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1.xml" ContentType="application/vnd.openxmlformats-officedocument.theme+xml"/>
  <Override PartName="/ppt/diagrams/quickStyle4.xml" ContentType="application/vnd.openxmlformats-officedocument.drawingml.diagramStyl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4.xml" ContentType="application/vnd.openxmlformats-officedocument.drawingml.diagramLayout+xml"/>
  <Override PartName="/ppt/diagrams/layout3.xml" ContentType="application/vnd.openxmlformats-officedocument.drawingml.diagramLayout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3.xml" ContentType="application/vnd.ms-office.drawingml.diagramDrawing+xml"/>
  <Override PartName="/ppt/diagrams/quickStyle3.xml" ContentType="application/vnd.openxmlformats-officedocument.drawingml.diagramStyle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2.xml" ContentType="application/vnd.ms-office.drawingml.diagramDrawing+xml"/>
  <Override PartName="/ppt/diagrams/drawing5.xml" ContentType="application/vnd.ms-office.drawingml.diagramDrawing+xml"/>
  <Override PartName="/ppt/diagrams/colors3.xml" ContentType="application/vnd.openxmlformats-officedocument.drawingml.diagramColors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0"/>
  </p:notesMasterIdLst>
  <p:sldIdLst>
    <p:sldId id="257" r:id="rId2"/>
    <p:sldId id="294" r:id="rId3"/>
    <p:sldId id="295" r:id="rId4"/>
    <p:sldId id="258" r:id="rId5"/>
    <p:sldId id="293" r:id="rId6"/>
    <p:sldId id="296" r:id="rId7"/>
    <p:sldId id="264" r:id="rId8"/>
    <p:sldId id="270" r:id="rId9"/>
    <p:sldId id="297" r:id="rId10"/>
    <p:sldId id="299" r:id="rId11"/>
    <p:sldId id="300" r:id="rId12"/>
    <p:sldId id="301" r:id="rId13"/>
    <p:sldId id="307" r:id="rId14"/>
    <p:sldId id="302" r:id="rId15"/>
    <p:sldId id="284" r:id="rId16"/>
    <p:sldId id="304" r:id="rId17"/>
    <p:sldId id="305" r:id="rId18"/>
    <p:sldId id="2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AA67A-2E6A-411A-A352-72A2A55A4D23}" type="doc">
      <dgm:prSet loTypeId="urn:microsoft.com/office/officeart/2005/8/layout/equation1" loCatId="process" qsTypeId="urn:microsoft.com/office/officeart/2005/8/quickstyle/3d1" qsCatId="3D" csTypeId="urn:microsoft.com/office/officeart/2005/8/colors/colorful1#1" csCatId="colorful" phldr="1"/>
      <dgm:spPr/>
    </dgm:pt>
    <dgm:pt modelId="{3185C40F-B551-4DF3-B930-7B20D9189ACE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How should people treat others?</a:t>
          </a:r>
        </a:p>
      </dgm:t>
    </dgm:pt>
    <dgm:pt modelId="{B3BDC076-AA36-437D-B096-8272BD4A93D8}" type="parTrans" cxnId="{D766FF85-D791-449F-9159-4A86DC47C10E}">
      <dgm:prSet/>
      <dgm:spPr/>
      <dgm:t>
        <a:bodyPr/>
        <a:lstStyle/>
        <a:p>
          <a:endParaRPr lang="en-US"/>
        </a:p>
      </dgm:t>
    </dgm:pt>
    <dgm:pt modelId="{96A774DB-E95E-4211-923E-0BFE2D1EA020}" type="sibTrans" cxnId="{D766FF85-D791-449F-9159-4A86DC47C10E}">
      <dgm:prSet/>
      <dgm:spPr/>
      <dgm:t>
        <a:bodyPr/>
        <a:lstStyle/>
        <a:p>
          <a:endParaRPr lang="en-US" dirty="0"/>
        </a:p>
      </dgm:t>
    </dgm:pt>
    <dgm:pt modelId="{FB7BF24A-8537-4804-AF6F-EE9DA2EDF0E8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What responsibility should they feel to others?</a:t>
          </a:r>
        </a:p>
      </dgm:t>
    </dgm:pt>
    <dgm:pt modelId="{603C02A6-36D0-4434-A495-EDAEDC3AE8D6}" type="parTrans" cxnId="{07E440CB-D7FE-4590-9868-8B590B32DC2E}">
      <dgm:prSet/>
      <dgm:spPr/>
      <dgm:t>
        <a:bodyPr/>
        <a:lstStyle/>
        <a:p>
          <a:endParaRPr lang="en-US"/>
        </a:p>
      </dgm:t>
    </dgm:pt>
    <dgm:pt modelId="{0EA7745B-3FC8-4AEF-AB6D-E98B87287232}" type="sibTrans" cxnId="{07E440CB-D7FE-4590-9868-8B590B32DC2E}">
      <dgm:prSet/>
      <dgm:spPr/>
      <dgm:t>
        <a:bodyPr/>
        <a:lstStyle/>
        <a:p>
          <a:endParaRPr lang="en-US" dirty="0"/>
        </a:p>
      </dgm:t>
    </dgm:pt>
    <dgm:pt modelId="{F257C11B-CD88-4888-9D82-D2C9E45A0051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Ethics</a:t>
          </a:r>
        </a:p>
      </dgm:t>
    </dgm:pt>
    <dgm:pt modelId="{CB325432-A1BF-4E83-BC47-DD52EF6599E2}" type="parTrans" cxnId="{62282814-39BA-4236-82F1-AD7C94C0D63B}">
      <dgm:prSet/>
      <dgm:spPr/>
      <dgm:t>
        <a:bodyPr/>
        <a:lstStyle/>
        <a:p>
          <a:endParaRPr lang="en-US"/>
        </a:p>
      </dgm:t>
    </dgm:pt>
    <dgm:pt modelId="{8696D734-23C0-4680-ACB1-AC414A1C2A40}" type="sibTrans" cxnId="{62282814-39BA-4236-82F1-AD7C94C0D63B}">
      <dgm:prSet/>
      <dgm:spPr/>
      <dgm:t>
        <a:bodyPr/>
        <a:lstStyle/>
        <a:p>
          <a:endParaRPr lang="en-US"/>
        </a:p>
      </dgm:t>
    </dgm:pt>
    <dgm:pt modelId="{840452B1-9474-48D3-8AE8-45A9AB0D5AB0}" type="pres">
      <dgm:prSet presAssocID="{CE0AA67A-2E6A-411A-A352-72A2A55A4D23}" presName="linearFlow" presStyleCnt="0">
        <dgm:presLayoutVars>
          <dgm:dir/>
          <dgm:resizeHandles val="exact"/>
        </dgm:presLayoutVars>
      </dgm:prSet>
      <dgm:spPr/>
    </dgm:pt>
    <dgm:pt modelId="{FB3B03D8-1CA3-4FB2-B03D-8189FC0ED3CF}" type="pres">
      <dgm:prSet presAssocID="{3185C40F-B551-4DF3-B930-7B20D9189ACE}" presName="node" presStyleLbl="node1" presStyleIdx="0" presStyleCnt="3" custScaleX="148621" custScaleY="156052">
        <dgm:presLayoutVars>
          <dgm:bulletEnabled val="1"/>
        </dgm:presLayoutVars>
      </dgm:prSet>
      <dgm:spPr/>
    </dgm:pt>
    <dgm:pt modelId="{53760260-030D-49E1-8D51-B0138EBBB801}" type="pres">
      <dgm:prSet presAssocID="{96A774DB-E95E-4211-923E-0BFE2D1EA020}" presName="spacerL" presStyleCnt="0"/>
      <dgm:spPr/>
    </dgm:pt>
    <dgm:pt modelId="{C87704F5-449E-445E-9EB3-901027A159E7}" type="pres">
      <dgm:prSet presAssocID="{96A774DB-E95E-4211-923E-0BFE2D1EA020}" presName="sibTrans" presStyleLbl="sibTrans2D1" presStyleIdx="0" presStyleCnt="2"/>
      <dgm:spPr/>
    </dgm:pt>
    <dgm:pt modelId="{95E7F249-8247-4639-B67C-F173B3A1ED88}" type="pres">
      <dgm:prSet presAssocID="{96A774DB-E95E-4211-923E-0BFE2D1EA020}" presName="spacerR" presStyleCnt="0"/>
      <dgm:spPr/>
    </dgm:pt>
    <dgm:pt modelId="{91E6FF4C-E4E9-4989-AEC7-90B46816EA9E}" type="pres">
      <dgm:prSet presAssocID="{FB7BF24A-8537-4804-AF6F-EE9DA2EDF0E8}" presName="node" presStyleLbl="node1" presStyleIdx="1" presStyleCnt="3" custScaleX="148621" custScaleY="156052">
        <dgm:presLayoutVars>
          <dgm:bulletEnabled val="1"/>
        </dgm:presLayoutVars>
      </dgm:prSet>
      <dgm:spPr/>
    </dgm:pt>
    <dgm:pt modelId="{89340043-CE01-4473-84F6-A082AD3C918E}" type="pres">
      <dgm:prSet presAssocID="{0EA7745B-3FC8-4AEF-AB6D-E98B87287232}" presName="spacerL" presStyleCnt="0"/>
      <dgm:spPr/>
    </dgm:pt>
    <dgm:pt modelId="{63A4CEE0-4759-466D-AB05-1F8ED35E41BC}" type="pres">
      <dgm:prSet presAssocID="{0EA7745B-3FC8-4AEF-AB6D-E98B87287232}" presName="sibTrans" presStyleLbl="sibTrans2D1" presStyleIdx="1" presStyleCnt="2"/>
      <dgm:spPr/>
    </dgm:pt>
    <dgm:pt modelId="{6C676588-7D69-4474-9ECC-CC480899CDFA}" type="pres">
      <dgm:prSet presAssocID="{0EA7745B-3FC8-4AEF-AB6D-E98B87287232}" presName="spacerR" presStyleCnt="0"/>
      <dgm:spPr/>
    </dgm:pt>
    <dgm:pt modelId="{C01737A2-D472-40B6-AE62-0FCA9C23BF93}" type="pres">
      <dgm:prSet presAssocID="{F257C11B-CD88-4888-9D82-D2C9E45A0051}" presName="node" presStyleLbl="node1" presStyleIdx="2" presStyleCnt="3" custScaleX="148621" custScaleY="156052">
        <dgm:presLayoutVars>
          <dgm:bulletEnabled val="1"/>
        </dgm:presLayoutVars>
      </dgm:prSet>
      <dgm:spPr/>
    </dgm:pt>
  </dgm:ptLst>
  <dgm:cxnLst>
    <dgm:cxn modelId="{62282814-39BA-4236-82F1-AD7C94C0D63B}" srcId="{CE0AA67A-2E6A-411A-A352-72A2A55A4D23}" destId="{F257C11B-CD88-4888-9D82-D2C9E45A0051}" srcOrd="2" destOrd="0" parTransId="{CB325432-A1BF-4E83-BC47-DD52EF6599E2}" sibTransId="{8696D734-23C0-4680-ACB1-AC414A1C2A40}"/>
    <dgm:cxn modelId="{9D72403D-272E-4167-89A9-69640458FD83}" type="presOf" srcId="{3185C40F-B551-4DF3-B930-7B20D9189ACE}" destId="{FB3B03D8-1CA3-4FB2-B03D-8189FC0ED3CF}" srcOrd="0" destOrd="0" presId="urn:microsoft.com/office/officeart/2005/8/layout/equation1"/>
    <dgm:cxn modelId="{7FC4D53E-DEC3-4567-94BF-F50DB673B25C}" type="presOf" srcId="{FB7BF24A-8537-4804-AF6F-EE9DA2EDF0E8}" destId="{91E6FF4C-E4E9-4989-AEC7-90B46816EA9E}" srcOrd="0" destOrd="0" presId="urn:microsoft.com/office/officeart/2005/8/layout/equation1"/>
    <dgm:cxn modelId="{48D9755E-BA92-402C-B937-F885AF3528B8}" type="presOf" srcId="{CE0AA67A-2E6A-411A-A352-72A2A55A4D23}" destId="{840452B1-9474-48D3-8AE8-45A9AB0D5AB0}" srcOrd="0" destOrd="0" presId="urn:microsoft.com/office/officeart/2005/8/layout/equation1"/>
    <dgm:cxn modelId="{FE9B2B48-E78F-488F-A4FA-032389E28E0A}" type="presOf" srcId="{0EA7745B-3FC8-4AEF-AB6D-E98B87287232}" destId="{63A4CEE0-4759-466D-AB05-1F8ED35E41BC}" srcOrd="0" destOrd="0" presId="urn:microsoft.com/office/officeart/2005/8/layout/equation1"/>
    <dgm:cxn modelId="{D766FF85-D791-449F-9159-4A86DC47C10E}" srcId="{CE0AA67A-2E6A-411A-A352-72A2A55A4D23}" destId="{3185C40F-B551-4DF3-B930-7B20D9189ACE}" srcOrd="0" destOrd="0" parTransId="{B3BDC076-AA36-437D-B096-8272BD4A93D8}" sibTransId="{96A774DB-E95E-4211-923E-0BFE2D1EA020}"/>
    <dgm:cxn modelId="{795B6EA2-89C0-4327-9099-F06CB194F361}" type="presOf" srcId="{96A774DB-E95E-4211-923E-0BFE2D1EA020}" destId="{C87704F5-449E-445E-9EB3-901027A159E7}" srcOrd="0" destOrd="0" presId="urn:microsoft.com/office/officeart/2005/8/layout/equation1"/>
    <dgm:cxn modelId="{F92D73B5-A466-4C5C-949D-C46656B77AA5}" type="presOf" srcId="{F257C11B-CD88-4888-9D82-D2C9E45A0051}" destId="{C01737A2-D472-40B6-AE62-0FCA9C23BF93}" srcOrd="0" destOrd="0" presId="urn:microsoft.com/office/officeart/2005/8/layout/equation1"/>
    <dgm:cxn modelId="{07E440CB-D7FE-4590-9868-8B590B32DC2E}" srcId="{CE0AA67A-2E6A-411A-A352-72A2A55A4D23}" destId="{FB7BF24A-8537-4804-AF6F-EE9DA2EDF0E8}" srcOrd="1" destOrd="0" parTransId="{603C02A6-36D0-4434-A495-EDAEDC3AE8D6}" sibTransId="{0EA7745B-3FC8-4AEF-AB6D-E98B87287232}"/>
    <dgm:cxn modelId="{7D18CF8B-1FA8-4596-9D62-F9C9CFAFB94C}" type="presParOf" srcId="{840452B1-9474-48D3-8AE8-45A9AB0D5AB0}" destId="{FB3B03D8-1CA3-4FB2-B03D-8189FC0ED3CF}" srcOrd="0" destOrd="0" presId="urn:microsoft.com/office/officeart/2005/8/layout/equation1"/>
    <dgm:cxn modelId="{BF216612-7A53-46D3-9F4A-EEA2E00D36E8}" type="presParOf" srcId="{840452B1-9474-48D3-8AE8-45A9AB0D5AB0}" destId="{53760260-030D-49E1-8D51-B0138EBBB801}" srcOrd="1" destOrd="0" presId="urn:microsoft.com/office/officeart/2005/8/layout/equation1"/>
    <dgm:cxn modelId="{0DEAC3ED-8295-4951-B796-48E3EA761153}" type="presParOf" srcId="{840452B1-9474-48D3-8AE8-45A9AB0D5AB0}" destId="{C87704F5-449E-445E-9EB3-901027A159E7}" srcOrd="2" destOrd="0" presId="urn:microsoft.com/office/officeart/2005/8/layout/equation1"/>
    <dgm:cxn modelId="{BEE07D63-C0A7-4E57-A3F3-B606E877FEE1}" type="presParOf" srcId="{840452B1-9474-48D3-8AE8-45A9AB0D5AB0}" destId="{95E7F249-8247-4639-B67C-F173B3A1ED88}" srcOrd="3" destOrd="0" presId="urn:microsoft.com/office/officeart/2005/8/layout/equation1"/>
    <dgm:cxn modelId="{AF3BCD72-ADBE-443E-82E5-8FE88E394468}" type="presParOf" srcId="{840452B1-9474-48D3-8AE8-45A9AB0D5AB0}" destId="{91E6FF4C-E4E9-4989-AEC7-90B46816EA9E}" srcOrd="4" destOrd="0" presId="urn:microsoft.com/office/officeart/2005/8/layout/equation1"/>
    <dgm:cxn modelId="{6C7AD11A-54CE-4A93-9B8E-E2F0B81F9AFE}" type="presParOf" srcId="{840452B1-9474-48D3-8AE8-45A9AB0D5AB0}" destId="{89340043-CE01-4473-84F6-A082AD3C918E}" srcOrd="5" destOrd="0" presId="urn:microsoft.com/office/officeart/2005/8/layout/equation1"/>
    <dgm:cxn modelId="{3E0B727A-BC32-4530-962D-EC30E9671F25}" type="presParOf" srcId="{840452B1-9474-48D3-8AE8-45A9AB0D5AB0}" destId="{63A4CEE0-4759-466D-AB05-1F8ED35E41BC}" srcOrd="6" destOrd="0" presId="urn:microsoft.com/office/officeart/2005/8/layout/equation1"/>
    <dgm:cxn modelId="{07CDEC32-D481-4F45-AE50-44389E3278E5}" type="presParOf" srcId="{840452B1-9474-48D3-8AE8-45A9AB0D5AB0}" destId="{6C676588-7D69-4474-9ECC-CC480899CDFA}" srcOrd="7" destOrd="0" presId="urn:microsoft.com/office/officeart/2005/8/layout/equation1"/>
    <dgm:cxn modelId="{5CF2024A-9FC8-4DB7-8986-AB3A371DB427}" type="presParOf" srcId="{840452B1-9474-48D3-8AE8-45A9AB0D5AB0}" destId="{C01737A2-D472-40B6-AE62-0FCA9C23BF93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0AA67A-2E6A-411A-A352-72A2A55A4D23}" type="doc">
      <dgm:prSet loTypeId="urn:microsoft.com/office/officeart/2005/8/layout/equation1" loCatId="process" qsTypeId="urn:microsoft.com/office/officeart/2005/8/quickstyle/3d1" qsCatId="3D" csTypeId="urn:microsoft.com/office/officeart/2005/8/colors/colorful4" csCatId="colorful" phldr="1"/>
      <dgm:spPr/>
    </dgm:pt>
    <dgm:pt modelId="{3185C40F-B551-4DF3-B930-7B20D9189AC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Laws we have written to protect ourselves from fraud, theft &amp; violence</a:t>
          </a:r>
        </a:p>
      </dgm:t>
    </dgm:pt>
    <dgm:pt modelId="{B3BDC076-AA36-437D-B096-8272BD4A93D8}" type="parTrans" cxnId="{D766FF85-D791-449F-9159-4A86DC47C10E}">
      <dgm:prSet/>
      <dgm:spPr/>
      <dgm:t>
        <a:bodyPr/>
        <a:lstStyle/>
        <a:p>
          <a:endParaRPr lang="en-US"/>
        </a:p>
      </dgm:t>
    </dgm:pt>
    <dgm:pt modelId="{96A774DB-E95E-4211-923E-0BFE2D1EA020}" type="sibTrans" cxnId="{D766FF85-D791-449F-9159-4A86DC47C10E}">
      <dgm:prSet/>
      <dgm:spPr/>
      <dgm:t>
        <a:bodyPr/>
        <a:lstStyle/>
        <a:p>
          <a:endParaRPr lang="en-US" dirty="0"/>
        </a:p>
      </dgm:t>
    </dgm:pt>
    <dgm:pt modelId="{F257C11B-CD88-4888-9D82-D2C9E45A0051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Legality</a:t>
          </a:r>
        </a:p>
      </dgm:t>
    </dgm:pt>
    <dgm:pt modelId="{CB325432-A1BF-4E83-BC47-DD52EF6599E2}" type="parTrans" cxnId="{62282814-39BA-4236-82F1-AD7C94C0D63B}">
      <dgm:prSet/>
      <dgm:spPr/>
      <dgm:t>
        <a:bodyPr/>
        <a:lstStyle/>
        <a:p>
          <a:endParaRPr lang="en-US"/>
        </a:p>
      </dgm:t>
    </dgm:pt>
    <dgm:pt modelId="{8696D734-23C0-4680-ACB1-AC414A1C2A40}" type="sibTrans" cxnId="{62282814-39BA-4236-82F1-AD7C94C0D63B}">
      <dgm:prSet/>
      <dgm:spPr/>
      <dgm:t>
        <a:bodyPr/>
        <a:lstStyle/>
        <a:p>
          <a:endParaRPr lang="en-US"/>
        </a:p>
      </dgm:t>
    </dgm:pt>
    <dgm:pt modelId="{840452B1-9474-48D3-8AE8-45A9AB0D5AB0}" type="pres">
      <dgm:prSet presAssocID="{CE0AA67A-2E6A-411A-A352-72A2A55A4D23}" presName="linearFlow" presStyleCnt="0">
        <dgm:presLayoutVars>
          <dgm:dir/>
          <dgm:resizeHandles val="exact"/>
        </dgm:presLayoutVars>
      </dgm:prSet>
      <dgm:spPr/>
    </dgm:pt>
    <dgm:pt modelId="{FB3B03D8-1CA3-4FB2-B03D-8189FC0ED3CF}" type="pres">
      <dgm:prSet presAssocID="{3185C40F-B551-4DF3-B930-7B20D9189ACE}" presName="node" presStyleLbl="node1" presStyleIdx="0" presStyleCnt="2" custLinFactNeighborX="29599" custLinFactNeighborY="38">
        <dgm:presLayoutVars>
          <dgm:bulletEnabled val="1"/>
        </dgm:presLayoutVars>
      </dgm:prSet>
      <dgm:spPr/>
    </dgm:pt>
    <dgm:pt modelId="{53760260-030D-49E1-8D51-B0138EBBB801}" type="pres">
      <dgm:prSet presAssocID="{96A774DB-E95E-4211-923E-0BFE2D1EA020}" presName="spacerL" presStyleCnt="0"/>
      <dgm:spPr/>
    </dgm:pt>
    <dgm:pt modelId="{C87704F5-449E-445E-9EB3-901027A159E7}" type="pres">
      <dgm:prSet presAssocID="{96A774DB-E95E-4211-923E-0BFE2D1EA020}" presName="sibTrans" presStyleLbl="sibTrans2D1" presStyleIdx="0" presStyleCnt="1"/>
      <dgm:spPr/>
    </dgm:pt>
    <dgm:pt modelId="{95E7F249-8247-4639-B67C-F173B3A1ED88}" type="pres">
      <dgm:prSet presAssocID="{96A774DB-E95E-4211-923E-0BFE2D1EA020}" presName="spacerR" presStyleCnt="0"/>
      <dgm:spPr/>
    </dgm:pt>
    <dgm:pt modelId="{C01737A2-D472-40B6-AE62-0FCA9C23BF93}" type="pres">
      <dgm:prSet presAssocID="{F257C11B-CD88-4888-9D82-D2C9E45A0051}" presName="node" presStyleLbl="node1" presStyleIdx="1" presStyleCnt="2">
        <dgm:presLayoutVars>
          <dgm:bulletEnabled val="1"/>
        </dgm:presLayoutVars>
      </dgm:prSet>
      <dgm:spPr/>
    </dgm:pt>
  </dgm:ptLst>
  <dgm:cxnLst>
    <dgm:cxn modelId="{62282814-39BA-4236-82F1-AD7C94C0D63B}" srcId="{CE0AA67A-2E6A-411A-A352-72A2A55A4D23}" destId="{F257C11B-CD88-4888-9D82-D2C9E45A0051}" srcOrd="1" destOrd="0" parTransId="{CB325432-A1BF-4E83-BC47-DD52EF6599E2}" sibTransId="{8696D734-23C0-4680-ACB1-AC414A1C2A40}"/>
    <dgm:cxn modelId="{9CC1B571-A1D1-4F59-9E62-FF184D4DCD5F}" type="presOf" srcId="{3185C40F-B551-4DF3-B930-7B20D9189ACE}" destId="{FB3B03D8-1CA3-4FB2-B03D-8189FC0ED3CF}" srcOrd="0" destOrd="0" presId="urn:microsoft.com/office/officeart/2005/8/layout/equation1"/>
    <dgm:cxn modelId="{0816DF7C-FB98-45FA-9FA6-075C5ACA725C}" type="presOf" srcId="{96A774DB-E95E-4211-923E-0BFE2D1EA020}" destId="{C87704F5-449E-445E-9EB3-901027A159E7}" srcOrd="0" destOrd="0" presId="urn:microsoft.com/office/officeart/2005/8/layout/equation1"/>
    <dgm:cxn modelId="{D766FF85-D791-449F-9159-4A86DC47C10E}" srcId="{CE0AA67A-2E6A-411A-A352-72A2A55A4D23}" destId="{3185C40F-B551-4DF3-B930-7B20D9189ACE}" srcOrd="0" destOrd="0" parTransId="{B3BDC076-AA36-437D-B096-8272BD4A93D8}" sibTransId="{96A774DB-E95E-4211-923E-0BFE2D1EA020}"/>
    <dgm:cxn modelId="{3A5B9BB3-8887-4CAE-96C5-92FAA5213C0C}" type="presOf" srcId="{CE0AA67A-2E6A-411A-A352-72A2A55A4D23}" destId="{840452B1-9474-48D3-8AE8-45A9AB0D5AB0}" srcOrd="0" destOrd="0" presId="urn:microsoft.com/office/officeart/2005/8/layout/equation1"/>
    <dgm:cxn modelId="{C9A25DC5-4D88-4CA7-B5F7-6EBB60F407A2}" type="presOf" srcId="{F257C11B-CD88-4888-9D82-D2C9E45A0051}" destId="{C01737A2-D472-40B6-AE62-0FCA9C23BF93}" srcOrd="0" destOrd="0" presId="urn:microsoft.com/office/officeart/2005/8/layout/equation1"/>
    <dgm:cxn modelId="{A87E2629-F609-47D7-866D-176354FDA1DE}" type="presParOf" srcId="{840452B1-9474-48D3-8AE8-45A9AB0D5AB0}" destId="{FB3B03D8-1CA3-4FB2-B03D-8189FC0ED3CF}" srcOrd="0" destOrd="0" presId="urn:microsoft.com/office/officeart/2005/8/layout/equation1"/>
    <dgm:cxn modelId="{0621C9E8-33A7-45DC-BB93-B583F7D11769}" type="presParOf" srcId="{840452B1-9474-48D3-8AE8-45A9AB0D5AB0}" destId="{53760260-030D-49E1-8D51-B0138EBBB801}" srcOrd="1" destOrd="0" presId="urn:microsoft.com/office/officeart/2005/8/layout/equation1"/>
    <dgm:cxn modelId="{49F3E86F-7076-4E44-9FEC-C7EA122F2A6D}" type="presParOf" srcId="{840452B1-9474-48D3-8AE8-45A9AB0D5AB0}" destId="{C87704F5-449E-445E-9EB3-901027A159E7}" srcOrd="2" destOrd="0" presId="urn:microsoft.com/office/officeart/2005/8/layout/equation1"/>
    <dgm:cxn modelId="{CBC79122-2BF3-42D2-B924-4B6B7CF76910}" type="presParOf" srcId="{840452B1-9474-48D3-8AE8-45A9AB0D5AB0}" destId="{95E7F249-8247-4639-B67C-F173B3A1ED88}" srcOrd="3" destOrd="0" presId="urn:microsoft.com/office/officeart/2005/8/layout/equation1"/>
    <dgm:cxn modelId="{62AA932D-3C0A-4DB2-A6EE-1D4597F4BDD6}" type="presParOf" srcId="{840452B1-9474-48D3-8AE8-45A9AB0D5AB0}" destId="{C01737A2-D472-40B6-AE62-0FCA9C23BF93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513DB2-7218-4BFE-B332-78A2237C2B44}" type="doc">
      <dgm:prSet loTypeId="urn:microsoft.com/office/officeart/2005/8/layout/process4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376C22C-F03B-45D3-BF0B-467D9BB6D380}">
      <dgm:prSet/>
      <dgm:spPr/>
      <dgm:t>
        <a:bodyPr/>
        <a:lstStyle/>
        <a:p>
          <a:r>
            <a:rPr lang="en-CA"/>
            <a:t>As a group, think of </a:t>
          </a:r>
          <a:r>
            <a:rPr lang="en-CA" b="1" u="sng"/>
            <a:t>three</a:t>
          </a:r>
          <a:r>
            <a:rPr lang="en-CA" b="1"/>
            <a:t> ethical dilemmas </a:t>
          </a:r>
          <a:r>
            <a:rPr lang="en-CA"/>
            <a:t>that you could find yourself in as an entrepreneur.</a:t>
          </a:r>
          <a:endParaRPr lang="en-US"/>
        </a:p>
      </dgm:t>
    </dgm:pt>
    <dgm:pt modelId="{F5DF8DEA-EB45-4CE2-A0A8-8758C9792628}" type="parTrans" cxnId="{FDE950A5-59D6-4E69-A425-AC213CF64DFE}">
      <dgm:prSet/>
      <dgm:spPr/>
      <dgm:t>
        <a:bodyPr/>
        <a:lstStyle/>
        <a:p>
          <a:endParaRPr lang="en-US"/>
        </a:p>
      </dgm:t>
    </dgm:pt>
    <dgm:pt modelId="{8B4E6500-B07A-41D5-BE07-92F8DB3C1024}" type="sibTrans" cxnId="{FDE950A5-59D6-4E69-A425-AC213CF64DFE}">
      <dgm:prSet/>
      <dgm:spPr/>
      <dgm:t>
        <a:bodyPr/>
        <a:lstStyle/>
        <a:p>
          <a:endParaRPr lang="en-US"/>
        </a:p>
      </dgm:t>
    </dgm:pt>
    <dgm:pt modelId="{1A06ACBD-B1CA-4D62-84D7-15BE60E3FBF1}">
      <dgm:prSet/>
      <dgm:spPr/>
      <dgm:t>
        <a:bodyPr/>
        <a:lstStyle/>
        <a:p>
          <a:r>
            <a:rPr lang="en-CA" dirty="0">
              <a:solidFill>
                <a:srgbClr val="002060"/>
              </a:solidFill>
            </a:rPr>
            <a:t>Share with the class.</a:t>
          </a:r>
        </a:p>
        <a:p>
          <a:endParaRPr lang="en-US" dirty="0"/>
        </a:p>
      </dgm:t>
    </dgm:pt>
    <dgm:pt modelId="{4F2C8F57-1D07-4F78-8783-0D952E9B74DC}" type="parTrans" cxnId="{3629F52D-AF07-4916-A148-F7A809191D85}">
      <dgm:prSet/>
      <dgm:spPr/>
      <dgm:t>
        <a:bodyPr/>
        <a:lstStyle/>
        <a:p>
          <a:endParaRPr lang="en-US"/>
        </a:p>
      </dgm:t>
    </dgm:pt>
    <dgm:pt modelId="{CBCC42D1-AAFC-4D0F-82B5-4448B18C6EE7}" type="sibTrans" cxnId="{3629F52D-AF07-4916-A148-F7A809191D85}">
      <dgm:prSet/>
      <dgm:spPr/>
      <dgm:t>
        <a:bodyPr/>
        <a:lstStyle/>
        <a:p>
          <a:endParaRPr lang="en-US"/>
        </a:p>
      </dgm:t>
    </dgm:pt>
    <dgm:pt modelId="{EC2F7FF9-09E9-40FB-A0B1-7F7668CBBD7E}" type="pres">
      <dgm:prSet presAssocID="{03513DB2-7218-4BFE-B332-78A2237C2B44}" presName="Name0" presStyleCnt="0">
        <dgm:presLayoutVars>
          <dgm:dir/>
          <dgm:animLvl val="lvl"/>
          <dgm:resizeHandles val="exact"/>
        </dgm:presLayoutVars>
      </dgm:prSet>
      <dgm:spPr/>
    </dgm:pt>
    <dgm:pt modelId="{B2D0B734-2D3B-4C3F-86BC-5FB16E613273}" type="pres">
      <dgm:prSet presAssocID="{1A06ACBD-B1CA-4D62-84D7-15BE60E3FBF1}" presName="boxAndChildren" presStyleCnt="0"/>
      <dgm:spPr/>
    </dgm:pt>
    <dgm:pt modelId="{0A89CE18-A573-4564-99AF-16C308BFCE50}" type="pres">
      <dgm:prSet presAssocID="{1A06ACBD-B1CA-4D62-84D7-15BE60E3FBF1}" presName="parentTextBox" presStyleLbl="node1" presStyleIdx="0" presStyleCnt="2" custScaleY="155054"/>
      <dgm:spPr/>
    </dgm:pt>
    <dgm:pt modelId="{1A0189B3-8B35-4B1D-9EE2-EE5186BB96E8}" type="pres">
      <dgm:prSet presAssocID="{8B4E6500-B07A-41D5-BE07-92F8DB3C1024}" presName="sp" presStyleCnt="0"/>
      <dgm:spPr/>
    </dgm:pt>
    <dgm:pt modelId="{BBB40EA6-E855-4594-9657-290126518AB3}" type="pres">
      <dgm:prSet presAssocID="{2376C22C-F03B-45D3-BF0B-467D9BB6D380}" presName="arrowAndChildren" presStyleCnt="0"/>
      <dgm:spPr/>
    </dgm:pt>
    <dgm:pt modelId="{87038FA5-5B06-455C-8D45-8324B7477903}" type="pres">
      <dgm:prSet presAssocID="{2376C22C-F03B-45D3-BF0B-467D9BB6D380}" presName="parentTextArrow" presStyleLbl="node1" presStyleIdx="1" presStyleCnt="2" custLinFactNeighborX="-181" custLinFactNeighborY="-25914"/>
      <dgm:spPr/>
    </dgm:pt>
  </dgm:ptLst>
  <dgm:cxnLst>
    <dgm:cxn modelId="{3629F52D-AF07-4916-A148-F7A809191D85}" srcId="{03513DB2-7218-4BFE-B332-78A2237C2B44}" destId="{1A06ACBD-B1CA-4D62-84D7-15BE60E3FBF1}" srcOrd="1" destOrd="0" parTransId="{4F2C8F57-1D07-4F78-8783-0D952E9B74DC}" sibTransId="{CBCC42D1-AAFC-4D0F-82B5-4448B18C6EE7}"/>
    <dgm:cxn modelId="{5E895365-E645-4525-9709-9DB77BD294B8}" type="presOf" srcId="{03513DB2-7218-4BFE-B332-78A2237C2B44}" destId="{EC2F7FF9-09E9-40FB-A0B1-7F7668CBBD7E}" srcOrd="0" destOrd="0" presId="urn:microsoft.com/office/officeart/2005/8/layout/process4"/>
    <dgm:cxn modelId="{9BFFBC52-16E9-4DC7-AD95-F3471A2F5D9B}" type="presOf" srcId="{2376C22C-F03B-45D3-BF0B-467D9BB6D380}" destId="{87038FA5-5B06-455C-8D45-8324B7477903}" srcOrd="0" destOrd="0" presId="urn:microsoft.com/office/officeart/2005/8/layout/process4"/>
    <dgm:cxn modelId="{FDE950A5-59D6-4E69-A425-AC213CF64DFE}" srcId="{03513DB2-7218-4BFE-B332-78A2237C2B44}" destId="{2376C22C-F03B-45D3-BF0B-467D9BB6D380}" srcOrd="0" destOrd="0" parTransId="{F5DF8DEA-EB45-4CE2-A0A8-8758C9792628}" sibTransId="{8B4E6500-B07A-41D5-BE07-92F8DB3C1024}"/>
    <dgm:cxn modelId="{C015C9E6-E028-4CEB-8035-47F1D2CE8CAE}" type="presOf" srcId="{1A06ACBD-B1CA-4D62-84D7-15BE60E3FBF1}" destId="{0A89CE18-A573-4564-99AF-16C308BFCE50}" srcOrd="0" destOrd="0" presId="urn:microsoft.com/office/officeart/2005/8/layout/process4"/>
    <dgm:cxn modelId="{86C72421-6581-42C3-B2D7-4B7AF6AC10C8}" type="presParOf" srcId="{EC2F7FF9-09E9-40FB-A0B1-7F7668CBBD7E}" destId="{B2D0B734-2D3B-4C3F-86BC-5FB16E613273}" srcOrd="0" destOrd="0" presId="urn:microsoft.com/office/officeart/2005/8/layout/process4"/>
    <dgm:cxn modelId="{AFB1EA23-69C7-4659-9F16-043C886ABD70}" type="presParOf" srcId="{B2D0B734-2D3B-4C3F-86BC-5FB16E613273}" destId="{0A89CE18-A573-4564-99AF-16C308BFCE50}" srcOrd="0" destOrd="0" presId="urn:microsoft.com/office/officeart/2005/8/layout/process4"/>
    <dgm:cxn modelId="{EEA7EB5D-F4AA-41F4-B016-8B83048C4D7A}" type="presParOf" srcId="{EC2F7FF9-09E9-40FB-A0B1-7F7668CBBD7E}" destId="{1A0189B3-8B35-4B1D-9EE2-EE5186BB96E8}" srcOrd="1" destOrd="0" presId="urn:microsoft.com/office/officeart/2005/8/layout/process4"/>
    <dgm:cxn modelId="{B5E19D14-14A5-49DA-AD25-6ABEAE9CD1D2}" type="presParOf" srcId="{EC2F7FF9-09E9-40FB-A0B1-7F7668CBBD7E}" destId="{BBB40EA6-E855-4594-9657-290126518AB3}" srcOrd="2" destOrd="0" presId="urn:microsoft.com/office/officeart/2005/8/layout/process4"/>
    <dgm:cxn modelId="{289630C8-F089-4A72-B2D1-EC48BE576D36}" type="presParOf" srcId="{BBB40EA6-E855-4594-9657-290126518AB3}" destId="{87038FA5-5B06-455C-8D45-8324B747790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7D9DE0-5114-416A-92F8-7F3ADF0E4046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0A3E217-1399-4C4C-94E3-2B148D9E1039}">
      <dgm:prSet/>
      <dgm:spPr/>
      <dgm:t>
        <a:bodyPr/>
        <a:lstStyle/>
        <a:p>
          <a:r>
            <a:rPr lang="en-US"/>
            <a:t>Examples:</a:t>
          </a:r>
        </a:p>
      </dgm:t>
    </dgm:pt>
    <dgm:pt modelId="{3D5DC5BD-229E-4F55-B894-F14CEB8716C9}" type="parTrans" cxnId="{FB44CFF1-1369-4900-A604-D5BEB7D68FEF}">
      <dgm:prSet/>
      <dgm:spPr/>
      <dgm:t>
        <a:bodyPr/>
        <a:lstStyle/>
        <a:p>
          <a:endParaRPr lang="en-US"/>
        </a:p>
      </dgm:t>
    </dgm:pt>
    <dgm:pt modelId="{0E70E252-8C1E-45AA-A904-5C6068A09E7C}" type="sibTrans" cxnId="{FB44CFF1-1369-4900-A604-D5BEB7D68FEF}">
      <dgm:prSet/>
      <dgm:spPr/>
      <dgm:t>
        <a:bodyPr/>
        <a:lstStyle/>
        <a:p>
          <a:endParaRPr lang="en-US"/>
        </a:p>
      </dgm:t>
    </dgm:pt>
    <dgm:pt modelId="{486DDB78-D0BA-4AFD-98B6-99844246182B}">
      <dgm:prSet/>
      <dgm:spPr/>
      <dgm:t>
        <a:bodyPr/>
        <a:lstStyle/>
        <a:p>
          <a:r>
            <a:rPr lang="en-US"/>
            <a:t>Taking credit for others' work.</a:t>
          </a:r>
        </a:p>
      </dgm:t>
    </dgm:pt>
    <dgm:pt modelId="{5A0C163E-E199-433E-97EF-1FFE0D256EBB}" type="parTrans" cxnId="{80A76ACE-BA18-4B57-B8AD-E2DF91DE915E}">
      <dgm:prSet/>
      <dgm:spPr/>
      <dgm:t>
        <a:bodyPr/>
        <a:lstStyle/>
        <a:p>
          <a:endParaRPr lang="en-US"/>
        </a:p>
      </dgm:t>
    </dgm:pt>
    <dgm:pt modelId="{ACBF6D84-9CAE-46C0-BB50-2099FDE30DB2}" type="sibTrans" cxnId="{80A76ACE-BA18-4B57-B8AD-E2DF91DE915E}">
      <dgm:prSet/>
      <dgm:spPr/>
      <dgm:t>
        <a:bodyPr/>
        <a:lstStyle/>
        <a:p>
          <a:endParaRPr lang="en-US"/>
        </a:p>
      </dgm:t>
    </dgm:pt>
    <dgm:pt modelId="{8B3B0B36-E1B7-44DF-9791-E90652232BFD}">
      <dgm:prSet/>
      <dgm:spPr/>
      <dgm:t>
        <a:bodyPr/>
        <a:lstStyle/>
        <a:p>
          <a:r>
            <a:rPr lang="en-US"/>
            <a:t>Offering a client a worse product for your own profit.</a:t>
          </a:r>
        </a:p>
      </dgm:t>
    </dgm:pt>
    <dgm:pt modelId="{8FEC3FE4-061C-4E58-9DDC-9F0B8992A220}" type="parTrans" cxnId="{97E6B3B0-543F-4DE0-B417-039A6B090F69}">
      <dgm:prSet/>
      <dgm:spPr/>
      <dgm:t>
        <a:bodyPr/>
        <a:lstStyle/>
        <a:p>
          <a:endParaRPr lang="en-US"/>
        </a:p>
      </dgm:t>
    </dgm:pt>
    <dgm:pt modelId="{F15FFF60-495B-4A4B-8EE3-2473BE7A8E2D}" type="sibTrans" cxnId="{97E6B3B0-543F-4DE0-B417-039A6B090F69}">
      <dgm:prSet/>
      <dgm:spPr/>
      <dgm:t>
        <a:bodyPr/>
        <a:lstStyle/>
        <a:p>
          <a:endParaRPr lang="en-US"/>
        </a:p>
      </dgm:t>
    </dgm:pt>
    <dgm:pt modelId="{D88E93DE-D302-433D-A2B8-D270F4D95EDA}">
      <dgm:prSet/>
      <dgm:spPr/>
      <dgm:t>
        <a:bodyPr/>
        <a:lstStyle/>
        <a:p>
          <a:r>
            <a:rPr lang="en-US"/>
            <a:t>Utilizing inside knowledge for your own profit.</a:t>
          </a:r>
        </a:p>
      </dgm:t>
    </dgm:pt>
    <dgm:pt modelId="{BE5A970F-18A5-40BB-B412-E6EE3488AA18}" type="parTrans" cxnId="{EF0612A2-91EC-4EA3-94F1-B56EEDFE7F17}">
      <dgm:prSet/>
      <dgm:spPr/>
      <dgm:t>
        <a:bodyPr/>
        <a:lstStyle/>
        <a:p>
          <a:endParaRPr lang="en-US"/>
        </a:p>
      </dgm:t>
    </dgm:pt>
    <dgm:pt modelId="{2CFCCC4A-DC0E-48F1-8864-583E615B6AD7}" type="sibTrans" cxnId="{EF0612A2-91EC-4EA3-94F1-B56EEDFE7F17}">
      <dgm:prSet/>
      <dgm:spPr/>
      <dgm:t>
        <a:bodyPr/>
        <a:lstStyle/>
        <a:p>
          <a:endParaRPr lang="en-US"/>
        </a:p>
      </dgm:t>
    </dgm:pt>
    <dgm:pt modelId="{8085BCD8-A481-4C79-8798-D910E5B3A1A5}" type="pres">
      <dgm:prSet presAssocID="{817D9DE0-5114-416A-92F8-7F3ADF0E4046}" presName="vert0" presStyleCnt="0">
        <dgm:presLayoutVars>
          <dgm:dir/>
          <dgm:animOne val="branch"/>
          <dgm:animLvl val="lvl"/>
        </dgm:presLayoutVars>
      </dgm:prSet>
      <dgm:spPr/>
    </dgm:pt>
    <dgm:pt modelId="{C1FD1B2B-173F-4D5B-BE98-F6E7C9D40BDF}" type="pres">
      <dgm:prSet presAssocID="{20A3E217-1399-4C4C-94E3-2B148D9E1039}" presName="thickLine" presStyleLbl="alignNode1" presStyleIdx="0" presStyleCnt="4"/>
      <dgm:spPr/>
    </dgm:pt>
    <dgm:pt modelId="{E935C816-E0C6-4DA1-B37F-8DE5A5D36801}" type="pres">
      <dgm:prSet presAssocID="{20A3E217-1399-4C4C-94E3-2B148D9E1039}" presName="horz1" presStyleCnt="0"/>
      <dgm:spPr/>
    </dgm:pt>
    <dgm:pt modelId="{0A730CD2-D9C0-49E9-81CB-E19B62B67B53}" type="pres">
      <dgm:prSet presAssocID="{20A3E217-1399-4C4C-94E3-2B148D9E1039}" presName="tx1" presStyleLbl="revTx" presStyleIdx="0" presStyleCnt="4"/>
      <dgm:spPr/>
    </dgm:pt>
    <dgm:pt modelId="{81198333-8100-4BD6-95F4-CDABD88946B6}" type="pres">
      <dgm:prSet presAssocID="{20A3E217-1399-4C4C-94E3-2B148D9E1039}" presName="vert1" presStyleCnt="0"/>
      <dgm:spPr/>
    </dgm:pt>
    <dgm:pt modelId="{FD869625-54CD-4FC4-BF00-308509DC27E9}" type="pres">
      <dgm:prSet presAssocID="{486DDB78-D0BA-4AFD-98B6-99844246182B}" presName="thickLine" presStyleLbl="alignNode1" presStyleIdx="1" presStyleCnt="4"/>
      <dgm:spPr/>
    </dgm:pt>
    <dgm:pt modelId="{58E0C6E5-B6E9-46DE-9E89-F8E3F8632068}" type="pres">
      <dgm:prSet presAssocID="{486DDB78-D0BA-4AFD-98B6-99844246182B}" presName="horz1" presStyleCnt="0"/>
      <dgm:spPr/>
    </dgm:pt>
    <dgm:pt modelId="{B9A65EFA-2D60-4AC2-93FB-7A2F30973F98}" type="pres">
      <dgm:prSet presAssocID="{486DDB78-D0BA-4AFD-98B6-99844246182B}" presName="tx1" presStyleLbl="revTx" presStyleIdx="1" presStyleCnt="4"/>
      <dgm:spPr/>
    </dgm:pt>
    <dgm:pt modelId="{CF8F8B42-D4CD-4C28-A80A-97E88D43A29B}" type="pres">
      <dgm:prSet presAssocID="{486DDB78-D0BA-4AFD-98B6-99844246182B}" presName="vert1" presStyleCnt="0"/>
      <dgm:spPr/>
    </dgm:pt>
    <dgm:pt modelId="{F4CAD344-D6CF-4605-A79A-5750A61C96DF}" type="pres">
      <dgm:prSet presAssocID="{8B3B0B36-E1B7-44DF-9791-E90652232BFD}" presName="thickLine" presStyleLbl="alignNode1" presStyleIdx="2" presStyleCnt="4"/>
      <dgm:spPr/>
    </dgm:pt>
    <dgm:pt modelId="{2D4CD2CF-E9DB-4712-9C12-722D19595D3D}" type="pres">
      <dgm:prSet presAssocID="{8B3B0B36-E1B7-44DF-9791-E90652232BFD}" presName="horz1" presStyleCnt="0"/>
      <dgm:spPr/>
    </dgm:pt>
    <dgm:pt modelId="{D4A004F9-1986-4149-B75E-F3D2B5F5310B}" type="pres">
      <dgm:prSet presAssocID="{8B3B0B36-E1B7-44DF-9791-E90652232BFD}" presName="tx1" presStyleLbl="revTx" presStyleIdx="2" presStyleCnt="4"/>
      <dgm:spPr/>
    </dgm:pt>
    <dgm:pt modelId="{A2415730-F29A-46EA-BB22-825B40E4EF0F}" type="pres">
      <dgm:prSet presAssocID="{8B3B0B36-E1B7-44DF-9791-E90652232BFD}" presName="vert1" presStyleCnt="0"/>
      <dgm:spPr/>
    </dgm:pt>
    <dgm:pt modelId="{B57AFD75-0E6F-4916-94DD-4BA86ECB220B}" type="pres">
      <dgm:prSet presAssocID="{D88E93DE-D302-433D-A2B8-D270F4D95EDA}" presName="thickLine" presStyleLbl="alignNode1" presStyleIdx="3" presStyleCnt="4"/>
      <dgm:spPr/>
    </dgm:pt>
    <dgm:pt modelId="{4A20875D-FAE6-4869-9EE0-88F095F2C130}" type="pres">
      <dgm:prSet presAssocID="{D88E93DE-D302-433D-A2B8-D270F4D95EDA}" presName="horz1" presStyleCnt="0"/>
      <dgm:spPr/>
    </dgm:pt>
    <dgm:pt modelId="{423FBF72-3B08-4F63-A06D-A9CD38E37358}" type="pres">
      <dgm:prSet presAssocID="{D88E93DE-D302-433D-A2B8-D270F4D95EDA}" presName="tx1" presStyleLbl="revTx" presStyleIdx="3" presStyleCnt="4"/>
      <dgm:spPr/>
    </dgm:pt>
    <dgm:pt modelId="{8E639BCD-01AF-460F-A179-E5F7393E56C7}" type="pres">
      <dgm:prSet presAssocID="{D88E93DE-D302-433D-A2B8-D270F4D95EDA}" presName="vert1" presStyleCnt="0"/>
      <dgm:spPr/>
    </dgm:pt>
  </dgm:ptLst>
  <dgm:cxnLst>
    <dgm:cxn modelId="{904CA473-0166-4C82-9C04-0BAAA916A417}" type="presOf" srcId="{20A3E217-1399-4C4C-94E3-2B148D9E1039}" destId="{0A730CD2-D9C0-49E9-81CB-E19B62B67B53}" srcOrd="0" destOrd="0" presId="urn:microsoft.com/office/officeart/2008/layout/LinedList"/>
    <dgm:cxn modelId="{F0254085-5925-4BA2-85F5-7EDD7FE8719F}" type="presOf" srcId="{486DDB78-D0BA-4AFD-98B6-99844246182B}" destId="{B9A65EFA-2D60-4AC2-93FB-7A2F30973F98}" srcOrd="0" destOrd="0" presId="urn:microsoft.com/office/officeart/2008/layout/LinedList"/>
    <dgm:cxn modelId="{EF0612A2-91EC-4EA3-94F1-B56EEDFE7F17}" srcId="{817D9DE0-5114-416A-92F8-7F3ADF0E4046}" destId="{D88E93DE-D302-433D-A2B8-D270F4D95EDA}" srcOrd="3" destOrd="0" parTransId="{BE5A970F-18A5-40BB-B412-E6EE3488AA18}" sibTransId="{2CFCCC4A-DC0E-48F1-8864-583E615B6AD7}"/>
    <dgm:cxn modelId="{97E6B3B0-543F-4DE0-B417-039A6B090F69}" srcId="{817D9DE0-5114-416A-92F8-7F3ADF0E4046}" destId="{8B3B0B36-E1B7-44DF-9791-E90652232BFD}" srcOrd="2" destOrd="0" parTransId="{8FEC3FE4-061C-4E58-9DDC-9F0B8992A220}" sibTransId="{F15FFF60-495B-4A4B-8EE3-2473BE7A8E2D}"/>
    <dgm:cxn modelId="{50D981B3-58EA-4B86-9D4E-593F96B6208C}" type="presOf" srcId="{8B3B0B36-E1B7-44DF-9791-E90652232BFD}" destId="{D4A004F9-1986-4149-B75E-F3D2B5F5310B}" srcOrd="0" destOrd="0" presId="urn:microsoft.com/office/officeart/2008/layout/LinedList"/>
    <dgm:cxn modelId="{01F512B9-A64B-4E32-97F7-854A17CA8E8C}" type="presOf" srcId="{D88E93DE-D302-433D-A2B8-D270F4D95EDA}" destId="{423FBF72-3B08-4F63-A06D-A9CD38E37358}" srcOrd="0" destOrd="0" presId="urn:microsoft.com/office/officeart/2008/layout/LinedList"/>
    <dgm:cxn modelId="{80A76ACE-BA18-4B57-B8AD-E2DF91DE915E}" srcId="{817D9DE0-5114-416A-92F8-7F3ADF0E4046}" destId="{486DDB78-D0BA-4AFD-98B6-99844246182B}" srcOrd="1" destOrd="0" parTransId="{5A0C163E-E199-433E-97EF-1FFE0D256EBB}" sibTransId="{ACBF6D84-9CAE-46C0-BB50-2099FDE30DB2}"/>
    <dgm:cxn modelId="{4B8614D1-7AEF-42ED-9273-580DF532CAE9}" type="presOf" srcId="{817D9DE0-5114-416A-92F8-7F3ADF0E4046}" destId="{8085BCD8-A481-4C79-8798-D910E5B3A1A5}" srcOrd="0" destOrd="0" presId="urn:microsoft.com/office/officeart/2008/layout/LinedList"/>
    <dgm:cxn modelId="{FB44CFF1-1369-4900-A604-D5BEB7D68FEF}" srcId="{817D9DE0-5114-416A-92F8-7F3ADF0E4046}" destId="{20A3E217-1399-4C4C-94E3-2B148D9E1039}" srcOrd="0" destOrd="0" parTransId="{3D5DC5BD-229E-4F55-B894-F14CEB8716C9}" sibTransId="{0E70E252-8C1E-45AA-A904-5C6068A09E7C}"/>
    <dgm:cxn modelId="{C4322695-528D-470F-A5E3-9C8782B65F29}" type="presParOf" srcId="{8085BCD8-A481-4C79-8798-D910E5B3A1A5}" destId="{C1FD1B2B-173F-4D5B-BE98-F6E7C9D40BDF}" srcOrd="0" destOrd="0" presId="urn:microsoft.com/office/officeart/2008/layout/LinedList"/>
    <dgm:cxn modelId="{F672A31F-BE3D-45D2-89F8-D764063BBEDD}" type="presParOf" srcId="{8085BCD8-A481-4C79-8798-D910E5B3A1A5}" destId="{E935C816-E0C6-4DA1-B37F-8DE5A5D36801}" srcOrd="1" destOrd="0" presId="urn:microsoft.com/office/officeart/2008/layout/LinedList"/>
    <dgm:cxn modelId="{1C41C148-3C3E-41BF-9AB1-EC006048E56A}" type="presParOf" srcId="{E935C816-E0C6-4DA1-B37F-8DE5A5D36801}" destId="{0A730CD2-D9C0-49E9-81CB-E19B62B67B53}" srcOrd="0" destOrd="0" presId="urn:microsoft.com/office/officeart/2008/layout/LinedList"/>
    <dgm:cxn modelId="{952D2CB1-58A3-4D32-874E-4E82CCBAFC86}" type="presParOf" srcId="{E935C816-E0C6-4DA1-B37F-8DE5A5D36801}" destId="{81198333-8100-4BD6-95F4-CDABD88946B6}" srcOrd="1" destOrd="0" presId="urn:microsoft.com/office/officeart/2008/layout/LinedList"/>
    <dgm:cxn modelId="{AAE10F31-C9FB-43D9-8BE5-DA4276C54F8A}" type="presParOf" srcId="{8085BCD8-A481-4C79-8798-D910E5B3A1A5}" destId="{FD869625-54CD-4FC4-BF00-308509DC27E9}" srcOrd="2" destOrd="0" presId="urn:microsoft.com/office/officeart/2008/layout/LinedList"/>
    <dgm:cxn modelId="{66ED898E-0C64-44E9-9578-0F548F116CE9}" type="presParOf" srcId="{8085BCD8-A481-4C79-8798-D910E5B3A1A5}" destId="{58E0C6E5-B6E9-46DE-9E89-F8E3F8632068}" srcOrd="3" destOrd="0" presId="urn:microsoft.com/office/officeart/2008/layout/LinedList"/>
    <dgm:cxn modelId="{0E5413B6-6F10-41BD-BFA3-A93DF9EAA223}" type="presParOf" srcId="{58E0C6E5-B6E9-46DE-9E89-F8E3F8632068}" destId="{B9A65EFA-2D60-4AC2-93FB-7A2F30973F98}" srcOrd="0" destOrd="0" presId="urn:microsoft.com/office/officeart/2008/layout/LinedList"/>
    <dgm:cxn modelId="{88F62977-2AE7-4352-9347-BB9430B1AA1A}" type="presParOf" srcId="{58E0C6E5-B6E9-46DE-9E89-F8E3F8632068}" destId="{CF8F8B42-D4CD-4C28-A80A-97E88D43A29B}" srcOrd="1" destOrd="0" presId="urn:microsoft.com/office/officeart/2008/layout/LinedList"/>
    <dgm:cxn modelId="{C90256E2-3C4C-4875-AABB-545625795EE2}" type="presParOf" srcId="{8085BCD8-A481-4C79-8798-D910E5B3A1A5}" destId="{F4CAD344-D6CF-4605-A79A-5750A61C96DF}" srcOrd="4" destOrd="0" presId="urn:microsoft.com/office/officeart/2008/layout/LinedList"/>
    <dgm:cxn modelId="{A8D0846F-E6A9-4E71-9E5D-F13B28A9CA37}" type="presParOf" srcId="{8085BCD8-A481-4C79-8798-D910E5B3A1A5}" destId="{2D4CD2CF-E9DB-4712-9C12-722D19595D3D}" srcOrd="5" destOrd="0" presId="urn:microsoft.com/office/officeart/2008/layout/LinedList"/>
    <dgm:cxn modelId="{FED498BE-DC3C-4ADB-817E-EE451CEF03D6}" type="presParOf" srcId="{2D4CD2CF-E9DB-4712-9C12-722D19595D3D}" destId="{D4A004F9-1986-4149-B75E-F3D2B5F5310B}" srcOrd="0" destOrd="0" presId="urn:microsoft.com/office/officeart/2008/layout/LinedList"/>
    <dgm:cxn modelId="{7AF718BD-7688-4988-BF33-22F686AC75BD}" type="presParOf" srcId="{2D4CD2CF-E9DB-4712-9C12-722D19595D3D}" destId="{A2415730-F29A-46EA-BB22-825B40E4EF0F}" srcOrd="1" destOrd="0" presId="urn:microsoft.com/office/officeart/2008/layout/LinedList"/>
    <dgm:cxn modelId="{376EB3EC-CA15-43EE-8FAC-599F27BBE61D}" type="presParOf" srcId="{8085BCD8-A481-4C79-8798-D910E5B3A1A5}" destId="{B57AFD75-0E6F-4916-94DD-4BA86ECB220B}" srcOrd="6" destOrd="0" presId="urn:microsoft.com/office/officeart/2008/layout/LinedList"/>
    <dgm:cxn modelId="{31E9873C-E808-4E7D-BD24-0FC7C24CB264}" type="presParOf" srcId="{8085BCD8-A481-4C79-8798-D910E5B3A1A5}" destId="{4A20875D-FAE6-4869-9EE0-88F095F2C130}" srcOrd="7" destOrd="0" presId="urn:microsoft.com/office/officeart/2008/layout/LinedList"/>
    <dgm:cxn modelId="{F3E9E3AE-AC12-4777-BC28-705677763E9E}" type="presParOf" srcId="{4A20875D-FAE6-4869-9EE0-88F095F2C130}" destId="{423FBF72-3B08-4F63-A06D-A9CD38E37358}" srcOrd="0" destOrd="0" presId="urn:microsoft.com/office/officeart/2008/layout/LinedList"/>
    <dgm:cxn modelId="{882AFC22-F73A-4A02-BE9A-36BF00A7814D}" type="presParOf" srcId="{4A20875D-FAE6-4869-9EE0-88F095F2C130}" destId="{8E639BCD-01AF-460F-A179-E5F7393E56C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9525BB-C8F6-4EF7-B232-9EB745E6FE9B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6814E65-A4C1-4E14-A217-2258382D85F0}">
      <dgm:prSet custT="1"/>
      <dgm:spPr/>
      <dgm:t>
        <a:bodyPr/>
        <a:lstStyle/>
        <a:p>
          <a:r>
            <a:rPr lang="en-US" sz="3200" dirty="0"/>
            <a:t>Will I win </a:t>
          </a:r>
          <a:r>
            <a:rPr lang="en-US" sz="3200" b="1" dirty="0"/>
            <a:t>everything</a:t>
          </a:r>
          <a:r>
            <a:rPr lang="en-US" sz="3200" dirty="0"/>
            <a:t> at the </a:t>
          </a:r>
          <a:r>
            <a:rPr lang="en-US" sz="3200" b="1" dirty="0"/>
            <a:t>expense</a:t>
          </a:r>
          <a:r>
            <a:rPr lang="en-US" sz="3200" dirty="0"/>
            <a:t> of another party?</a:t>
          </a:r>
        </a:p>
      </dgm:t>
    </dgm:pt>
    <dgm:pt modelId="{8FF138D1-BB05-4B7F-A71C-E32A6FA67A01}" type="parTrans" cxnId="{584DC1BC-84C6-467F-8E33-D74BC9AAF701}">
      <dgm:prSet/>
      <dgm:spPr/>
      <dgm:t>
        <a:bodyPr/>
        <a:lstStyle/>
        <a:p>
          <a:endParaRPr lang="en-US"/>
        </a:p>
      </dgm:t>
    </dgm:pt>
    <dgm:pt modelId="{A9E932B1-8E54-49F4-98BB-79D5345ED582}" type="sibTrans" cxnId="{584DC1BC-84C6-467F-8E33-D74BC9AAF701}">
      <dgm:prSet/>
      <dgm:spPr/>
      <dgm:t>
        <a:bodyPr/>
        <a:lstStyle/>
        <a:p>
          <a:endParaRPr lang="en-US"/>
        </a:p>
      </dgm:t>
    </dgm:pt>
    <dgm:pt modelId="{5C274182-F2AD-448D-8942-58E46F3A30F4}">
      <dgm:prSet custT="1"/>
      <dgm:spPr/>
      <dgm:t>
        <a:bodyPr/>
        <a:lstStyle/>
        <a:p>
          <a:r>
            <a:rPr lang="en-US" sz="3200" dirty="0"/>
            <a:t>Win-lose situations often end up as lose-lose </a:t>
          </a:r>
        </a:p>
      </dgm:t>
    </dgm:pt>
    <dgm:pt modelId="{3572DE89-E131-41A9-B4AA-3F7748057858}" type="parTrans" cxnId="{90A93456-3950-4839-8E08-7B5CB8222F5A}">
      <dgm:prSet/>
      <dgm:spPr/>
      <dgm:t>
        <a:bodyPr/>
        <a:lstStyle/>
        <a:p>
          <a:endParaRPr lang="en-US"/>
        </a:p>
      </dgm:t>
    </dgm:pt>
    <dgm:pt modelId="{71301A15-4DCC-401C-9998-A8A0F0D30628}" type="sibTrans" cxnId="{90A93456-3950-4839-8E08-7B5CB8222F5A}">
      <dgm:prSet/>
      <dgm:spPr/>
      <dgm:t>
        <a:bodyPr/>
        <a:lstStyle/>
        <a:p>
          <a:endParaRPr lang="en-US"/>
        </a:p>
      </dgm:t>
    </dgm:pt>
    <dgm:pt modelId="{62AACD4E-8810-4CE7-8873-239DAAD0EF5A}" type="pres">
      <dgm:prSet presAssocID="{689525BB-C8F6-4EF7-B232-9EB745E6FE9B}" presName="linear" presStyleCnt="0">
        <dgm:presLayoutVars>
          <dgm:animLvl val="lvl"/>
          <dgm:resizeHandles val="exact"/>
        </dgm:presLayoutVars>
      </dgm:prSet>
      <dgm:spPr/>
    </dgm:pt>
    <dgm:pt modelId="{DB7D15B5-A233-43DD-A75A-44CDCA7F4AE1}" type="pres">
      <dgm:prSet presAssocID="{E6814E65-A4C1-4E14-A217-2258382D85F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E1E7B82-B7D1-4BF9-8460-014F6269EB5F}" type="pres">
      <dgm:prSet presAssocID="{A9E932B1-8E54-49F4-98BB-79D5345ED582}" presName="spacer" presStyleCnt="0"/>
      <dgm:spPr/>
    </dgm:pt>
    <dgm:pt modelId="{5080F1AF-7737-4993-871A-D74A44B78BFB}" type="pres">
      <dgm:prSet presAssocID="{5C274182-F2AD-448D-8942-58E46F3A30F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3858B64-01A8-4158-A4C8-69638FC7BCFD}" type="presOf" srcId="{689525BB-C8F6-4EF7-B232-9EB745E6FE9B}" destId="{62AACD4E-8810-4CE7-8873-239DAAD0EF5A}" srcOrd="0" destOrd="0" presId="urn:microsoft.com/office/officeart/2005/8/layout/vList2"/>
    <dgm:cxn modelId="{90A93456-3950-4839-8E08-7B5CB8222F5A}" srcId="{689525BB-C8F6-4EF7-B232-9EB745E6FE9B}" destId="{5C274182-F2AD-448D-8942-58E46F3A30F4}" srcOrd="1" destOrd="0" parTransId="{3572DE89-E131-41A9-B4AA-3F7748057858}" sibTransId="{71301A15-4DCC-401C-9998-A8A0F0D30628}"/>
    <dgm:cxn modelId="{31B95F92-D744-44B4-9347-C3C75A2347FD}" type="presOf" srcId="{5C274182-F2AD-448D-8942-58E46F3A30F4}" destId="{5080F1AF-7737-4993-871A-D74A44B78BFB}" srcOrd="0" destOrd="0" presId="urn:microsoft.com/office/officeart/2005/8/layout/vList2"/>
    <dgm:cxn modelId="{ADBD55AB-B048-4572-92BD-4642262BCD59}" type="presOf" srcId="{E6814E65-A4C1-4E14-A217-2258382D85F0}" destId="{DB7D15B5-A233-43DD-A75A-44CDCA7F4AE1}" srcOrd="0" destOrd="0" presId="urn:microsoft.com/office/officeart/2005/8/layout/vList2"/>
    <dgm:cxn modelId="{584DC1BC-84C6-467F-8E33-D74BC9AAF701}" srcId="{689525BB-C8F6-4EF7-B232-9EB745E6FE9B}" destId="{E6814E65-A4C1-4E14-A217-2258382D85F0}" srcOrd="0" destOrd="0" parTransId="{8FF138D1-BB05-4B7F-A71C-E32A6FA67A01}" sibTransId="{A9E932B1-8E54-49F4-98BB-79D5345ED582}"/>
    <dgm:cxn modelId="{8E476759-F9C8-43E7-8B2E-267B84AD777C}" type="presParOf" srcId="{62AACD4E-8810-4CE7-8873-239DAAD0EF5A}" destId="{DB7D15B5-A233-43DD-A75A-44CDCA7F4AE1}" srcOrd="0" destOrd="0" presId="urn:microsoft.com/office/officeart/2005/8/layout/vList2"/>
    <dgm:cxn modelId="{B7F9BD49-3AF6-431D-B0E4-4A31E4942982}" type="presParOf" srcId="{62AACD4E-8810-4CE7-8873-239DAAD0EF5A}" destId="{4E1E7B82-B7D1-4BF9-8460-014F6269EB5F}" srcOrd="1" destOrd="0" presId="urn:microsoft.com/office/officeart/2005/8/layout/vList2"/>
    <dgm:cxn modelId="{B6744B52-9AAE-4A4C-8C41-D32FB55259AF}" type="presParOf" srcId="{62AACD4E-8810-4CE7-8873-239DAAD0EF5A}" destId="{5080F1AF-7737-4993-871A-D74A44B78BF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3C4700-D147-480F-8794-0C61E567DC48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41B3916-BF5C-4C38-A12A-D47ECEF34CBC}">
      <dgm:prSet/>
      <dgm:spPr/>
      <dgm:t>
        <a:bodyPr/>
        <a:lstStyle/>
        <a:p>
          <a:r>
            <a:rPr lang="en-US" dirty="0"/>
            <a:t>Would I feel </a:t>
          </a:r>
          <a:r>
            <a:rPr lang="en-US" i="1" dirty="0"/>
            <a:t>proud</a:t>
          </a:r>
          <a:r>
            <a:rPr lang="en-US" dirty="0"/>
            <a:t> if my family or friends learned of my decision?</a:t>
          </a:r>
        </a:p>
      </dgm:t>
    </dgm:pt>
    <dgm:pt modelId="{CFAF5FD4-B469-45B5-86E7-C119CAE5A0E7}" type="parTrans" cxnId="{F727AB20-7895-45E5-A337-0774FFE63BA5}">
      <dgm:prSet/>
      <dgm:spPr/>
      <dgm:t>
        <a:bodyPr/>
        <a:lstStyle/>
        <a:p>
          <a:endParaRPr lang="en-US"/>
        </a:p>
      </dgm:t>
    </dgm:pt>
    <dgm:pt modelId="{13EE06BA-2C8F-4E80-8736-8D091AC9BE82}" type="sibTrans" cxnId="{F727AB20-7895-45E5-A337-0774FFE63BA5}">
      <dgm:prSet/>
      <dgm:spPr/>
      <dgm:t>
        <a:bodyPr/>
        <a:lstStyle/>
        <a:p>
          <a:endParaRPr lang="en-US"/>
        </a:p>
      </dgm:t>
    </dgm:pt>
    <dgm:pt modelId="{F70329B0-1D90-436F-9A02-75D80796C6B4}">
      <dgm:prSet/>
      <dgm:spPr/>
      <dgm:t>
        <a:bodyPr/>
        <a:lstStyle/>
        <a:p>
          <a:r>
            <a:rPr lang="en-US" dirty="0"/>
            <a:t>Would I be able to </a:t>
          </a:r>
          <a:r>
            <a:rPr lang="en-US" i="1" dirty="0"/>
            <a:t>discuss</a:t>
          </a:r>
          <a:r>
            <a:rPr lang="en-US" dirty="0"/>
            <a:t> the proposed situation or action with my immediate supervisor?  The company’s clients?</a:t>
          </a:r>
        </a:p>
      </dgm:t>
    </dgm:pt>
    <dgm:pt modelId="{EC050386-53F2-4544-BA7F-3A2D7681A412}" type="parTrans" cxnId="{5C9A9F8F-F852-4C56-9EB2-2FB0A6205ECF}">
      <dgm:prSet/>
      <dgm:spPr/>
      <dgm:t>
        <a:bodyPr/>
        <a:lstStyle/>
        <a:p>
          <a:endParaRPr lang="en-US"/>
        </a:p>
      </dgm:t>
    </dgm:pt>
    <dgm:pt modelId="{9B255979-6135-47A1-AA22-B0C4725922A0}" type="sibTrans" cxnId="{5C9A9F8F-F852-4C56-9EB2-2FB0A6205ECF}">
      <dgm:prSet/>
      <dgm:spPr/>
      <dgm:t>
        <a:bodyPr/>
        <a:lstStyle/>
        <a:p>
          <a:endParaRPr lang="en-US"/>
        </a:p>
      </dgm:t>
    </dgm:pt>
    <dgm:pt modelId="{20E0C704-3BC9-4C9B-9A74-71F004FA9D00}">
      <dgm:prSet/>
      <dgm:spPr/>
      <dgm:t>
        <a:bodyPr/>
        <a:lstStyle/>
        <a:p>
          <a:r>
            <a:rPr lang="en-US"/>
            <a:t>How would I </a:t>
          </a:r>
          <a:r>
            <a:rPr lang="en-US" i="1"/>
            <a:t>feel</a:t>
          </a:r>
          <a:r>
            <a:rPr lang="en-US"/>
            <a:t> if my decision were announced on the news?</a:t>
          </a:r>
        </a:p>
      </dgm:t>
    </dgm:pt>
    <dgm:pt modelId="{6449CE23-6545-4104-BF1D-6AB85D0AC7F8}" type="parTrans" cxnId="{D704F031-ADF4-43BF-9AE3-F31A6649D50E}">
      <dgm:prSet/>
      <dgm:spPr/>
      <dgm:t>
        <a:bodyPr/>
        <a:lstStyle/>
        <a:p>
          <a:endParaRPr lang="en-US"/>
        </a:p>
      </dgm:t>
    </dgm:pt>
    <dgm:pt modelId="{3669FC0C-F838-41E5-BFE0-674EAAFF2353}" type="sibTrans" cxnId="{D704F031-ADF4-43BF-9AE3-F31A6649D50E}">
      <dgm:prSet/>
      <dgm:spPr/>
      <dgm:t>
        <a:bodyPr/>
        <a:lstStyle/>
        <a:p>
          <a:endParaRPr lang="en-US"/>
        </a:p>
      </dgm:t>
    </dgm:pt>
    <dgm:pt modelId="{6B446148-C959-478E-BD1F-11AEA9CB4A8B}">
      <dgm:prSet/>
      <dgm:spPr/>
      <dgm:t>
        <a:bodyPr/>
        <a:lstStyle/>
        <a:p>
          <a:r>
            <a:rPr lang="en-US"/>
            <a:t>Will I have to </a:t>
          </a:r>
          <a:r>
            <a:rPr lang="en-US" i="1"/>
            <a:t>hide</a:t>
          </a:r>
          <a:r>
            <a:rPr lang="en-US"/>
            <a:t> my actions?</a:t>
          </a:r>
        </a:p>
      </dgm:t>
    </dgm:pt>
    <dgm:pt modelId="{EA1FC5C8-7689-4D1B-A85C-F9587526D173}" type="parTrans" cxnId="{7E78AD3F-C1A9-4AA5-980D-00FE34DBF604}">
      <dgm:prSet/>
      <dgm:spPr/>
      <dgm:t>
        <a:bodyPr/>
        <a:lstStyle/>
        <a:p>
          <a:endParaRPr lang="en-US"/>
        </a:p>
      </dgm:t>
    </dgm:pt>
    <dgm:pt modelId="{14E1D837-2DE4-4360-A8CB-918E84C86DF4}" type="sibTrans" cxnId="{7E78AD3F-C1A9-4AA5-980D-00FE34DBF604}">
      <dgm:prSet/>
      <dgm:spPr/>
      <dgm:t>
        <a:bodyPr/>
        <a:lstStyle/>
        <a:p>
          <a:endParaRPr lang="en-US"/>
        </a:p>
      </dgm:t>
    </dgm:pt>
    <dgm:pt modelId="{F7C81D52-489E-441B-B8C9-431AA8810750}">
      <dgm:prSet/>
      <dgm:spPr/>
      <dgm:t>
        <a:bodyPr/>
        <a:lstStyle/>
        <a:p>
          <a:r>
            <a:rPr lang="en-US"/>
            <a:t>Am I feeling unusually </a:t>
          </a:r>
          <a:r>
            <a:rPr lang="en-US" i="1"/>
            <a:t>nervous</a:t>
          </a:r>
          <a:r>
            <a:rPr lang="en-US"/>
            <a:t>?</a:t>
          </a:r>
        </a:p>
      </dgm:t>
    </dgm:pt>
    <dgm:pt modelId="{C914FF5D-7623-4D8D-92D3-442BFB5821A1}" type="parTrans" cxnId="{A9EFB149-C4E9-4F8A-BE59-D114F8D3E805}">
      <dgm:prSet/>
      <dgm:spPr/>
      <dgm:t>
        <a:bodyPr/>
        <a:lstStyle/>
        <a:p>
          <a:endParaRPr lang="en-US"/>
        </a:p>
      </dgm:t>
    </dgm:pt>
    <dgm:pt modelId="{6C8F481D-F8EE-4E6D-B6AB-CEF38DD5FC11}" type="sibTrans" cxnId="{A9EFB149-C4E9-4F8A-BE59-D114F8D3E805}">
      <dgm:prSet/>
      <dgm:spPr/>
      <dgm:t>
        <a:bodyPr/>
        <a:lstStyle/>
        <a:p>
          <a:endParaRPr lang="en-US"/>
        </a:p>
      </dgm:t>
    </dgm:pt>
    <dgm:pt modelId="{94149E21-593C-4DFB-8B3C-8D08553333E7}" type="pres">
      <dgm:prSet presAssocID="{683C4700-D147-480F-8794-0C61E567DC48}" presName="linear" presStyleCnt="0">
        <dgm:presLayoutVars>
          <dgm:animLvl val="lvl"/>
          <dgm:resizeHandles val="exact"/>
        </dgm:presLayoutVars>
      </dgm:prSet>
      <dgm:spPr/>
    </dgm:pt>
    <dgm:pt modelId="{DD036754-DB63-4513-AA96-C05CC686BAE8}" type="pres">
      <dgm:prSet presAssocID="{641B3916-BF5C-4C38-A12A-D47ECEF34CB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A4228F5-4291-4F97-877E-66B89ADAE994}" type="pres">
      <dgm:prSet presAssocID="{13EE06BA-2C8F-4E80-8736-8D091AC9BE82}" presName="spacer" presStyleCnt="0"/>
      <dgm:spPr/>
    </dgm:pt>
    <dgm:pt modelId="{97E25EA4-40BE-47A9-B2B9-CC61F798845C}" type="pres">
      <dgm:prSet presAssocID="{F70329B0-1D90-436F-9A02-75D80796C6B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32D8785-F171-4D4F-B88E-47C72626019D}" type="pres">
      <dgm:prSet presAssocID="{9B255979-6135-47A1-AA22-B0C4725922A0}" presName="spacer" presStyleCnt="0"/>
      <dgm:spPr/>
    </dgm:pt>
    <dgm:pt modelId="{75CF3984-2165-4C52-9352-2F99609F51BE}" type="pres">
      <dgm:prSet presAssocID="{20E0C704-3BC9-4C9B-9A74-71F004FA9D0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BA5190E-959D-40D3-AC2A-055DBD1E8322}" type="pres">
      <dgm:prSet presAssocID="{3669FC0C-F838-41E5-BFE0-674EAAFF2353}" presName="spacer" presStyleCnt="0"/>
      <dgm:spPr/>
    </dgm:pt>
    <dgm:pt modelId="{C1EBB69F-E101-4C79-8ACD-DCE1F70579C8}" type="pres">
      <dgm:prSet presAssocID="{6B446148-C959-478E-BD1F-11AEA9CB4A8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D3476E3-0114-4D29-B4C4-E1FADE6755CC}" type="pres">
      <dgm:prSet presAssocID="{14E1D837-2DE4-4360-A8CB-918E84C86DF4}" presName="spacer" presStyleCnt="0"/>
      <dgm:spPr/>
    </dgm:pt>
    <dgm:pt modelId="{84F0A24B-5B2F-4F8C-BB04-571338CC8BB8}" type="pres">
      <dgm:prSet presAssocID="{F7C81D52-489E-441B-B8C9-431AA881075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31E2C07-8706-4D8E-8E14-C8FEC4CF0DF5}" type="presOf" srcId="{683C4700-D147-480F-8794-0C61E567DC48}" destId="{94149E21-593C-4DFB-8B3C-8D08553333E7}" srcOrd="0" destOrd="0" presId="urn:microsoft.com/office/officeart/2005/8/layout/vList2"/>
    <dgm:cxn modelId="{F727AB20-7895-45E5-A337-0774FFE63BA5}" srcId="{683C4700-D147-480F-8794-0C61E567DC48}" destId="{641B3916-BF5C-4C38-A12A-D47ECEF34CBC}" srcOrd="0" destOrd="0" parTransId="{CFAF5FD4-B469-45B5-86E7-C119CAE5A0E7}" sibTransId="{13EE06BA-2C8F-4E80-8736-8D091AC9BE82}"/>
    <dgm:cxn modelId="{D704F031-ADF4-43BF-9AE3-F31A6649D50E}" srcId="{683C4700-D147-480F-8794-0C61E567DC48}" destId="{20E0C704-3BC9-4C9B-9A74-71F004FA9D00}" srcOrd="2" destOrd="0" parTransId="{6449CE23-6545-4104-BF1D-6AB85D0AC7F8}" sibTransId="{3669FC0C-F838-41E5-BFE0-674EAAFF2353}"/>
    <dgm:cxn modelId="{7E78AD3F-C1A9-4AA5-980D-00FE34DBF604}" srcId="{683C4700-D147-480F-8794-0C61E567DC48}" destId="{6B446148-C959-478E-BD1F-11AEA9CB4A8B}" srcOrd="3" destOrd="0" parTransId="{EA1FC5C8-7689-4D1B-A85C-F9587526D173}" sibTransId="{14E1D837-2DE4-4360-A8CB-918E84C86DF4}"/>
    <dgm:cxn modelId="{25449F41-6ADC-4CEE-8E1D-5AC61EA46B6E}" type="presOf" srcId="{6B446148-C959-478E-BD1F-11AEA9CB4A8B}" destId="{C1EBB69F-E101-4C79-8ACD-DCE1F70579C8}" srcOrd="0" destOrd="0" presId="urn:microsoft.com/office/officeart/2005/8/layout/vList2"/>
    <dgm:cxn modelId="{A9EFB149-C4E9-4F8A-BE59-D114F8D3E805}" srcId="{683C4700-D147-480F-8794-0C61E567DC48}" destId="{F7C81D52-489E-441B-B8C9-431AA8810750}" srcOrd="4" destOrd="0" parTransId="{C914FF5D-7623-4D8D-92D3-442BFB5821A1}" sibTransId="{6C8F481D-F8EE-4E6D-B6AB-CEF38DD5FC11}"/>
    <dgm:cxn modelId="{64CDCC72-08E7-449F-AE14-00745D9028E9}" type="presOf" srcId="{F7C81D52-489E-441B-B8C9-431AA8810750}" destId="{84F0A24B-5B2F-4F8C-BB04-571338CC8BB8}" srcOrd="0" destOrd="0" presId="urn:microsoft.com/office/officeart/2005/8/layout/vList2"/>
    <dgm:cxn modelId="{5C9A9F8F-F852-4C56-9EB2-2FB0A6205ECF}" srcId="{683C4700-D147-480F-8794-0C61E567DC48}" destId="{F70329B0-1D90-436F-9A02-75D80796C6B4}" srcOrd="1" destOrd="0" parTransId="{EC050386-53F2-4544-BA7F-3A2D7681A412}" sibTransId="{9B255979-6135-47A1-AA22-B0C4725922A0}"/>
    <dgm:cxn modelId="{0C397EAF-D1E3-42B5-AD30-21ADF338C021}" type="presOf" srcId="{F70329B0-1D90-436F-9A02-75D80796C6B4}" destId="{97E25EA4-40BE-47A9-B2B9-CC61F798845C}" srcOrd="0" destOrd="0" presId="urn:microsoft.com/office/officeart/2005/8/layout/vList2"/>
    <dgm:cxn modelId="{7D62E1B2-2C99-45B3-AFBF-24C0C22A2053}" type="presOf" srcId="{20E0C704-3BC9-4C9B-9A74-71F004FA9D00}" destId="{75CF3984-2165-4C52-9352-2F99609F51BE}" srcOrd="0" destOrd="0" presId="urn:microsoft.com/office/officeart/2005/8/layout/vList2"/>
    <dgm:cxn modelId="{7EA214FC-1133-416F-A4E7-1E974FCDD590}" type="presOf" srcId="{641B3916-BF5C-4C38-A12A-D47ECEF34CBC}" destId="{DD036754-DB63-4513-AA96-C05CC686BAE8}" srcOrd="0" destOrd="0" presId="urn:microsoft.com/office/officeart/2005/8/layout/vList2"/>
    <dgm:cxn modelId="{2349793B-6578-46C8-A3E4-451737F83155}" type="presParOf" srcId="{94149E21-593C-4DFB-8B3C-8D08553333E7}" destId="{DD036754-DB63-4513-AA96-C05CC686BAE8}" srcOrd="0" destOrd="0" presId="urn:microsoft.com/office/officeart/2005/8/layout/vList2"/>
    <dgm:cxn modelId="{B48FB475-8306-4386-8289-19F1C3214FCB}" type="presParOf" srcId="{94149E21-593C-4DFB-8B3C-8D08553333E7}" destId="{6A4228F5-4291-4F97-877E-66B89ADAE994}" srcOrd="1" destOrd="0" presId="urn:microsoft.com/office/officeart/2005/8/layout/vList2"/>
    <dgm:cxn modelId="{AC504E4B-A473-4E4E-AC03-7B8788A75631}" type="presParOf" srcId="{94149E21-593C-4DFB-8B3C-8D08553333E7}" destId="{97E25EA4-40BE-47A9-B2B9-CC61F798845C}" srcOrd="2" destOrd="0" presId="urn:microsoft.com/office/officeart/2005/8/layout/vList2"/>
    <dgm:cxn modelId="{CC63F25B-981C-4778-A0DB-C801E378AB44}" type="presParOf" srcId="{94149E21-593C-4DFB-8B3C-8D08553333E7}" destId="{B32D8785-F171-4D4F-B88E-47C72626019D}" srcOrd="3" destOrd="0" presId="urn:microsoft.com/office/officeart/2005/8/layout/vList2"/>
    <dgm:cxn modelId="{E4BF2E83-9CDC-44AA-BEEB-FE27E09A63D9}" type="presParOf" srcId="{94149E21-593C-4DFB-8B3C-8D08553333E7}" destId="{75CF3984-2165-4C52-9352-2F99609F51BE}" srcOrd="4" destOrd="0" presId="urn:microsoft.com/office/officeart/2005/8/layout/vList2"/>
    <dgm:cxn modelId="{9BAC2E02-88E8-4A26-B725-44196C6EAF9B}" type="presParOf" srcId="{94149E21-593C-4DFB-8B3C-8D08553333E7}" destId="{9BA5190E-959D-40D3-AC2A-055DBD1E8322}" srcOrd="5" destOrd="0" presId="urn:microsoft.com/office/officeart/2005/8/layout/vList2"/>
    <dgm:cxn modelId="{3C148FB2-45B3-466E-A9A8-7CBD17182F12}" type="presParOf" srcId="{94149E21-593C-4DFB-8B3C-8D08553333E7}" destId="{C1EBB69F-E101-4C79-8ACD-DCE1F70579C8}" srcOrd="6" destOrd="0" presId="urn:microsoft.com/office/officeart/2005/8/layout/vList2"/>
    <dgm:cxn modelId="{194C5131-2D35-4A15-BF17-3C933242D2E0}" type="presParOf" srcId="{94149E21-593C-4DFB-8B3C-8D08553333E7}" destId="{5D3476E3-0114-4D29-B4C4-E1FADE6755CC}" srcOrd="7" destOrd="0" presId="urn:microsoft.com/office/officeart/2005/8/layout/vList2"/>
    <dgm:cxn modelId="{E5B14291-8AC3-4755-AB5D-9E2927284DAC}" type="presParOf" srcId="{94149E21-593C-4DFB-8B3C-8D08553333E7}" destId="{84F0A24B-5B2F-4F8C-BB04-571338CC8BB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B03D8-1CA3-4FB2-B03D-8189FC0ED3CF}">
      <dsp:nvSpPr>
        <dsp:cNvPr id="0" name=""/>
        <dsp:cNvSpPr/>
      </dsp:nvSpPr>
      <dsp:spPr>
        <a:xfrm>
          <a:off x="966" y="649261"/>
          <a:ext cx="2026523" cy="21278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How should people treat others?</a:t>
          </a:r>
        </a:p>
      </dsp:txBody>
      <dsp:txXfrm>
        <a:off x="297743" y="960877"/>
        <a:ext cx="1432969" cy="1504616"/>
      </dsp:txXfrm>
    </dsp:sp>
    <dsp:sp modelId="{C87704F5-449E-445E-9EB3-901027A159E7}">
      <dsp:nvSpPr>
        <dsp:cNvPr id="0" name=""/>
        <dsp:cNvSpPr/>
      </dsp:nvSpPr>
      <dsp:spPr>
        <a:xfrm>
          <a:off x="2138209" y="1317756"/>
          <a:ext cx="790859" cy="790859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2243037" y="1620180"/>
        <a:ext cx="581203" cy="186011"/>
      </dsp:txXfrm>
    </dsp:sp>
    <dsp:sp modelId="{91E6FF4C-E4E9-4989-AEC7-90B46816EA9E}">
      <dsp:nvSpPr>
        <dsp:cNvPr id="0" name=""/>
        <dsp:cNvSpPr/>
      </dsp:nvSpPr>
      <dsp:spPr>
        <a:xfrm>
          <a:off x="3039789" y="649261"/>
          <a:ext cx="2026523" cy="21278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What responsibility should they feel to others?</a:t>
          </a:r>
        </a:p>
      </dsp:txBody>
      <dsp:txXfrm>
        <a:off x="3336566" y="960877"/>
        <a:ext cx="1432969" cy="1504616"/>
      </dsp:txXfrm>
    </dsp:sp>
    <dsp:sp modelId="{63A4CEE0-4759-466D-AB05-1F8ED35E41BC}">
      <dsp:nvSpPr>
        <dsp:cNvPr id="0" name=""/>
        <dsp:cNvSpPr/>
      </dsp:nvSpPr>
      <dsp:spPr>
        <a:xfrm>
          <a:off x="5177033" y="1317756"/>
          <a:ext cx="790859" cy="790859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</dsp:txBody>
      <dsp:txXfrm>
        <a:off x="5281861" y="1480673"/>
        <a:ext cx="581203" cy="465025"/>
      </dsp:txXfrm>
    </dsp:sp>
    <dsp:sp modelId="{C01737A2-D472-40B6-AE62-0FCA9C23BF93}">
      <dsp:nvSpPr>
        <dsp:cNvPr id="0" name=""/>
        <dsp:cNvSpPr/>
      </dsp:nvSpPr>
      <dsp:spPr>
        <a:xfrm>
          <a:off x="6078613" y="649261"/>
          <a:ext cx="2026523" cy="212784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Ethics</a:t>
          </a:r>
        </a:p>
      </dsp:txBody>
      <dsp:txXfrm>
        <a:off x="6375390" y="960877"/>
        <a:ext cx="1432969" cy="1504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B03D8-1CA3-4FB2-B03D-8189FC0ED3CF}">
      <dsp:nvSpPr>
        <dsp:cNvPr id="0" name=""/>
        <dsp:cNvSpPr/>
      </dsp:nvSpPr>
      <dsp:spPr>
        <a:xfrm>
          <a:off x="581783" y="1819"/>
          <a:ext cx="2171025" cy="21710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</a:rPr>
            <a:t>Laws we have written to protect ourselves from fraud, theft &amp; violence</a:t>
          </a:r>
        </a:p>
      </dsp:txBody>
      <dsp:txXfrm>
        <a:off x="899722" y="319758"/>
        <a:ext cx="1535147" cy="1535147"/>
      </dsp:txXfrm>
    </dsp:sp>
    <dsp:sp modelId="{C87704F5-449E-445E-9EB3-901027A159E7}">
      <dsp:nvSpPr>
        <dsp:cNvPr id="0" name=""/>
        <dsp:cNvSpPr/>
      </dsp:nvSpPr>
      <dsp:spPr>
        <a:xfrm>
          <a:off x="2876916" y="456909"/>
          <a:ext cx="1259194" cy="1259194"/>
        </a:xfrm>
        <a:prstGeom prst="mathEqual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043822" y="716303"/>
        <a:ext cx="925382" cy="740406"/>
      </dsp:txXfrm>
    </dsp:sp>
    <dsp:sp modelId="{C01737A2-D472-40B6-AE62-0FCA9C23BF93}">
      <dsp:nvSpPr>
        <dsp:cNvPr id="0" name=""/>
        <dsp:cNvSpPr/>
      </dsp:nvSpPr>
      <dsp:spPr>
        <a:xfrm>
          <a:off x="4312398" y="994"/>
          <a:ext cx="2171025" cy="2171025"/>
        </a:xfrm>
        <a:prstGeom prst="ellipse">
          <a:avLst/>
        </a:prstGeom>
        <a:solidFill>
          <a:schemeClr val="accent4">
            <a:hueOff val="-885408"/>
            <a:satOff val="62547"/>
            <a:lumOff val="17647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Legality</a:t>
          </a:r>
        </a:p>
      </dsp:txBody>
      <dsp:txXfrm>
        <a:off x="4630337" y="318933"/>
        <a:ext cx="1535147" cy="15351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9CE18-A573-4564-99AF-16C308BFCE50}">
      <dsp:nvSpPr>
        <dsp:cNvPr id="0" name=""/>
        <dsp:cNvSpPr/>
      </dsp:nvSpPr>
      <dsp:spPr>
        <a:xfrm>
          <a:off x="0" y="2860391"/>
          <a:ext cx="7315200" cy="29106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>
              <a:solidFill>
                <a:srgbClr val="002060"/>
              </a:solidFill>
            </a:rPr>
            <a:t>Share with the class.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</dsp:txBody>
      <dsp:txXfrm>
        <a:off x="0" y="2860391"/>
        <a:ext cx="7315200" cy="2910648"/>
      </dsp:txXfrm>
    </dsp:sp>
    <dsp:sp modelId="{87038FA5-5B06-455C-8D45-8324B7477903}">
      <dsp:nvSpPr>
        <dsp:cNvPr id="0" name=""/>
        <dsp:cNvSpPr/>
      </dsp:nvSpPr>
      <dsp:spPr>
        <a:xfrm rot="10800000">
          <a:off x="0" y="0"/>
          <a:ext cx="7315200" cy="2887108"/>
        </a:xfrm>
        <a:prstGeom prst="upArrowCallout">
          <a:avLst/>
        </a:prstGeom>
        <a:solidFill>
          <a:schemeClr val="accent5">
            <a:hueOff val="17707020"/>
            <a:satOff val="-82737"/>
            <a:lumOff val="-1607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/>
            <a:t>As a group, think of </a:t>
          </a:r>
          <a:r>
            <a:rPr lang="en-CA" sz="3300" b="1" u="sng" kern="1200"/>
            <a:t>three</a:t>
          </a:r>
          <a:r>
            <a:rPr lang="en-CA" sz="3300" b="1" kern="1200"/>
            <a:t> ethical dilemmas </a:t>
          </a:r>
          <a:r>
            <a:rPr lang="en-CA" sz="3300" kern="1200"/>
            <a:t>that you could find yourself in as an entrepreneur.</a:t>
          </a:r>
          <a:endParaRPr lang="en-US" sz="3300" kern="1200"/>
        </a:p>
      </dsp:txBody>
      <dsp:txXfrm rot="10800000">
        <a:off x="0" y="0"/>
        <a:ext cx="7315200" cy="18759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D1B2B-173F-4D5B-BE98-F6E7C9D40BDF}">
      <dsp:nvSpPr>
        <dsp:cNvPr id="0" name=""/>
        <dsp:cNvSpPr/>
      </dsp:nvSpPr>
      <dsp:spPr>
        <a:xfrm>
          <a:off x="0" y="0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730CD2-D9C0-49E9-81CB-E19B62B67B53}">
      <dsp:nvSpPr>
        <dsp:cNvPr id="0" name=""/>
        <dsp:cNvSpPr/>
      </dsp:nvSpPr>
      <dsp:spPr>
        <a:xfrm>
          <a:off x="0" y="0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Examples:</a:t>
          </a:r>
        </a:p>
      </dsp:txBody>
      <dsp:txXfrm>
        <a:off x="0" y="0"/>
        <a:ext cx="7728267" cy="1271831"/>
      </dsp:txXfrm>
    </dsp:sp>
    <dsp:sp modelId="{FD869625-54CD-4FC4-BF00-308509DC27E9}">
      <dsp:nvSpPr>
        <dsp:cNvPr id="0" name=""/>
        <dsp:cNvSpPr/>
      </dsp:nvSpPr>
      <dsp:spPr>
        <a:xfrm>
          <a:off x="0" y="1271831"/>
          <a:ext cx="77282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9A65EFA-2D60-4AC2-93FB-7A2F30973F98}">
      <dsp:nvSpPr>
        <dsp:cNvPr id="0" name=""/>
        <dsp:cNvSpPr/>
      </dsp:nvSpPr>
      <dsp:spPr>
        <a:xfrm>
          <a:off x="0" y="1271831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Taking credit for others' work.</a:t>
          </a:r>
        </a:p>
      </dsp:txBody>
      <dsp:txXfrm>
        <a:off x="0" y="1271831"/>
        <a:ext cx="7728267" cy="1271831"/>
      </dsp:txXfrm>
    </dsp:sp>
    <dsp:sp modelId="{F4CAD344-D6CF-4605-A79A-5750A61C96DF}">
      <dsp:nvSpPr>
        <dsp:cNvPr id="0" name=""/>
        <dsp:cNvSpPr/>
      </dsp:nvSpPr>
      <dsp:spPr>
        <a:xfrm>
          <a:off x="0" y="2543662"/>
          <a:ext cx="77282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4A004F9-1986-4149-B75E-F3D2B5F5310B}">
      <dsp:nvSpPr>
        <dsp:cNvPr id="0" name=""/>
        <dsp:cNvSpPr/>
      </dsp:nvSpPr>
      <dsp:spPr>
        <a:xfrm>
          <a:off x="0" y="2543662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Offering a client a worse product for your own profit.</a:t>
          </a:r>
        </a:p>
      </dsp:txBody>
      <dsp:txXfrm>
        <a:off x="0" y="2543662"/>
        <a:ext cx="7728267" cy="1271831"/>
      </dsp:txXfrm>
    </dsp:sp>
    <dsp:sp modelId="{B57AFD75-0E6F-4916-94DD-4BA86ECB220B}">
      <dsp:nvSpPr>
        <dsp:cNvPr id="0" name=""/>
        <dsp:cNvSpPr/>
      </dsp:nvSpPr>
      <dsp:spPr>
        <a:xfrm>
          <a:off x="0" y="3815493"/>
          <a:ext cx="772826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23FBF72-3B08-4F63-A06D-A9CD38E37358}">
      <dsp:nvSpPr>
        <dsp:cNvPr id="0" name=""/>
        <dsp:cNvSpPr/>
      </dsp:nvSpPr>
      <dsp:spPr>
        <a:xfrm>
          <a:off x="0" y="3815493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Utilizing inside knowledge for your own profit.</a:t>
          </a:r>
        </a:p>
      </dsp:txBody>
      <dsp:txXfrm>
        <a:off x="0" y="3815493"/>
        <a:ext cx="7728267" cy="12718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D15B5-A233-43DD-A75A-44CDCA7F4AE1}">
      <dsp:nvSpPr>
        <dsp:cNvPr id="0" name=""/>
        <dsp:cNvSpPr/>
      </dsp:nvSpPr>
      <dsp:spPr>
        <a:xfrm>
          <a:off x="0" y="1279025"/>
          <a:ext cx="7104549" cy="12928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Will I win </a:t>
          </a:r>
          <a:r>
            <a:rPr lang="en-US" sz="3200" b="1" kern="1200" dirty="0"/>
            <a:t>everything</a:t>
          </a:r>
          <a:r>
            <a:rPr lang="en-US" sz="3200" kern="1200" dirty="0"/>
            <a:t> at the </a:t>
          </a:r>
          <a:r>
            <a:rPr lang="en-US" sz="3200" b="1" kern="1200" dirty="0"/>
            <a:t>expense</a:t>
          </a:r>
          <a:r>
            <a:rPr lang="en-US" sz="3200" kern="1200" dirty="0"/>
            <a:t> of another party?</a:t>
          </a:r>
        </a:p>
      </dsp:txBody>
      <dsp:txXfrm>
        <a:off x="63112" y="1342137"/>
        <a:ext cx="6978325" cy="1166626"/>
      </dsp:txXfrm>
    </dsp:sp>
    <dsp:sp modelId="{5080F1AF-7737-4993-871A-D74A44B78BFB}">
      <dsp:nvSpPr>
        <dsp:cNvPr id="0" name=""/>
        <dsp:cNvSpPr/>
      </dsp:nvSpPr>
      <dsp:spPr>
        <a:xfrm>
          <a:off x="0" y="2759075"/>
          <a:ext cx="7104549" cy="1292850"/>
        </a:xfrm>
        <a:prstGeom prst="roundRect">
          <a:avLst/>
        </a:prstGeom>
        <a:solidFill>
          <a:schemeClr val="accent2">
            <a:hueOff val="1628573"/>
            <a:satOff val="-48781"/>
            <a:lumOff val="10588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Win-lose situations often end up as lose-lose </a:t>
          </a:r>
        </a:p>
      </dsp:txBody>
      <dsp:txXfrm>
        <a:off x="63112" y="2822187"/>
        <a:ext cx="6978325" cy="11666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36754-DB63-4513-AA96-C05CC686BAE8}">
      <dsp:nvSpPr>
        <dsp:cNvPr id="0" name=""/>
        <dsp:cNvSpPr/>
      </dsp:nvSpPr>
      <dsp:spPr>
        <a:xfrm>
          <a:off x="0" y="350855"/>
          <a:ext cx="7104549" cy="875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Would I feel </a:t>
          </a:r>
          <a:r>
            <a:rPr lang="en-US" sz="2200" i="1" kern="1200" dirty="0"/>
            <a:t>proud</a:t>
          </a:r>
          <a:r>
            <a:rPr lang="en-US" sz="2200" kern="1200" dirty="0"/>
            <a:t> if my family or friends learned of my decision?</a:t>
          </a:r>
        </a:p>
      </dsp:txBody>
      <dsp:txXfrm>
        <a:off x="42722" y="393577"/>
        <a:ext cx="7019105" cy="789716"/>
      </dsp:txXfrm>
    </dsp:sp>
    <dsp:sp modelId="{97E25EA4-40BE-47A9-B2B9-CC61F798845C}">
      <dsp:nvSpPr>
        <dsp:cNvPr id="0" name=""/>
        <dsp:cNvSpPr/>
      </dsp:nvSpPr>
      <dsp:spPr>
        <a:xfrm>
          <a:off x="0" y="1289375"/>
          <a:ext cx="7104549" cy="875160"/>
        </a:xfrm>
        <a:prstGeom prst="roundRect">
          <a:avLst/>
        </a:prstGeom>
        <a:solidFill>
          <a:schemeClr val="accent2">
            <a:hueOff val="407143"/>
            <a:satOff val="-12195"/>
            <a:lumOff val="264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Would I be able to </a:t>
          </a:r>
          <a:r>
            <a:rPr lang="en-US" sz="2200" i="1" kern="1200" dirty="0"/>
            <a:t>discuss</a:t>
          </a:r>
          <a:r>
            <a:rPr lang="en-US" sz="2200" kern="1200" dirty="0"/>
            <a:t> the proposed situation or action with my immediate supervisor?  The company’s clients?</a:t>
          </a:r>
        </a:p>
      </dsp:txBody>
      <dsp:txXfrm>
        <a:off x="42722" y="1332097"/>
        <a:ext cx="7019105" cy="789716"/>
      </dsp:txXfrm>
    </dsp:sp>
    <dsp:sp modelId="{75CF3984-2165-4C52-9352-2F99609F51BE}">
      <dsp:nvSpPr>
        <dsp:cNvPr id="0" name=""/>
        <dsp:cNvSpPr/>
      </dsp:nvSpPr>
      <dsp:spPr>
        <a:xfrm>
          <a:off x="0" y="2227895"/>
          <a:ext cx="7104549" cy="875160"/>
        </a:xfrm>
        <a:prstGeom prst="roundRect">
          <a:avLst/>
        </a:prstGeom>
        <a:solidFill>
          <a:schemeClr val="accent2">
            <a:hueOff val="814286"/>
            <a:satOff val="-24391"/>
            <a:lumOff val="5294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would I </a:t>
          </a:r>
          <a:r>
            <a:rPr lang="en-US" sz="2200" i="1" kern="1200"/>
            <a:t>feel</a:t>
          </a:r>
          <a:r>
            <a:rPr lang="en-US" sz="2200" kern="1200"/>
            <a:t> if my decision were announced on the news?</a:t>
          </a:r>
        </a:p>
      </dsp:txBody>
      <dsp:txXfrm>
        <a:off x="42722" y="2270617"/>
        <a:ext cx="7019105" cy="789716"/>
      </dsp:txXfrm>
    </dsp:sp>
    <dsp:sp modelId="{C1EBB69F-E101-4C79-8ACD-DCE1F70579C8}">
      <dsp:nvSpPr>
        <dsp:cNvPr id="0" name=""/>
        <dsp:cNvSpPr/>
      </dsp:nvSpPr>
      <dsp:spPr>
        <a:xfrm>
          <a:off x="0" y="3166416"/>
          <a:ext cx="7104549" cy="875160"/>
        </a:xfrm>
        <a:prstGeom prst="roundRect">
          <a:avLst/>
        </a:prstGeom>
        <a:solidFill>
          <a:schemeClr val="accent2">
            <a:hueOff val="1221430"/>
            <a:satOff val="-36586"/>
            <a:lumOff val="7941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Will I have to </a:t>
          </a:r>
          <a:r>
            <a:rPr lang="en-US" sz="2200" i="1" kern="1200"/>
            <a:t>hide</a:t>
          </a:r>
          <a:r>
            <a:rPr lang="en-US" sz="2200" kern="1200"/>
            <a:t> my actions?</a:t>
          </a:r>
        </a:p>
      </dsp:txBody>
      <dsp:txXfrm>
        <a:off x="42722" y="3209138"/>
        <a:ext cx="7019105" cy="789716"/>
      </dsp:txXfrm>
    </dsp:sp>
    <dsp:sp modelId="{84F0A24B-5B2F-4F8C-BB04-571338CC8BB8}">
      <dsp:nvSpPr>
        <dsp:cNvPr id="0" name=""/>
        <dsp:cNvSpPr/>
      </dsp:nvSpPr>
      <dsp:spPr>
        <a:xfrm>
          <a:off x="0" y="4104936"/>
          <a:ext cx="7104549" cy="875160"/>
        </a:xfrm>
        <a:prstGeom prst="roundRect">
          <a:avLst/>
        </a:prstGeom>
        <a:solidFill>
          <a:schemeClr val="accent2">
            <a:hueOff val="1628573"/>
            <a:satOff val="-48781"/>
            <a:lumOff val="10588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Am I feeling unusually </a:t>
          </a:r>
          <a:r>
            <a:rPr lang="en-US" sz="2200" i="1" kern="1200"/>
            <a:t>nervous</a:t>
          </a:r>
          <a:r>
            <a:rPr lang="en-US" sz="2200" kern="1200"/>
            <a:t>?</a:t>
          </a:r>
        </a:p>
      </dsp:txBody>
      <dsp:txXfrm>
        <a:off x="42722" y="4147658"/>
        <a:ext cx="7019105" cy="789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C4C19-F7AD-4869-895F-121AB5AF3F2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8062A-DDE9-4398-9B3A-1EE17F47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8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D2EF927-E0FE-4EFA-938C-63654D4FE6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53572B-E4A6-4C49-943D-783F78E3A3F3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C3AD1D0-8147-4C97-9DA4-C40A2C38AF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77708A0-46F6-4503-8030-EC14433FE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F7FE21C-CA10-48D5-82DA-7D6E9DC32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67146A-2828-485E-86C8-7DC374ED0E1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540AB4-D2BD-44C3-AA2A-7DDA2A3CB9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A32A990-2F0D-4500-A6BA-F1BEB29DF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526C39C8-0D20-4DA2-9C9F-C1B553F10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E2B9A0-38A7-4658-87B4-D6E9C0644A59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23419E7-2261-41F4-B4DD-ABEE586980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96D2884-6064-4B3A-9A13-056DF5BA97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8E00AA3-351A-4676-8B18-BD94851D54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501D09-0D1A-412B-91FC-C973E52B4AB8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DA4DDDC-9E7A-4FD5-AD66-7E56C58B1F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13939D0-0483-4B54-9365-D1ACEA592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18D0218-2FCA-450A-A718-D24C1B1125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41B0A4-F8DF-4796-B086-76897221644F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6BED79D-32E7-4FA1-8414-9823940169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DBF65FE5-96AF-42DE-9C62-4D62D15E31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randomBar dir="vert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803A4B35-1FCE-47E3-B639-BE494F381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575AC84-0990-4526-8F6A-DDAA0767E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032CEEC6-53C2-4863-B363-497934D86C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9848" y="4590661"/>
            <a:ext cx="10210862" cy="106569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500" dirty="0"/>
              <a:t>Ethics</a:t>
            </a:r>
          </a:p>
        </p:txBody>
      </p:sp>
      <p:pic>
        <p:nvPicPr>
          <p:cNvPr id="10243" name="Picture 2">
            <a:extLst>
              <a:ext uri="{FF2B5EF4-FFF2-40B4-BE49-F238E27FC236}">
                <a16:creationId xmlns:a16="http://schemas.microsoft.com/office/drawing/2014/main" id="{8C0379AC-B59F-4D56-850A-CEEF7AEC89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69" r="1" b="26493"/>
          <a:stretch/>
        </p:blipFill>
        <p:spPr bwMode="auto">
          <a:xfrm>
            <a:off x="1069847" y="484632"/>
            <a:ext cx="10637520" cy="355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2E04B-C9FB-4351-BF0D-22CCCC54F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Standards Are Fundamental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C3628-2B32-4C43-84C3-A885B2160B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Moral Values – Right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41581-BDDD-4B7F-8693-3028BBD4CF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Integrity</a:t>
            </a:r>
          </a:p>
          <a:p>
            <a:r>
              <a:rPr lang="en-US" sz="2800" dirty="0"/>
              <a:t>Respect for human life</a:t>
            </a:r>
          </a:p>
          <a:p>
            <a:r>
              <a:rPr lang="en-US" sz="2800" dirty="0"/>
              <a:t>Self-control</a:t>
            </a:r>
          </a:p>
          <a:p>
            <a:r>
              <a:rPr lang="en-US" sz="2800" dirty="0"/>
              <a:t>Honesty</a:t>
            </a:r>
          </a:p>
          <a:p>
            <a:r>
              <a:rPr lang="en-US" sz="2800" dirty="0"/>
              <a:t>Courage and</a:t>
            </a:r>
          </a:p>
          <a:p>
            <a:r>
              <a:rPr lang="en-US" sz="2800" dirty="0"/>
              <a:t>Self-Sacrifice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A07341-D010-412E-A2D8-B41C4D5647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Moral Values - Wrong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9AA1B-47AF-4FE8-86B1-5CA675BA61D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/>
              <a:t>Cheating</a:t>
            </a:r>
          </a:p>
          <a:p>
            <a:r>
              <a:rPr lang="en-US" sz="2800" dirty="0"/>
              <a:t>Cowardice</a:t>
            </a:r>
          </a:p>
          <a:p>
            <a:r>
              <a:rPr lang="en-US" sz="2800" dirty="0"/>
              <a:t>Cruelty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461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BBFB6-DE84-46BB-8874-71C8A78B0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Dilemma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EDF80-645F-4F4D-BEBA-1E6C55E16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Situations where there is no desirable alternative</a:t>
            </a:r>
          </a:p>
          <a:p>
            <a:r>
              <a:rPr lang="en-US" sz="3200" dirty="0"/>
              <a:t>You must choose between equally unsatisfactory alternatives.</a:t>
            </a:r>
          </a:p>
          <a:p>
            <a:endParaRPr lang="en-US" sz="3200" dirty="0"/>
          </a:p>
          <a:p>
            <a:pPr>
              <a:buNone/>
            </a:pPr>
            <a:r>
              <a:rPr lang="en-US" sz="3200" dirty="0"/>
              <a:t>EXAMPLE:</a:t>
            </a:r>
          </a:p>
          <a:p>
            <a:pPr>
              <a:buNone/>
            </a:pPr>
            <a:r>
              <a:rPr lang="en-US" sz="3200" dirty="0"/>
              <a:t>	You haven’t studied for a test, if you cheat you can pass. If you don’t cheat, you will fail.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470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26C76-8BA9-41E7-9876-445B61C5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Ethical Dilemma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CEA0EE6-C778-4A56-99BB-B19A64ADCE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465898"/>
              </p:ext>
            </p:extLst>
          </p:nvPr>
        </p:nvGraphicFramePr>
        <p:xfrm>
          <a:off x="3855486" y="813849"/>
          <a:ext cx="7315200" cy="5772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58077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8A35E-0778-4538-A42B-56B21C147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Ethical Dilemma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288B14-FA5F-4706-B078-36F02954C2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388615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328178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1F69E-E7A7-4550-84E9-C79ED5BA1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Dilemma Questions to Ask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8AE64-188D-49CE-A12E-9895ACB25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Is it Legal?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Is it balanced?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How will it make you feel about yourself?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45232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b="1" dirty="0"/>
              <a:t>Is it legal?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1513" name="Content Placeholder 2"/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Am I violating any </a:t>
            </a:r>
            <a:r>
              <a:rPr lang="en-US" sz="2800" b="1" dirty="0">
                <a:solidFill>
                  <a:schemeClr val="tx1"/>
                </a:solidFill>
              </a:rPr>
              <a:t>law</a:t>
            </a:r>
            <a:r>
              <a:rPr lang="en-US" sz="2800" dirty="0">
                <a:solidFill>
                  <a:schemeClr val="tx1"/>
                </a:solidFill>
              </a:rPr>
              <a:t> or </a:t>
            </a:r>
            <a:r>
              <a:rPr lang="en-US" sz="2800" b="1" dirty="0">
                <a:solidFill>
                  <a:schemeClr val="tx1"/>
                </a:solidFill>
              </a:rPr>
              <a:t>company policy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</a:p>
          <a:p>
            <a:pPr marL="857250" lvl="1" indent="-457200"/>
            <a:r>
              <a:rPr lang="en-US" sz="2800" dirty="0">
                <a:solidFill>
                  <a:schemeClr val="tx1"/>
                </a:solidFill>
              </a:rPr>
              <a:t>Whether you are thinking about having a drink and then driving home, gathering marketing intelligence or hiring or firing employees</a:t>
            </a:r>
          </a:p>
          <a:p>
            <a:pPr marL="857250" lvl="1" indent="-457200"/>
            <a:r>
              <a:rPr lang="en-US" sz="2800" dirty="0">
                <a:solidFill>
                  <a:schemeClr val="tx1"/>
                </a:solidFill>
              </a:rPr>
              <a:t>It is necessary to think about the legal implications of what you do.</a:t>
            </a:r>
          </a:p>
          <a:p>
            <a:pPr marL="857250" lvl="1" indent="-457200"/>
            <a:r>
              <a:rPr lang="en-US" sz="2800" dirty="0">
                <a:solidFill>
                  <a:schemeClr val="tx1"/>
                </a:solidFill>
              </a:rPr>
              <a:t>This question is </a:t>
            </a:r>
            <a:r>
              <a:rPr lang="en-US" sz="2800" b="1" dirty="0">
                <a:solidFill>
                  <a:schemeClr val="tx1"/>
                </a:solidFill>
              </a:rPr>
              <a:t>the most basic</a:t>
            </a:r>
            <a:r>
              <a:rPr lang="en-US" sz="2800" dirty="0">
                <a:solidFill>
                  <a:schemeClr val="tx1"/>
                </a:solidFill>
              </a:rPr>
              <a:t> one in behaving ethically in business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288B2-D57B-4BCC-BDD3-5C8E89CA6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b="1" dirty="0"/>
              <a:t>Is it balanced?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DFEE9C-00E7-4AB6-AB44-AD38F53EBE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751811"/>
              </p:ext>
            </p:extLst>
          </p:nvPr>
        </p:nvGraphicFramePr>
        <p:xfrm>
          <a:off x="4059935" y="758952"/>
          <a:ext cx="7104549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3095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13452-9665-4AA2-9F00-CC69EC6B7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b="1" dirty="0"/>
              <a:t>How will it make me feel about myself?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445D78-1F21-4EA4-A372-7087E59DA4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32729"/>
              </p:ext>
            </p:extLst>
          </p:nvPr>
        </p:nvGraphicFramePr>
        <p:xfrm>
          <a:off x="4059935" y="758952"/>
          <a:ext cx="7104549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2000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0569554-7112-4A16-85C3-8748C1E3B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Ethics within businesses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6ABD309-6EE9-41BD-9C60-74F2383A0E7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664226" y="808383"/>
            <a:ext cx="7467600" cy="5400399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businesses develop their own codes of ethics or conduct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codes outline what employees are to do in order to carry out what the company sees as the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“right thing to do”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various circumstances</a:t>
            </a:r>
          </a:p>
          <a:p>
            <a:pPr>
              <a:spcAft>
                <a:spcPts val="1800"/>
              </a:spcAf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example; </a:t>
            </a:r>
            <a:r>
              <a:rPr lang="en-US" sz="2400" dirty="0"/>
              <a:t>Discuss or </a:t>
            </a:r>
            <a:r>
              <a:rPr lang="en-US" sz="2400"/>
              <a:t>think about how </a:t>
            </a:r>
            <a:r>
              <a:rPr lang="en-US" sz="2400" dirty="0"/>
              <a:t>you would handle the problem and/or what policy, or procedure would you implement for your employees to follow in the following circumstance:</a:t>
            </a:r>
          </a:p>
          <a:p>
            <a:pPr lvl="1">
              <a:spcAft>
                <a:spcPts val="1800"/>
              </a:spcAft>
            </a:pPr>
            <a:r>
              <a:rPr lang="en-US" sz="2200" dirty="0"/>
              <a:t>“Negotiating” special prices for friends and family.</a:t>
            </a:r>
            <a:endParaRPr lang="en-US" altLang="en-US" sz="2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675C8-5C37-4611-AB39-7AD52E6E7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33441-6B3E-4E48-BAFE-06DD0C0C3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CA" sz="3200" dirty="0"/>
              <a:t>As a group, write down key words that you associate with ethics.</a:t>
            </a:r>
          </a:p>
          <a:p>
            <a:pPr>
              <a:buNone/>
            </a:pPr>
            <a:r>
              <a:rPr lang="en-CA" sz="3200" dirty="0"/>
              <a:t>  What do you think it means?</a:t>
            </a:r>
          </a:p>
          <a:p>
            <a:pPr>
              <a:buNone/>
            </a:pPr>
            <a:endParaRPr lang="en-CA" sz="3200" dirty="0"/>
          </a:p>
          <a:p>
            <a:pPr>
              <a:buNone/>
            </a:pPr>
            <a:r>
              <a:rPr lang="en-CA" sz="3200" dirty="0"/>
              <a:t>Share with the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3637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ED6D27-D87C-44C6-8F40-92650514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What are Ethics?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E7371-FC82-4438-BA42-7B8110E5A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1"/>
                </a:solidFill>
              </a:rPr>
              <a:t>Behaviour</a:t>
            </a:r>
            <a:r>
              <a:rPr lang="en-US" sz="3200" dirty="0">
                <a:solidFill>
                  <a:schemeClr val="tx1"/>
                </a:solidFill>
              </a:rPr>
              <a:t> that is accepted by society as right versus wrong</a:t>
            </a:r>
          </a:p>
          <a:p>
            <a:r>
              <a:rPr lang="en-US" sz="3200" dirty="0">
                <a:solidFill>
                  <a:schemeClr val="tx1"/>
                </a:solidFill>
              </a:rPr>
              <a:t>Principles or morals that help shape our </a:t>
            </a:r>
            <a:r>
              <a:rPr lang="en-US" sz="3200" dirty="0" err="1">
                <a:solidFill>
                  <a:schemeClr val="tx1"/>
                </a:solidFill>
              </a:rPr>
              <a:t>behaviours</a:t>
            </a:r>
            <a:r>
              <a:rPr lang="en-US" sz="3200" dirty="0">
                <a:solidFill>
                  <a:schemeClr val="tx1"/>
                </a:solidFill>
              </a:rPr>
              <a:t> in certain situation or activities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405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94DA05E1-7869-4FBE-837E-1B62E9D78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9BAAE7D-1EA6-4D3B-96B5-43F5B6178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3CD47BD6-B753-40AF-80C8-F8DFCC548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B67A1B2-B419-43BE-A0CA-9E2404A1A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FE8DB7-A65C-41A3-8F90-6590A4505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9" y="1298448"/>
            <a:ext cx="3258688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en-US" altLang="en-US" sz="5500" b="1" spc="-100" dirty="0"/>
              <a:t>Is there an ethics crisis in the world?</a:t>
            </a:r>
            <a:endParaRPr lang="en-US" sz="5500" spc="-100" dirty="0"/>
          </a:p>
        </p:txBody>
      </p:sp>
      <p:pic>
        <p:nvPicPr>
          <p:cNvPr id="14340" name="Picture 3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AC6D8EE5-1D81-4D7A-B10F-E927434A0D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3499" y="759599"/>
            <a:ext cx="4861552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DE981F49-E49B-4139-932F-55F09B423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71">
            <a:extLst>
              <a:ext uri="{FF2B5EF4-FFF2-40B4-BE49-F238E27FC236}">
                <a16:creationId xmlns:a16="http://schemas.microsoft.com/office/drawing/2014/main" id="{484BE71E-17F6-49C2-9F47-25159D569B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0" name="Rectangle 73">
            <a:extLst>
              <a:ext uri="{FF2B5EF4-FFF2-40B4-BE49-F238E27FC236}">
                <a16:creationId xmlns:a16="http://schemas.microsoft.com/office/drawing/2014/main" id="{DB488F35-4294-4D17-8D68-CCD80FDCC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326861C3-901A-4432-8CE0-A6D1961BD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308BABA-FFC6-4FBA-A31C-4A760D3A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5608255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E0E13-4328-45B6-9AA7-2C7F32D8C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9249" y="1559911"/>
            <a:ext cx="4998962" cy="42250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182880">
              <a:lnSpc>
                <a:spcPct val="90000"/>
              </a:lnSpc>
              <a:spcBef>
                <a:spcPct val="50000"/>
              </a:spcBef>
              <a:buFont typeface="Wingdings 2" pitchFamily="18" charset="2"/>
              <a:buChar char=""/>
            </a:pPr>
            <a:endParaRPr lang="en-US" altLang="en-US" sz="24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/>
              <a:t>In a recent Wall Street Journal article, Psychology professor Steven Davis says that cheating by high school students has increased from about</a:t>
            </a:r>
            <a:r>
              <a:rPr lang="en-US" altLang="en-US" sz="2800" b="1" dirty="0"/>
              <a:t> </a:t>
            </a:r>
            <a:r>
              <a:rPr lang="en-US" altLang="en-US" sz="2800" b="1" u="sng" dirty="0"/>
              <a:t>20 percent</a:t>
            </a:r>
            <a:r>
              <a:rPr lang="en-US" altLang="en-US" sz="2800" b="1" dirty="0"/>
              <a:t> </a:t>
            </a:r>
            <a:r>
              <a:rPr lang="en-US" altLang="en-US" sz="2800" dirty="0"/>
              <a:t>in the 1940’s to</a:t>
            </a:r>
            <a:r>
              <a:rPr lang="en-US" altLang="en-US" sz="2800" b="1" dirty="0"/>
              <a:t> 75 percent </a:t>
            </a:r>
            <a:r>
              <a:rPr lang="en-US" altLang="en-US" sz="2800" dirty="0"/>
              <a:t>today</a:t>
            </a:r>
            <a:r>
              <a:rPr lang="en-US" altLang="en-US" sz="2800" b="1" dirty="0"/>
              <a:t>. </a:t>
            </a:r>
          </a:p>
          <a:p>
            <a:pPr indent="-182880">
              <a:lnSpc>
                <a:spcPct val="90000"/>
              </a:lnSpc>
              <a:spcBef>
                <a:spcPct val="50000"/>
              </a:spcBef>
              <a:buFont typeface="Wingdings 2" pitchFamily="18" charset="2"/>
              <a:buChar char=""/>
            </a:pPr>
            <a:r>
              <a:rPr lang="en-US" altLang="en-US" b="1" dirty="0"/>
              <a:t> </a:t>
            </a:r>
          </a:p>
          <a:p>
            <a:pPr indent="-182880">
              <a:lnSpc>
                <a:spcPct val="90000"/>
              </a:lnSpc>
              <a:spcBef>
                <a:spcPct val="50000"/>
              </a:spcBef>
              <a:buFont typeface="Wingdings 2" pitchFamily="18" charset="2"/>
              <a:buChar char=""/>
            </a:pPr>
            <a:endParaRPr lang="en-US" altLang="en-US" b="1" dirty="0"/>
          </a:p>
          <a:p>
            <a:pPr indent="-182880">
              <a:lnSpc>
                <a:spcPct val="90000"/>
              </a:lnSpc>
              <a:spcBef>
                <a:spcPct val="50000"/>
              </a:spcBef>
              <a:buFont typeface="Wingdings 2" pitchFamily="18" charset="2"/>
              <a:buChar char=""/>
            </a:pPr>
            <a:endParaRPr lang="en-US" altLang="en-US" b="1" dirty="0"/>
          </a:p>
          <a:p>
            <a:pPr indent="-182880">
              <a:lnSpc>
                <a:spcPct val="90000"/>
              </a:lnSpc>
              <a:spcBef>
                <a:spcPct val="50000"/>
              </a:spcBef>
              <a:buFont typeface="Wingdings 2" pitchFamily="18" charset="2"/>
              <a:buChar char=""/>
            </a:pPr>
            <a:endParaRPr lang="en-US" altLang="en-US" b="1" dirty="0"/>
          </a:p>
        </p:txBody>
      </p:sp>
      <p:pic>
        <p:nvPicPr>
          <p:cNvPr id="16387" name="Picture 1">
            <a:extLst>
              <a:ext uri="{FF2B5EF4-FFF2-40B4-BE49-F238E27FC236}">
                <a16:creationId xmlns:a16="http://schemas.microsoft.com/office/drawing/2014/main" id="{F93B0C74-EAEF-44FF-A38D-A78AE3F4C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2890" y="1559911"/>
            <a:ext cx="5238340" cy="372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DAE8CF35-4F57-4B34-80F2-70ADD8764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D87B9B4-9010-42D1-85F6-D06089B74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DD801B-2672-4E03-B1B5-43918A669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AADBE0-30A7-49AD-A991-E5CCDD58E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4590661"/>
            <a:ext cx="10210862" cy="1065690"/>
          </a:xfrm>
        </p:spPr>
        <p:txBody>
          <a:bodyPr>
            <a:normAutofit/>
          </a:bodyPr>
          <a:lstStyle/>
          <a:p>
            <a:r>
              <a:rPr lang="en-US" dirty="0"/>
              <a:t>Ethics and Legality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58946-07BF-4552-9F1A-4C299F70B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5666792"/>
            <a:ext cx="10180696" cy="542592"/>
          </a:xfrm>
        </p:spPr>
        <p:txBody>
          <a:bodyPr>
            <a:normAutofit/>
          </a:bodyPr>
          <a:lstStyle/>
          <a:p>
            <a:r>
              <a:rPr lang="en-US" sz="2800" dirty="0"/>
              <a:t>As a group, think of what the </a:t>
            </a:r>
            <a:r>
              <a:rPr lang="en-US" sz="2800" b="1" dirty="0"/>
              <a:t>difference</a:t>
            </a:r>
            <a:r>
              <a:rPr lang="en-US" sz="2800" dirty="0"/>
              <a:t> between </a:t>
            </a:r>
            <a:r>
              <a:rPr lang="en-US" sz="2800" b="1" dirty="0"/>
              <a:t>ethics</a:t>
            </a:r>
            <a:r>
              <a:rPr lang="en-US" sz="2800" dirty="0"/>
              <a:t> and </a:t>
            </a:r>
            <a:r>
              <a:rPr lang="en-US" sz="2800" b="1" dirty="0"/>
              <a:t>legal</a:t>
            </a:r>
            <a:r>
              <a:rPr lang="en-US" sz="2800" dirty="0"/>
              <a:t> is</a:t>
            </a:r>
            <a:r>
              <a:rPr lang="en-US" dirty="0"/>
              <a:t>.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7185C313-9669-418A-80CB-DFA33F061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847" y="484632"/>
            <a:ext cx="7113505" cy="355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193492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B6092D12-C345-4C42-81BB-EEEAC5ED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A02E91F-0583-4184-949B-A90DE2550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4642228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80A37676-72FF-4B50-8D02-8B49F8D05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latin typeface="Arial" pitchFamily="34" charset="0"/>
                <a:cs typeface="Arial" pitchFamily="34" charset="0"/>
              </a:rPr>
              <a:t>Legal vs. Ethical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FDD19C5-8C29-435F-B4A6-3479D393CF9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 lnSpcReduction="10000"/>
          </a:bodyPr>
          <a:lstStyle/>
          <a:p>
            <a:pPr eaLnBrk="1" hangingPunct="1">
              <a:spcAft>
                <a:spcPts val="1800"/>
              </a:spcAft>
            </a:pPr>
            <a:r>
              <a:rPr lang="en-US" alt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law provides boundaries for defining what activities are illegal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law, however, does not outline what is “ethical.”</a:t>
            </a:r>
          </a:p>
          <a:p>
            <a:pPr eaLnBrk="1" hangingPunct="1">
              <a:spcAft>
                <a:spcPts val="1800"/>
              </a:spcAft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4" name="Picture 1">
            <a:extLst>
              <a:ext uri="{FF2B5EF4-FFF2-40B4-BE49-F238E27FC236}">
                <a16:creationId xmlns:a16="http://schemas.microsoft.com/office/drawing/2014/main" id="{17AA542B-4F42-4877-BF2F-BE7C8C5AB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37463" y="1338330"/>
            <a:ext cx="6193767" cy="417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90955CFF-AE70-4EDA-8E89-88F2FC610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192695" y="71768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LG 2.1: Ethics and Legality Are Two Different Things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84673042"/>
              </p:ext>
            </p:extLst>
          </p:nvPr>
        </p:nvGraphicFramePr>
        <p:xfrm>
          <a:off x="1904999" y="1066800"/>
          <a:ext cx="8106103" cy="3426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9284774"/>
              </p:ext>
            </p:extLst>
          </p:nvPr>
        </p:nvGraphicFramePr>
        <p:xfrm>
          <a:off x="2451536" y="4493172"/>
          <a:ext cx="7013028" cy="2173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3091E7-39FF-47B9-B341-3BD18E1A0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Brainstorm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56979-3927-483A-B3ED-84B68265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sz="2800" dirty="0"/>
              <a:t>Write down three ethical values that are inherently right</a:t>
            </a:r>
          </a:p>
          <a:p>
            <a:endParaRPr lang="en-US" sz="2800" dirty="0"/>
          </a:p>
          <a:p>
            <a:r>
              <a:rPr lang="en-US" sz="2800" dirty="0"/>
              <a:t>Write down three that are inherently wrong– but not illegal! </a:t>
            </a:r>
            <a:endParaRPr lang="en-CA" sz="2800" dirty="0"/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92325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BA1669898C84A9D0A7CD88DD86DEE" ma:contentTypeVersion="7" ma:contentTypeDescription="Create a new document." ma:contentTypeScope="" ma:versionID="c3bc4c656b89b926000d545e7200fcba">
  <xsd:schema xmlns:xsd="http://www.w3.org/2001/XMLSchema" xmlns:xs="http://www.w3.org/2001/XMLSchema" xmlns:p="http://schemas.microsoft.com/office/2006/metadata/properties" xmlns:ns1="http://schemas.microsoft.com/sharepoint/v3" xmlns:ns2="3c924a6b-2f35-4917-a7f8-b3e917a78ebf" targetNamespace="http://schemas.microsoft.com/office/2006/metadata/properties" ma:root="true" ma:fieldsID="7f94b65606a0d36bb6a04bca121ff855" ns1:_="" ns2:_="">
    <xsd:import namespace="http://schemas.microsoft.com/sharepoint/v3"/>
    <xsd:import namespace="3c924a6b-2f35-4917-a7f8-b3e917a78e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24a6b-2f35-4917-a7f8-b3e917a78eb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5ce769ce-cfb9-46d6-b0af-6a04f9ac84e5}" ma:internalName="Blog_x0020_Category" ma:readOnly="false" ma:showField="Title" ma:web="3c924a6b-2f35-4917-a7f8-b3e917a78eb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Blog_x0020_Category xmlns="3c924a6b-2f35-4917-a7f8-b3e917a78ebf">36</Blog_x0020_Category>
  </documentManagement>
</p:properties>
</file>

<file path=customXml/itemProps1.xml><?xml version="1.0" encoding="utf-8"?>
<ds:datastoreItem xmlns:ds="http://schemas.openxmlformats.org/officeDocument/2006/customXml" ds:itemID="{5A1F53F6-72BE-4992-8369-5F7905822996}"/>
</file>

<file path=customXml/itemProps2.xml><?xml version="1.0" encoding="utf-8"?>
<ds:datastoreItem xmlns:ds="http://schemas.openxmlformats.org/officeDocument/2006/customXml" ds:itemID="{A5B84EDC-DFBF-4A55-B32B-1CAC5F33FA79}"/>
</file>

<file path=customXml/itemProps3.xml><?xml version="1.0" encoding="utf-8"?>
<ds:datastoreItem xmlns:ds="http://schemas.openxmlformats.org/officeDocument/2006/customXml" ds:itemID="{757B86A5-758F-4278-8C96-C17363A6363E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597</Words>
  <Application>Microsoft Office PowerPoint</Application>
  <PresentationFormat>Widescreen</PresentationFormat>
  <Paragraphs>83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Wingdings 2</vt:lpstr>
      <vt:lpstr>Frame</vt:lpstr>
      <vt:lpstr>Ethics</vt:lpstr>
      <vt:lpstr>ETHICS</vt:lpstr>
      <vt:lpstr>What are Ethics?</vt:lpstr>
      <vt:lpstr>Is there an ethics crisis in the world?</vt:lpstr>
      <vt:lpstr>PowerPoint Presentation</vt:lpstr>
      <vt:lpstr>Ethics and Legality</vt:lpstr>
      <vt:lpstr>Legal vs. Ethical</vt:lpstr>
      <vt:lpstr>LG 2.1: Ethics and Legality Are Two Different Things</vt:lpstr>
      <vt:lpstr>Brainstorm</vt:lpstr>
      <vt:lpstr>Ethical Standards Are Fundamental</vt:lpstr>
      <vt:lpstr>Ethical Dilemma</vt:lpstr>
      <vt:lpstr>Ethical Dilemma</vt:lpstr>
      <vt:lpstr>Ethical Dilemma</vt:lpstr>
      <vt:lpstr>Ethical Dilemma Questions to Ask Yourself</vt:lpstr>
      <vt:lpstr>Is it legal?</vt:lpstr>
      <vt:lpstr>Is it balanced? </vt:lpstr>
      <vt:lpstr>How will it make me feel about myself? </vt:lpstr>
      <vt:lpstr>Ethics within businesses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</dc:title>
  <dc:creator>Hiltz, Marion     (ASD-W)</dc:creator>
  <cp:lastModifiedBy>Hiltz, Marion     (ASD-W)</cp:lastModifiedBy>
  <cp:revision>5</cp:revision>
  <dcterms:created xsi:type="dcterms:W3CDTF">2020-04-22T21:57:03Z</dcterms:created>
  <dcterms:modified xsi:type="dcterms:W3CDTF">2020-04-28T14:09:05Z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0x010100C54BA1669898C84A9D0A7CD88DD86DEE</vt:lpwstr>
  </property>
</Properties>
</file>