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874" r:id="rId5"/>
  </p:sldMasterIdLst>
  <p:notesMasterIdLst>
    <p:notesMasterId r:id="rId20"/>
  </p:notesMasterIdLst>
  <p:handoutMasterIdLst>
    <p:handoutMasterId r:id="rId21"/>
  </p:handoutMasterIdLst>
  <p:sldIdLst>
    <p:sldId id="256" r:id="rId6"/>
    <p:sldId id="342" r:id="rId7"/>
    <p:sldId id="355" r:id="rId8"/>
    <p:sldId id="347" r:id="rId9"/>
    <p:sldId id="354" r:id="rId10"/>
    <p:sldId id="350" r:id="rId11"/>
    <p:sldId id="349" r:id="rId12"/>
    <p:sldId id="346" r:id="rId13"/>
    <p:sldId id="337" r:id="rId14"/>
    <p:sldId id="353" r:id="rId15"/>
    <p:sldId id="351" r:id="rId16"/>
    <p:sldId id="284" r:id="rId17"/>
    <p:sldId id="352" r:id="rId18"/>
    <p:sldId id="335" r:id="rId1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BA0CE8-2441-4C43-8CDD-A8FCFF39F2BC}" v="2" dt="2022-09-29T03:17:02.065"/>
    <p1510:client id="{B3042458-010C-0E02-2477-973C83762C0D}" v="108" dt="2022-09-29T03:12:35.358"/>
    <p1510:client id="{F2BAB495-3071-B1B9-CE6F-0CD3843B88F7}" v="60" dt="2022-09-29T02:28:31.669"/>
    <p1510:client id="{FE7128AE-5FC6-8792-06B7-4D5436885428}" v="1015" dt="2022-09-29T02:18:23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3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hyperlink" Target="mailto:Julia.Woodhouse@nbed.nb.ca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hyperlink" Target="https://secure1.nbed.nb.ca/sites/ASD-W/scholarships/Pages/default.aspx" TargetMode="External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hyperlink" Target="mailto:Julia.Woodhouse@nbed.nb.ca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4.sv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hyperlink" Target="https://secure1.nbed.nb.ca/sites/ASD-W/scholarships/Pages/default.aspx" TargetMode="External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D28BD2-B125-4855-889B-42CF16D30F4C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D5FDD73-EB0B-480B-B6E2-A68482AB82DD}">
      <dgm:prSet/>
      <dgm:spPr/>
      <dgm:t>
        <a:bodyPr/>
        <a:lstStyle/>
        <a:p>
          <a:r>
            <a:rPr lang="en-US" dirty="0"/>
            <a:t>AARAO stands for </a:t>
          </a:r>
          <a:r>
            <a:rPr lang="en-US" b="1" i="1" dirty="0"/>
            <a:t>The Atlantic Association of Registrars and Admissions Officers  </a:t>
          </a:r>
          <a:r>
            <a:rPr lang="en-US" b="0" i="0" dirty="0"/>
            <a:t>(they represent the Atlantic Region Post-</a:t>
          </a:r>
          <a:r>
            <a:rPr lang="en-US" dirty="0"/>
            <a:t>S</a:t>
          </a:r>
          <a:r>
            <a:rPr lang="en-US" b="0" i="0" dirty="0"/>
            <a:t>econdary </a:t>
          </a:r>
          <a:r>
            <a:rPr lang="en-US" dirty="0"/>
            <a:t>I</a:t>
          </a:r>
          <a:r>
            <a:rPr lang="en-US" b="0" i="0" dirty="0"/>
            <a:t>nstitutes)</a:t>
          </a:r>
          <a:endParaRPr lang="en-US" dirty="0"/>
        </a:p>
      </dgm:t>
    </dgm:pt>
    <dgm:pt modelId="{7F25BF7D-BB32-449A-8C93-A2B000AB2731}" type="parTrans" cxnId="{E015908D-7AE4-4CB7-B13F-DCB9FA62F6FF}">
      <dgm:prSet/>
      <dgm:spPr/>
      <dgm:t>
        <a:bodyPr/>
        <a:lstStyle/>
        <a:p>
          <a:endParaRPr lang="en-US"/>
        </a:p>
      </dgm:t>
    </dgm:pt>
    <dgm:pt modelId="{E03ABCBA-BF3F-40F4-8840-3245849FC79B}" type="sibTrans" cxnId="{E015908D-7AE4-4CB7-B13F-DCB9FA62F6FF}">
      <dgm:prSet/>
      <dgm:spPr/>
      <dgm:t>
        <a:bodyPr/>
        <a:lstStyle/>
        <a:p>
          <a:endParaRPr lang="en-US"/>
        </a:p>
      </dgm:t>
    </dgm:pt>
    <dgm:pt modelId="{384B94BB-B9A7-4ADA-87F8-7AEA99FE9210}">
      <dgm:prSet/>
      <dgm:spPr/>
      <dgm:t>
        <a:bodyPr/>
        <a:lstStyle/>
        <a:p>
          <a:r>
            <a:rPr lang="en-US" dirty="0"/>
            <a:t>Open to the public/parents night: Wednesday, November 2nd, 6-7pm</a:t>
          </a:r>
        </a:p>
      </dgm:t>
    </dgm:pt>
    <dgm:pt modelId="{ACA1B086-019A-4E7D-87BF-75DF02625F1F}" type="parTrans" cxnId="{E45BACEE-E2A3-4F8D-A1BC-6B88A70A8FCA}">
      <dgm:prSet/>
      <dgm:spPr/>
      <dgm:t>
        <a:bodyPr/>
        <a:lstStyle/>
        <a:p>
          <a:endParaRPr lang="en-US"/>
        </a:p>
      </dgm:t>
    </dgm:pt>
    <dgm:pt modelId="{6830BCA1-98B5-432E-AF87-69EBD7FE73C5}" type="sibTrans" cxnId="{E45BACEE-E2A3-4F8D-A1BC-6B88A70A8FCA}">
      <dgm:prSet/>
      <dgm:spPr/>
      <dgm:t>
        <a:bodyPr/>
        <a:lstStyle/>
        <a:p>
          <a:endParaRPr lang="en-US"/>
        </a:p>
      </dgm:t>
    </dgm:pt>
    <dgm:pt modelId="{5DC56A0E-0A79-46B8-A734-66827B9B6AF4}">
      <dgm:prSet/>
      <dgm:spPr/>
      <dgm:t>
        <a:bodyPr/>
        <a:lstStyle/>
        <a:p>
          <a:r>
            <a:rPr lang="en-US" dirty="0"/>
            <a:t>Open to FHS Grade 11 &amp; 12 Students only: </a:t>
          </a:r>
          <a:r>
            <a:rPr lang="en-US" b="1" u="sng" dirty="0">
              <a:highlight>
                <a:srgbClr val="000000"/>
              </a:highlight>
            </a:rPr>
            <a:t>Thursday, November 3rd, 8:50am-11:15am</a:t>
          </a:r>
          <a:r>
            <a:rPr lang="en-US" dirty="0">
              <a:highlight>
                <a:srgbClr val="000000"/>
              </a:highlight>
            </a:rPr>
            <a:t> </a:t>
          </a:r>
          <a:r>
            <a:rPr lang="en-US" dirty="0"/>
            <a:t>(your classes will be called down and you will have 30 minutes to tour around and ask questions, gather information, </a:t>
          </a:r>
          <a:r>
            <a:rPr lang="en-US" dirty="0" err="1"/>
            <a:t>etc</a:t>
          </a:r>
          <a:r>
            <a:rPr lang="en-US" dirty="0"/>
            <a:t>).</a:t>
          </a:r>
        </a:p>
      </dgm:t>
    </dgm:pt>
    <dgm:pt modelId="{79F0AD3D-8C50-41A3-A250-06CC51B07134}" type="parTrans" cxnId="{9F633AA8-EE89-4088-B1D5-F4EF09097401}">
      <dgm:prSet/>
      <dgm:spPr/>
      <dgm:t>
        <a:bodyPr/>
        <a:lstStyle/>
        <a:p>
          <a:endParaRPr lang="en-US"/>
        </a:p>
      </dgm:t>
    </dgm:pt>
    <dgm:pt modelId="{DCB623D8-8C46-4C68-B889-80BE73E9D42F}" type="sibTrans" cxnId="{9F633AA8-EE89-4088-B1D5-F4EF09097401}">
      <dgm:prSet/>
      <dgm:spPr/>
      <dgm:t>
        <a:bodyPr/>
        <a:lstStyle/>
        <a:p>
          <a:endParaRPr lang="en-US"/>
        </a:p>
      </dgm:t>
    </dgm:pt>
    <dgm:pt modelId="{0C09B30F-9405-4B96-B3E9-B9258A00CDB4}">
      <dgm:prSet/>
      <dgm:spPr/>
      <dgm:t>
        <a:bodyPr/>
        <a:lstStyle/>
        <a:p>
          <a:r>
            <a:rPr lang="en-US" dirty="0"/>
            <a:t>There will about 27 university reps here that day.</a:t>
          </a:r>
        </a:p>
      </dgm:t>
    </dgm:pt>
    <dgm:pt modelId="{BD1FC861-D745-42B5-B9C2-40B3836C75EF}" type="parTrans" cxnId="{67D834AB-DD04-42FB-BE6A-289E109369A6}">
      <dgm:prSet/>
      <dgm:spPr/>
      <dgm:t>
        <a:bodyPr/>
        <a:lstStyle/>
        <a:p>
          <a:endParaRPr lang="en-US"/>
        </a:p>
      </dgm:t>
    </dgm:pt>
    <dgm:pt modelId="{6661C33D-BC47-43DA-B8E2-DDDE18328B5E}" type="sibTrans" cxnId="{67D834AB-DD04-42FB-BE6A-289E109369A6}">
      <dgm:prSet/>
      <dgm:spPr/>
      <dgm:t>
        <a:bodyPr/>
        <a:lstStyle/>
        <a:p>
          <a:endParaRPr lang="en-US"/>
        </a:p>
      </dgm:t>
    </dgm:pt>
    <dgm:pt modelId="{B652A6DB-AFC6-4FB8-900F-B5850F177B8E}">
      <dgm:prSet/>
      <dgm:spPr/>
      <dgm:t>
        <a:bodyPr/>
        <a:lstStyle/>
        <a:p>
          <a:r>
            <a:rPr lang="en-US" dirty="0"/>
            <a:t>Trying to decide between schools? Prepare some questions in advance!  </a:t>
          </a:r>
        </a:p>
      </dgm:t>
    </dgm:pt>
    <dgm:pt modelId="{BA1482E5-4ADA-428F-AC88-42FB16A3161F}" type="parTrans" cxnId="{6EAFA1AD-BDA6-4D1F-B028-5F9468E55D33}">
      <dgm:prSet/>
      <dgm:spPr/>
      <dgm:t>
        <a:bodyPr/>
        <a:lstStyle/>
        <a:p>
          <a:endParaRPr lang="en-US"/>
        </a:p>
      </dgm:t>
    </dgm:pt>
    <dgm:pt modelId="{D8C734A5-2F61-4FBC-A573-F15A70717663}" type="sibTrans" cxnId="{6EAFA1AD-BDA6-4D1F-B028-5F9468E55D33}">
      <dgm:prSet/>
      <dgm:spPr/>
      <dgm:t>
        <a:bodyPr/>
        <a:lstStyle/>
        <a:p>
          <a:endParaRPr lang="en-US"/>
        </a:p>
      </dgm:t>
    </dgm:pt>
    <dgm:pt modelId="{9B4F68B6-DE7B-4A10-8B64-F948DB163ACD}" type="pres">
      <dgm:prSet presAssocID="{62D28BD2-B125-4855-889B-42CF16D30F4C}" presName="diagram" presStyleCnt="0">
        <dgm:presLayoutVars>
          <dgm:dir/>
          <dgm:resizeHandles val="exact"/>
        </dgm:presLayoutVars>
      </dgm:prSet>
      <dgm:spPr/>
    </dgm:pt>
    <dgm:pt modelId="{2E81D893-5816-4BD6-8759-E2150F5B29FC}" type="pres">
      <dgm:prSet presAssocID="{FD5FDD73-EB0B-480B-B6E2-A68482AB82DD}" presName="node" presStyleLbl="node1" presStyleIdx="0" presStyleCnt="5">
        <dgm:presLayoutVars>
          <dgm:bulletEnabled val="1"/>
        </dgm:presLayoutVars>
      </dgm:prSet>
      <dgm:spPr/>
    </dgm:pt>
    <dgm:pt modelId="{B07D574C-9151-40DF-BA58-8F51A2B84E24}" type="pres">
      <dgm:prSet presAssocID="{E03ABCBA-BF3F-40F4-8840-3245849FC79B}" presName="sibTrans" presStyleCnt="0"/>
      <dgm:spPr/>
    </dgm:pt>
    <dgm:pt modelId="{3D7C9C3D-F52B-48B7-8F43-C620BBBAA614}" type="pres">
      <dgm:prSet presAssocID="{384B94BB-B9A7-4ADA-87F8-7AEA99FE9210}" presName="node" presStyleLbl="node1" presStyleIdx="1" presStyleCnt="5">
        <dgm:presLayoutVars>
          <dgm:bulletEnabled val="1"/>
        </dgm:presLayoutVars>
      </dgm:prSet>
      <dgm:spPr/>
    </dgm:pt>
    <dgm:pt modelId="{2D104CC5-E41E-4912-AC2C-B5856879F42F}" type="pres">
      <dgm:prSet presAssocID="{6830BCA1-98B5-432E-AF87-69EBD7FE73C5}" presName="sibTrans" presStyleCnt="0"/>
      <dgm:spPr/>
    </dgm:pt>
    <dgm:pt modelId="{639DD505-36DF-47DE-8967-39EC10D8C50E}" type="pres">
      <dgm:prSet presAssocID="{5DC56A0E-0A79-46B8-A734-66827B9B6AF4}" presName="node" presStyleLbl="node1" presStyleIdx="2" presStyleCnt="5">
        <dgm:presLayoutVars>
          <dgm:bulletEnabled val="1"/>
        </dgm:presLayoutVars>
      </dgm:prSet>
      <dgm:spPr/>
    </dgm:pt>
    <dgm:pt modelId="{B23EEFB6-FC33-4B44-AC50-6B1FBAA498E9}" type="pres">
      <dgm:prSet presAssocID="{DCB623D8-8C46-4C68-B889-80BE73E9D42F}" presName="sibTrans" presStyleCnt="0"/>
      <dgm:spPr/>
    </dgm:pt>
    <dgm:pt modelId="{4F0B226F-CC74-4551-93E2-31867823455A}" type="pres">
      <dgm:prSet presAssocID="{0C09B30F-9405-4B96-B3E9-B9258A00CDB4}" presName="node" presStyleLbl="node1" presStyleIdx="3" presStyleCnt="5">
        <dgm:presLayoutVars>
          <dgm:bulletEnabled val="1"/>
        </dgm:presLayoutVars>
      </dgm:prSet>
      <dgm:spPr/>
    </dgm:pt>
    <dgm:pt modelId="{59E5EE4D-E637-41CB-A0A3-1E7A446C7373}" type="pres">
      <dgm:prSet presAssocID="{6661C33D-BC47-43DA-B8E2-DDDE18328B5E}" presName="sibTrans" presStyleCnt="0"/>
      <dgm:spPr/>
    </dgm:pt>
    <dgm:pt modelId="{C5E79922-B8DB-4EC4-8C99-7388CC128059}" type="pres">
      <dgm:prSet presAssocID="{B652A6DB-AFC6-4FB8-900F-B5850F177B8E}" presName="node" presStyleLbl="node1" presStyleIdx="4" presStyleCnt="5">
        <dgm:presLayoutVars>
          <dgm:bulletEnabled val="1"/>
        </dgm:presLayoutVars>
      </dgm:prSet>
      <dgm:spPr/>
    </dgm:pt>
  </dgm:ptLst>
  <dgm:cxnLst>
    <dgm:cxn modelId="{D4398F12-0C80-43C0-917D-A7861BA5D839}" type="presOf" srcId="{384B94BB-B9A7-4ADA-87F8-7AEA99FE9210}" destId="{3D7C9C3D-F52B-48B7-8F43-C620BBBAA614}" srcOrd="0" destOrd="0" presId="urn:microsoft.com/office/officeart/2005/8/layout/default"/>
    <dgm:cxn modelId="{0E92C084-568A-428E-AD6E-F9B51DB14816}" type="presOf" srcId="{5DC56A0E-0A79-46B8-A734-66827B9B6AF4}" destId="{639DD505-36DF-47DE-8967-39EC10D8C50E}" srcOrd="0" destOrd="0" presId="urn:microsoft.com/office/officeart/2005/8/layout/default"/>
    <dgm:cxn modelId="{E015908D-7AE4-4CB7-B13F-DCB9FA62F6FF}" srcId="{62D28BD2-B125-4855-889B-42CF16D30F4C}" destId="{FD5FDD73-EB0B-480B-B6E2-A68482AB82DD}" srcOrd="0" destOrd="0" parTransId="{7F25BF7D-BB32-449A-8C93-A2B000AB2731}" sibTransId="{E03ABCBA-BF3F-40F4-8840-3245849FC79B}"/>
    <dgm:cxn modelId="{9F633AA8-EE89-4088-B1D5-F4EF09097401}" srcId="{62D28BD2-B125-4855-889B-42CF16D30F4C}" destId="{5DC56A0E-0A79-46B8-A734-66827B9B6AF4}" srcOrd="2" destOrd="0" parTransId="{79F0AD3D-8C50-41A3-A250-06CC51B07134}" sibTransId="{DCB623D8-8C46-4C68-B889-80BE73E9D42F}"/>
    <dgm:cxn modelId="{67D834AB-DD04-42FB-BE6A-289E109369A6}" srcId="{62D28BD2-B125-4855-889B-42CF16D30F4C}" destId="{0C09B30F-9405-4B96-B3E9-B9258A00CDB4}" srcOrd="3" destOrd="0" parTransId="{BD1FC861-D745-42B5-B9C2-40B3836C75EF}" sibTransId="{6661C33D-BC47-43DA-B8E2-DDDE18328B5E}"/>
    <dgm:cxn modelId="{6EAFA1AD-BDA6-4D1F-B028-5F9468E55D33}" srcId="{62D28BD2-B125-4855-889B-42CF16D30F4C}" destId="{B652A6DB-AFC6-4FB8-900F-B5850F177B8E}" srcOrd="4" destOrd="0" parTransId="{BA1482E5-4ADA-428F-AC88-42FB16A3161F}" sibTransId="{D8C734A5-2F61-4FBC-A573-F15A70717663}"/>
    <dgm:cxn modelId="{85928CB0-E1B9-49BB-9533-5A6FC128C0D7}" type="presOf" srcId="{62D28BD2-B125-4855-889B-42CF16D30F4C}" destId="{9B4F68B6-DE7B-4A10-8B64-F948DB163ACD}" srcOrd="0" destOrd="0" presId="urn:microsoft.com/office/officeart/2005/8/layout/default"/>
    <dgm:cxn modelId="{86FF1CBC-E8D7-42E2-90A3-3EBCAE294542}" type="presOf" srcId="{0C09B30F-9405-4B96-B3E9-B9258A00CDB4}" destId="{4F0B226F-CC74-4551-93E2-31867823455A}" srcOrd="0" destOrd="0" presId="urn:microsoft.com/office/officeart/2005/8/layout/default"/>
    <dgm:cxn modelId="{2F98E3C1-096B-4777-BF70-10F2ECCE9750}" type="presOf" srcId="{B652A6DB-AFC6-4FB8-900F-B5850F177B8E}" destId="{C5E79922-B8DB-4EC4-8C99-7388CC128059}" srcOrd="0" destOrd="0" presId="urn:microsoft.com/office/officeart/2005/8/layout/default"/>
    <dgm:cxn modelId="{B0A744E3-8A0A-47D3-9458-D7661CF67737}" type="presOf" srcId="{FD5FDD73-EB0B-480B-B6E2-A68482AB82DD}" destId="{2E81D893-5816-4BD6-8759-E2150F5B29FC}" srcOrd="0" destOrd="0" presId="urn:microsoft.com/office/officeart/2005/8/layout/default"/>
    <dgm:cxn modelId="{E45BACEE-E2A3-4F8D-A1BC-6B88A70A8FCA}" srcId="{62D28BD2-B125-4855-889B-42CF16D30F4C}" destId="{384B94BB-B9A7-4ADA-87F8-7AEA99FE9210}" srcOrd="1" destOrd="0" parTransId="{ACA1B086-019A-4E7D-87BF-75DF02625F1F}" sibTransId="{6830BCA1-98B5-432E-AF87-69EBD7FE73C5}"/>
    <dgm:cxn modelId="{A05C9415-66F7-4F9C-82DA-F359EF58DF09}" type="presParOf" srcId="{9B4F68B6-DE7B-4A10-8B64-F948DB163ACD}" destId="{2E81D893-5816-4BD6-8759-E2150F5B29FC}" srcOrd="0" destOrd="0" presId="urn:microsoft.com/office/officeart/2005/8/layout/default"/>
    <dgm:cxn modelId="{4C265F4A-9E78-4B23-9DD9-D64618972F39}" type="presParOf" srcId="{9B4F68B6-DE7B-4A10-8B64-F948DB163ACD}" destId="{B07D574C-9151-40DF-BA58-8F51A2B84E24}" srcOrd="1" destOrd="0" presId="urn:microsoft.com/office/officeart/2005/8/layout/default"/>
    <dgm:cxn modelId="{47231281-9CFA-4B64-93F0-E65B3D265924}" type="presParOf" srcId="{9B4F68B6-DE7B-4A10-8B64-F948DB163ACD}" destId="{3D7C9C3D-F52B-48B7-8F43-C620BBBAA614}" srcOrd="2" destOrd="0" presId="urn:microsoft.com/office/officeart/2005/8/layout/default"/>
    <dgm:cxn modelId="{5C63EA4E-A05F-4AD4-9929-BF2A5F02C5C4}" type="presParOf" srcId="{9B4F68B6-DE7B-4A10-8B64-F948DB163ACD}" destId="{2D104CC5-E41E-4912-AC2C-B5856879F42F}" srcOrd="3" destOrd="0" presId="urn:microsoft.com/office/officeart/2005/8/layout/default"/>
    <dgm:cxn modelId="{2E8DC785-4743-449D-974F-8AA7F59B4231}" type="presParOf" srcId="{9B4F68B6-DE7B-4A10-8B64-F948DB163ACD}" destId="{639DD505-36DF-47DE-8967-39EC10D8C50E}" srcOrd="4" destOrd="0" presId="urn:microsoft.com/office/officeart/2005/8/layout/default"/>
    <dgm:cxn modelId="{AD25AE8D-7D08-432A-B840-3B170E98293B}" type="presParOf" srcId="{9B4F68B6-DE7B-4A10-8B64-F948DB163ACD}" destId="{B23EEFB6-FC33-4B44-AC50-6B1FBAA498E9}" srcOrd="5" destOrd="0" presId="urn:microsoft.com/office/officeart/2005/8/layout/default"/>
    <dgm:cxn modelId="{496B4F55-246F-4913-A6D9-6209B4A3D3E9}" type="presParOf" srcId="{9B4F68B6-DE7B-4A10-8B64-F948DB163ACD}" destId="{4F0B226F-CC74-4551-93E2-31867823455A}" srcOrd="6" destOrd="0" presId="urn:microsoft.com/office/officeart/2005/8/layout/default"/>
    <dgm:cxn modelId="{1A62D71C-64A6-4C1A-8FE8-867B371B33D3}" type="presParOf" srcId="{9B4F68B6-DE7B-4A10-8B64-F948DB163ACD}" destId="{59E5EE4D-E637-41CB-A0A3-1E7A446C7373}" srcOrd="7" destOrd="0" presId="urn:microsoft.com/office/officeart/2005/8/layout/default"/>
    <dgm:cxn modelId="{8D06FA9F-7A52-4AFB-B5F0-57A8F6806056}" type="presParOf" srcId="{9B4F68B6-DE7B-4A10-8B64-F948DB163ACD}" destId="{C5E79922-B8DB-4EC4-8C99-7388CC12805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CCB37-09F4-4B91-B99F-0A7CFBCC9D6F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F71D3548-E7F5-451C-AFB4-44A6E97186C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Most schools have applications online</a:t>
          </a:r>
        </a:p>
      </dgm:t>
    </dgm:pt>
    <dgm:pt modelId="{B2EF3D79-46BF-455D-8A26-C75C98844AEE}" type="parTrans" cxnId="{39FD6741-FDB0-4669-8628-0D125D3DD07E}">
      <dgm:prSet/>
      <dgm:spPr/>
      <dgm:t>
        <a:bodyPr/>
        <a:lstStyle/>
        <a:p>
          <a:endParaRPr lang="en-US"/>
        </a:p>
      </dgm:t>
    </dgm:pt>
    <dgm:pt modelId="{27A4051F-4893-41BA-934A-5A9ABF3EEACC}" type="sibTrans" cxnId="{39FD6741-FDB0-4669-8628-0D125D3DD07E}">
      <dgm:prSet/>
      <dgm:spPr/>
      <dgm:t>
        <a:bodyPr/>
        <a:lstStyle/>
        <a:p>
          <a:endParaRPr lang="en-US"/>
        </a:p>
      </dgm:t>
    </dgm:pt>
    <dgm:pt modelId="{A3B7A66E-4921-45D0-9F3F-586C4AC362E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From website, create a student profile to complete a basic application (and upload additional files if necessary)</a:t>
          </a:r>
        </a:p>
      </dgm:t>
    </dgm:pt>
    <dgm:pt modelId="{BC5F72CD-E79E-4EE2-A603-96C09DB8B657}" type="parTrans" cxnId="{F0103411-86FE-4D9C-9877-129F17F278B2}">
      <dgm:prSet/>
      <dgm:spPr/>
      <dgm:t>
        <a:bodyPr/>
        <a:lstStyle/>
        <a:p>
          <a:endParaRPr lang="en-US"/>
        </a:p>
      </dgm:t>
    </dgm:pt>
    <dgm:pt modelId="{1A654B15-292E-4AB1-9F0E-570C9CE34003}" type="sibTrans" cxnId="{F0103411-86FE-4D9C-9877-129F17F278B2}">
      <dgm:prSet/>
      <dgm:spPr/>
      <dgm:t>
        <a:bodyPr/>
        <a:lstStyle/>
        <a:p>
          <a:endParaRPr lang="en-US"/>
        </a:p>
      </dgm:t>
    </dgm:pt>
    <dgm:pt modelId="{75F479D5-B3CF-4F25-9749-AD560BB0B995}">
      <dgm:prSet/>
      <dgm:spPr/>
      <dgm:t>
        <a:bodyPr/>
        <a:lstStyle/>
        <a:p>
          <a:pPr rtl="0"/>
          <a:r>
            <a:rPr lang="en-US" dirty="0">
              <a:solidFill>
                <a:schemeClr val="bg1"/>
              </a:solidFill>
            </a:rPr>
            <a:t>All schools charge an application fee (this varies from $40-$100) which can be paid online.</a:t>
          </a:r>
          <a:r>
            <a:rPr lang="en-US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dirty="0">
              <a:solidFill>
                <a:schemeClr val="bg1"/>
              </a:solidFill>
            </a:rPr>
            <a:t> Some are offering free applications if you do a virtual tour.</a:t>
          </a:r>
        </a:p>
      </dgm:t>
    </dgm:pt>
    <dgm:pt modelId="{BECA0604-C460-47E2-868D-F52031DEDA0C}" type="parTrans" cxnId="{C5DF4734-388B-41BB-9B22-8286E7210E28}">
      <dgm:prSet/>
      <dgm:spPr/>
      <dgm:t>
        <a:bodyPr/>
        <a:lstStyle/>
        <a:p>
          <a:endParaRPr lang="en-US"/>
        </a:p>
      </dgm:t>
    </dgm:pt>
    <dgm:pt modelId="{5C464936-541C-42A8-BAC7-F484935D316A}" type="sibTrans" cxnId="{C5DF4734-388B-41BB-9B22-8286E7210E28}">
      <dgm:prSet/>
      <dgm:spPr/>
      <dgm:t>
        <a:bodyPr/>
        <a:lstStyle/>
        <a:p>
          <a:endParaRPr lang="en-US"/>
        </a:p>
      </dgm:t>
    </dgm:pt>
    <dgm:pt modelId="{78D00903-88CE-42D5-90F5-DBD03AF2EE2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The application is not considered complete until you send your official transcript IN JUNE!!</a:t>
          </a:r>
        </a:p>
      </dgm:t>
    </dgm:pt>
    <dgm:pt modelId="{9D424013-1FCA-449A-BA0F-2D383EA39DD1}" type="parTrans" cxnId="{B4356AA1-B43B-4F31-A291-50A1574515E1}">
      <dgm:prSet/>
      <dgm:spPr/>
      <dgm:t>
        <a:bodyPr/>
        <a:lstStyle/>
        <a:p>
          <a:endParaRPr lang="en-US"/>
        </a:p>
      </dgm:t>
    </dgm:pt>
    <dgm:pt modelId="{DE53FA4A-D481-4686-98F7-E0900CF6A4EE}" type="sibTrans" cxnId="{B4356AA1-B43B-4F31-A291-50A1574515E1}">
      <dgm:prSet/>
      <dgm:spPr/>
      <dgm:t>
        <a:bodyPr/>
        <a:lstStyle/>
        <a:p>
          <a:endParaRPr lang="en-US"/>
        </a:p>
      </dgm:t>
    </dgm:pt>
    <dgm:pt modelId="{CF5E16A8-D5EA-4B84-A455-766A027F151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Ontario School Applications go through Ontario Universities Application Centre (OUAC)</a:t>
          </a:r>
        </a:p>
      </dgm:t>
    </dgm:pt>
    <dgm:pt modelId="{566D5277-5725-4FA4-B463-6C15516D713E}" type="parTrans" cxnId="{4D26B4C7-8A67-47A6-BB9E-23191353F3E9}">
      <dgm:prSet/>
      <dgm:spPr/>
      <dgm:t>
        <a:bodyPr/>
        <a:lstStyle/>
        <a:p>
          <a:endParaRPr lang="en-US"/>
        </a:p>
      </dgm:t>
    </dgm:pt>
    <dgm:pt modelId="{B91780FC-C319-4D32-9FDB-16DA1A6823D1}" type="sibTrans" cxnId="{4D26B4C7-8A67-47A6-BB9E-23191353F3E9}">
      <dgm:prSet/>
      <dgm:spPr/>
      <dgm:t>
        <a:bodyPr/>
        <a:lstStyle/>
        <a:p>
          <a:endParaRPr lang="en-US"/>
        </a:p>
      </dgm:t>
    </dgm:pt>
    <dgm:pt modelId="{9A16B2FF-C02D-4A0E-8D41-DCCA593158E3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US Schools – SATs (specific testing dates), Common Application</a:t>
          </a:r>
        </a:p>
      </dgm:t>
    </dgm:pt>
    <dgm:pt modelId="{F3C61F2C-2036-4245-A43F-78E658B97419}" type="parTrans" cxnId="{F7973A11-6091-49F4-A1FA-F67E341E7340}">
      <dgm:prSet/>
      <dgm:spPr/>
      <dgm:t>
        <a:bodyPr/>
        <a:lstStyle/>
        <a:p>
          <a:endParaRPr lang="en-US"/>
        </a:p>
      </dgm:t>
    </dgm:pt>
    <dgm:pt modelId="{FD56980E-5B61-4228-AF0C-7790D647F1F1}" type="sibTrans" cxnId="{F7973A11-6091-49F4-A1FA-F67E341E7340}">
      <dgm:prSet/>
      <dgm:spPr/>
      <dgm:t>
        <a:bodyPr/>
        <a:lstStyle/>
        <a:p>
          <a:endParaRPr lang="en-US"/>
        </a:p>
      </dgm:t>
    </dgm:pt>
    <dgm:pt modelId="{B42A9702-8FB2-4552-9AC5-3BE0AB5234AA}" type="pres">
      <dgm:prSet presAssocID="{4F6CCB37-09F4-4B91-B99F-0A7CFBCC9D6F}" presName="linear" presStyleCnt="0">
        <dgm:presLayoutVars>
          <dgm:animLvl val="lvl"/>
          <dgm:resizeHandles val="exact"/>
        </dgm:presLayoutVars>
      </dgm:prSet>
      <dgm:spPr/>
    </dgm:pt>
    <dgm:pt modelId="{38E06ED7-EC4E-4FFD-8FAE-86DAEE1355B8}" type="pres">
      <dgm:prSet presAssocID="{F71D3548-E7F5-451C-AFB4-44A6E97186C0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60240A9-3FDC-490F-A1BA-1E275FC5EC8B}" type="pres">
      <dgm:prSet presAssocID="{27A4051F-4893-41BA-934A-5A9ABF3EEACC}" presName="spacer" presStyleCnt="0"/>
      <dgm:spPr/>
    </dgm:pt>
    <dgm:pt modelId="{4A3B5A2B-FEBE-4749-9BB4-4E15E355E54C}" type="pres">
      <dgm:prSet presAssocID="{A3B7A66E-4921-45D0-9F3F-586C4AC362E9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DF8AA02-25AF-4403-9CDB-F2A957E419F7}" type="pres">
      <dgm:prSet presAssocID="{1A654B15-292E-4AB1-9F0E-570C9CE34003}" presName="spacer" presStyleCnt="0"/>
      <dgm:spPr/>
    </dgm:pt>
    <dgm:pt modelId="{18ACB26D-19F2-4370-B5D7-3FFB3952AF97}" type="pres">
      <dgm:prSet presAssocID="{75F479D5-B3CF-4F25-9749-AD560BB0B9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E190A2A1-E7AF-47ED-BEE8-41B90487EE35}" type="pres">
      <dgm:prSet presAssocID="{5C464936-541C-42A8-BAC7-F484935D316A}" presName="spacer" presStyleCnt="0"/>
      <dgm:spPr/>
    </dgm:pt>
    <dgm:pt modelId="{59276CB1-C6D6-4E3C-B3BA-491598032B7C}" type="pres">
      <dgm:prSet presAssocID="{78D00903-88CE-42D5-90F5-DBD03AF2EE2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B7197361-B8BD-4055-9B86-ACFA989902A4}" type="pres">
      <dgm:prSet presAssocID="{DE53FA4A-D481-4686-98F7-E0900CF6A4EE}" presName="spacer" presStyleCnt="0"/>
      <dgm:spPr/>
    </dgm:pt>
    <dgm:pt modelId="{7D67C3D2-41BE-4345-87BF-22B98931618C}" type="pres">
      <dgm:prSet presAssocID="{CF5E16A8-D5EA-4B84-A455-766A027F151A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AD49B4F-8AF3-4B89-AB62-33E67A73C0C0}" type="pres">
      <dgm:prSet presAssocID="{B91780FC-C319-4D32-9FDB-16DA1A6823D1}" presName="spacer" presStyleCnt="0"/>
      <dgm:spPr/>
    </dgm:pt>
    <dgm:pt modelId="{4BDBF8CB-C29A-4C90-9EF8-B4970D7C5127}" type="pres">
      <dgm:prSet presAssocID="{9A16B2FF-C02D-4A0E-8D41-DCCA593158E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30EA804-2D3F-4F16-99C0-418DB10F0A60}" type="presOf" srcId="{9A16B2FF-C02D-4A0E-8D41-DCCA593158E3}" destId="{4BDBF8CB-C29A-4C90-9EF8-B4970D7C5127}" srcOrd="0" destOrd="0" presId="urn:microsoft.com/office/officeart/2005/8/layout/vList2"/>
    <dgm:cxn modelId="{F0103411-86FE-4D9C-9877-129F17F278B2}" srcId="{4F6CCB37-09F4-4B91-B99F-0A7CFBCC9D6F}" destId="{A3B7A66E-4921-45D0-9F3F-586C4AC362E9}" srcOrd="1" destOrd="0" parTransId="{BC5F72CD-E79E-4EE2-A603-96C09DB8B657}" sibTransId="{1A654B15-292E-4AB1-9F0E-570C9CE34003}"/>
    <dgm:cxn modelId="{F7973A11-6091-49F4-A1FA-F67E341E7340}" srcId="{4F6CCB37-09F4-4B91-B99F-0A7CFBCC9D6F}" destId="{9A16B2FF-C02D-4A0E-8D41-DCCA593158E3}" srcOrd="5" destOrd="0" parTransId="{F3C61F2C-2036-4245-A43F-78E658B97419}" sibTransId="{FD56980E-5B61-4228-AF0C-7790D647F1F1}"/>
    <dgm:cxn modelId="{B5C02826-61C7-48B4-813C-E0CA43B8B535}" type="presOf" srcId="{A3B7A66E-4921-45D0-9F3F-586C4AC362E9}" destId="{4A3B5A2B-FEBE-4749-9BB4-4E15E355E54C}" srcOrd="0" destOrd="0" presId="urn:microsoft.com/office/officeart/2005/8/layout/vList2"/>
    <dgm:cxn modelId="{C5DF4734-388B-41BB-9B22-8286E7210E28}" srcId="{4F6CCB37-09F4-4B91-B99F-0A7CFBCC9D6F}" destId="{75F479D5-B3CF-4F25-9749-AD560BB0B995}" srcOrd="2" destOrd="0" parTransId="{BECA0604-C460-47E2-868D-F52031DEDA0C}" sibTransId="{5C464936-541C-42A8-BAC7-F484935D316A}"/>
    <dgm:cxn modelId="{39FD6741-FDB0-4669-8628-0D125D3DD07E}" srcId="{4F6CCB37-09F4-4B91-B99F-0A7CFBCC9D6F}" destId="{F71D3548-E7F5-451C-AFB4-44A6E97186C0}" srcOrd="0" destOrd="0" parTransId="{B2EF3D79-46BF-455D-8A26-C75C98844AEE}" sibTransId="{27A4051F-4893-41BA-934A-5A9ABF3EEACC}"/>
    <dgm:cxn modelId="{2D4AB741-B840-4DD0-A472-635FF0B8098A}" type="presOf" srcId="{75F479D5-B3CF-4F25-9749-AD560BB0B995}" destId="{18ACB26D-19F2-4370-B5D7-3FFB3952AF97}" srcOrd="0" destOrd="0" presId="urn:microsoft.com/office/officeart/2005/8/layout/vList2"/>
    <dgm:cxn modelId="{B1AD7F89-9E71-4A13-AEDB-BED34A709B48}" type="presOf" srcId="{4F6CCB37-09F4-4B91-B99F-0A7CFBCC9D6F}" destId="{B42A9702-8FB2-4552-9AC5-3BE0AB5234AA}" srcOrd="0" destOrd="0" presId="urn:microsoft.com/office/officeart/2005/8/layout/vList2"/>
    <dgm:cxn modelId="{23C92F8F-FFCC-432E-8028-58C7E8B8E29F}" type="presOf" srcId="{F71D3548-E7F5-451C-AFB4-44A6E97186C0}" destId="{38E06ED7-EC4E-4FFD-8FAE-86DAEE1355B8}" srcOrd="0" destOrd="0" presId="urn:microsoft.com/office/officeart/2005/8/layout/vList2"/>
    <dgm:cxn modelId="{B4356AA1-B43B-4F31-A291-50A1574515E1}" srcId="{4F6CCB37-09F4-4B91-B99F-0A7CFBCC9D6F}" destId="{78D00903-88CE-42D5-90F5-DBD03AF2EE2B}" srcOrd="3" destOrd="0" parTransId="{9D424013-1FCA-449A-BA0F-2D383EA39DD1}" sibTransId="{DE53FA4A-D481-4686-98F7-E0900CF6A4EE}"/>
    <dgm:cxn modelId="{E4096BC5-42DE-4C86-98A6-FC6A5EC70647}" type="presOf" srcId="{CF5E16A8-D5EA-4B84-A455-766A027F151A}" destId="{7D67C3D2-41BE-4345-87BF-22B98931618C}" srcOrd="0" destOrd="0" presId="urn:microsoft.com/office/officeart/2005/8/layout/vList2"/>
    <dgm:cxn modelId="{4D26B4C7-8A67-47A6-BB9E-23191353F3E9}" srcId="{4F6CCB37-09F4-4B91-B99F-0A7CFBCC9D6F}" destId="{CF5E16A8-D5EA-4B84-A455-766A027F151A}" srcOrd="4" destOrd="0" parTransId="{566D5277-5725-4FA4-B463-6C15516D713E}" sibTransId="{B91780FC-C319-4D32-9FDB-16DA1A6823D1}"/>
    <dgm:cxn modelId="{96D224CF-8DA2-40C8-AD90-0F12E0D52F3E}" type="presOf" srcId="{78D00903-88CE-42D5-90F5-DBD03AF2EE2B}" destId="{59276CB1-C6D6-4E3C-B3BA-491598032B7C}" srcOrd="0" destOrd="0" presId="urn:microsoft.com/office/officeart/2005/8/layout/vList2"/>
    <dgm:cxn modelId="{A6869FC7-1C1D-4AFD-8727-12263624BE4A}" type="presParOf" srcId="{B42A9702-8FB2-4552-9AC5-3BE0AB5234AA}" destId="{38E06ED7-EC4E-4FFD-8FAE-86DAEE1355B8}" srcOrd="0" destOrd="0" presId="urn:microsoft.com/office/officeart/2005/8/layout/vList2"/>
    <dgm:cxn modelId="{744E552A-2B93-48BB-971C-7E376A58F52D}" type="presParOf" srcId="{B42A9702-8FB2-4552-9AC5-3BE0AB5234AA}" destId="{F60240A9-3FDC-490F-A1BA-1E275FC5EC8B}" srcOrd="1" destOrd="0" presId="urn:microsoft.com/office/officeart/2005/8/layout/vList2"/>
    <dgm:cxn modelId="{60CD8798-6BF4-4F82-8880-C14833444101}" type="presParOf" srcId="{B42A9702-8FB2-4552-9AC5-3BE0AB5234AA}" destId="{4A3B5A2B-FEBE-4749-9BB4-4E15E355E54C}" srcOrd="2" destOrd="0" presId="urn:microsoft.com/office/officeart/2005/8/layout/vList2"/>
    <dgm:cxn modelId="{8155E272-4237-4FBE-B4E4-C5094B1C5D1D}" type="presParOf" srcId="{B42A9702-8FB2-4552-9AC5-3BE0AB5234AA}" destId="{8DF8AA02-25AF-4403-9CDB-F2A957E419F7}" srcOrd="3" destOrd="0" presId="urn:microsoft.com/office/officeart/2005/8/layout/vList2"/>
    <dgm:cxn modelId="{93600E58-9312-40B1-A4E9-5ABF8C969735}" type="presParOf" srcId="{B42A9702-8FB2-4552-9AC5-3BE0AB5234AA}" destId="{18ACB26D-19F2-4370-B5D7-3FFB3952AF97}" srcOrd="4" destOrd="0" presId="urn:microsoft.com/office/officeart/2005/8/layout/vList2"/>
    <dgm:cxn modelId="{628CA02A-A64F-4170-BD44-0DFF4D750234}" type="presParOf" srcId="{B42A9702-8FB2-4552-9AC5-3BE0AB5234AA}" destId="{E190A2A1-E7AF-47ED-BEE8-41B90487EE35}" srcOrd="5" destOrd="0" presId="urn:microsoft.com/office/officeart/2005/8/layout/vList2"/>
    <dgm:cxn modelId="{9230DA68-B9CA-4A5F-8A5B-50EBDE712AA9}" type="presParOf" srcId="{B42A9702-8FB2-4552-9AC5-3BE0AB5234AA}" destId="{59276CB1-C6D6-4E3C-B3BA-491598032B7C}" srcOrd="6" destOrd="0" presId="urn:microsoft.com/office/officeart/2005/8/layout/vList2"/>
    <dgm:cxn modelId="{73CC25F0-2411-442B-8A51-F5305FC44BD2}" type="presParOf" srcId="{B42A9702-8FB2-4552-9AC5-3BE0AB5234AA}" destId="{B7197361-B8BD-4055-9B86-ACFA989902A4}" srcOrd="7" destOrd="0" presId="urn:microsoft.com/office/officeart/2005/8/layout/vList2"/>
    <dgm:cxn modelId="{8E6CD9E7-7516-4C4D-ABAF-C44F6937A00A}" type="presParOf" srcId="{B42A9702-8FB2-4552-9AC5-3BE0AB5234AA}" destId="{7D67C3D2-41BE-4345-87BF-22B98931618C}" srcOrd="8" destOrd="0" presId="urn:microsoft.com/office/officeart/2005/8/layout/vList2"/>
    <dgm:cxn modelId="{FE00FF9F-30C5-4B54-A1A4-97304AE2467C}" type="presParOf" srcId="{B42A9702-8FB2-4552-9AC5-3BE0AB5234AA}" destId="{5AD49B4F-8AF3-4B89-AB62-33E67A73C0C0}" srcOrd="9" destOrd="0" presId="urn:microsoft.com/office/officeart/2005/8/layout/vList2"/>
    <dgm:cxn modelId="{6289213E-8FDF-4032-AD8C-577FC970F06B}" type="presParOf" srcId="{B42A9702-8FB2-4552-9AC5-3BE0AB5234AA}" destId="{4BDBF8CB-C29A-4C90-9EF8-B4970D7C512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D896D7-1BC8-4130-BFD6-2CAE0C514E2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BA8E1C7-18C5-49D6-88C6-FFD4C001474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Official document which shows Grade 11 &amp; 12 marks from FHS</a:t>
          </a:r>
        </a:p>
      </dgm:t>
    </dgm:pt>
    <dgm:pt modelId="{B57B53A6-319B-44FD-9A4D-6BA07D14CA4D}" type="parTrans" cxnId="{17DBC7AD-2F67-48D9-BDFB-5C0E7AAE4647}">
      <dgm:prSet/>
      <dgm:spPr/>
      <dgm:t>
        <a:bodyPr/>
        <a:lstStyle/>
        <a:p>
          <a:endParaRPr lang="en-US"/>
        </a:p>
      </dgm:t>
    </dgm:pt>
    <dgm:pt modelId="{0A99F58C-DEBB-4FFE-A156-4BDACA2702C2}" type="sibTrans" cxnId="{17DBC7AD-2F67-48D9-BDFB-5C0E7AAE4647}">
      <dgm:prSet/>
      <dgm:spPr/>
      <dgm:t>
        <a:bodyPr/>
        <a:lstStyle/>
        <a:p>
          <a:endParaRPr lang="en-US"/>
        </a:p>
      </dgm:t>
    </dgm:pt>
    <dgm:pt modelId="{841ED65C-9286-4C08-90E3-AE06E49EFC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Will show mid-term mark once report card comes out in November; final mark at end replaces it.</a:t>
          </a:r>
        </a:p>
      </dgm:t>
    </dgm:pt>
    <dgm:pt modelId="{C251F2D9-E6B4-494C-9852-1C1949DC1161}" type="parTrans" cxnId="{E4D47013-1D5E-4E6E-B7B4-3CC05C454AE7}">
      <dgm:prSet/>
      <dgm:spPr/>
      <dgm:t>
        <a:bodyPr/>
        <a:lstStyle/>
        <a:p>
          <a:endParaRPr lang="en-US"/>
        </a:p>
      </dgm:t>
    </dgm:pt>
    <dgm:pt modelId="{3C3970B8-C8DB-47DF-9D80-E8CDA7D0A276}" type="sibTrans" cxnId="{E4D47013-1D5E-4E6E-B7B4-3CC05C454AE7}">
      <dgm:prSet/>
      <dgm:spPr/>
      <dgm:t>
        <a:bodyPr/>
        <a:lstStyle/>
        <a:p>
          <a:endParaRPr lang="en-US"/>
        </a:p>
      </dgm:t>
    </dgm:pt>
    <dgm:pt modelId="{CD2A0316-42D2-4213-8541-01069A03ADE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If you have marks from somewhere else, you must also have those marks sent </a:t>
          </a:r>
        </a:p>
      </dgm:t>
    </dgm:pt>
    <dgm:pt modelId="{83BC4A57-1060-4188-86CC-31F23B0786FB}" type="parTrans" cxnId="{A701AB82-D985-4A95-B266-0BA9CDA0D5AC}">
      <dgm:prSet/>
      <dgm:spPr/>
      <dgm:t>
        <a:bodyPr/>
        <a:lstStyle/>
        <a:p>
          <a:endParaRPr lang="en-US"/>
        </a:p>
      </dgm:t>
    </dgm:pt>
    <dgm:pt modelId="{FC19A4E3-12FA-4294-AD4D-C26FD8F22391}" type="sibTrans" cxnId="{A701AB82-D985-4A95-B266-0BA9CDA0D5AC}">
      <dgm:prSet/>
      <dgm:spPr/>
      <dgm:t>
        <a:bodyPr/>
        <a:lstStyle/>
        <a:p>
          <a:endParaRPr lang="en-US"/>
        </a:p>
      </dgm:t>
    </dgm:pt>
    <dgm:pt modelId="{77364B51-F0C3-4B54-A6E8-36A5F6F1B0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Schools want transcripts that you have not handled (sent directly from FHS to post-secondary)</a:t>
          </a:r>
        </a:p>
      </dgm:t>
    </dgm:pt>
    <dgm:pt modelId="{68DFE107-8CB7-4897-8B30-CC6FB983295E}" type="parTrans" cxnId="{07925782-9D71-4F8C-9BD7-B1C68241945D}">
      <dgm:prSet/>
      <dgm:spPr/>
      <dgm:t>
        <a:bodyPr/>
        <a:lstStyle/>
        <a:p>
          <a:endParaRPr lang="en-US"/>
        </a:p>
      </dgm:t>
    </dgm:pt>
    <dgm:pt modelId="{E0664A13-B207-46AC-B2AF-3A53FCECFB72}" type="sibTrans" cxnId="{07925782-9D71-4F8C-9BD7-B1C68241945D}">
      <dgm:prSet/>
      <dgm:spPr/>
      <dgm:t>
        <a:bodyPr/>
        <a:lstStyle/>
        <a:p>
          <a:endParaRPr lang="en-US"/>
        </a:p>
      </dgm:t>
    </dgm:pt>
    <dgm:pt modelId="{B30D9ABB-26A4-47D3-B4B9-54CB7C5B24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To request transcript you must email </a:t>
          </a:r>
          <a:r>
            <a:rPr lang="en-US" b="1" dirty="0"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Julia.Woodhouse@nbed.nb.ca</a:t>
          </a:r>
          <a:r>
            <a:rPr lang="en-US" b="1" dirty="0"/>
            <a:t> </a:t>
          </a:r>
          <a:r>
            <a:rPr lang="en-US" b="1" dirty="0">
              <a:latin typeface="Calibri Light" panose="020F0302020204030204"/>
            </a:rPr>
            <a:t> </a:t>
          </a:r>
          <a:r>
            <a:rPr lang="en-US" dirty="0">
              <a:latin typeface="Calibri Light" panose="020F0302020204030204"/>
            </a:rPr>
            <a:t>indicating</a:t>
          </a:r>
          <a:r>
            <a:rPr lang="en-US" dirty="0"/>
            <a:t> where you want your transcript sent (with at least a week’s notice)</a:t>
          </a:r>
        </a:p>
      </dgm:t>
    </dgm:pt>
    <dgm:pt modelId="{10B16D51-60E6-47A5-B3C8-423C7C41132F}" type="parTrans" cxnId="{A6728851-3955-465D-9BF2-AAE85855E696}">
      <dgm:prSet/>
      <dgm:spPr/>
      <dgm:t>
        <a:bodyPr/>
        <a:lstStyle/>
        <a:p>
          <a:endParaRPr lang="en-US"/>
        </a:p>
      </dgm:t>
    </dgm:pt>
    <dgm:pt modelId="{9F477D3C-AD0F-4AA4-A0CC-FDA3E7D71623}" type="sibTrans" cxnId="{A6728851-3955-465D-9BF2-AAE85855E696}">
      <dgm:prSet/>
      <dgm:spPr/>
      <dgm:t>
        <a:bodyPr/>
        <a:lstStyle/>
        <a:p>
          <a:endParaRPr lang="en-US"/>
        </a:p>
      </dgm:t>
    </dgm:pt>
    <dgm:pt modelId="{F0C49BEC-1D44-4EB4-8B9B-A836A060F6C0}" type="pres">
      <dgm:prSet presAssocID="{DDD896D7-1BC8-4130-BFD6-2CAE0C514E28}" presName="root" presStyleCnt="0">
        <dgm:presLayoutVars>
          <dgm:dir/>
          <dgm:resizeHandles val="exact"/>
        </dgm:presLayoutVars>
      </dgm:prSet>
      <dgm:spPr/>
    </dgm:pt>
    <dgm:pt modelId="{F810891C-6FBF-476D-ACBB-6D6A25E2E6DD}" type="pres">
      <dgm:prSet presAssocID="{3BA8E1C7-18C5-49D6-88C6-FFD4C0014741}" presName="compNode" presStyleCnt="0"/>
      <dgm:spPr/>
    </dgm:pt>
    <dgm:pt modelId="{9C6D554D-2D79-469A-A4CB-433A3A870941}" type="pres">
      <dgm:prSet presAssocID="{3BA8E1C7-18C5-49D6-88C6-FFD4C0014741}" presName="bgRect" presStyleLbl="bgShp" presStyleIdx="0" presStyleCnt="5"/>
      <dgm:spPr/>
    </dgm:pt>
    <dgm:pt modelId="{809AE0C8-097A-47FB-A281-BFA423EFFC25}" type="pres">
      <dgm:prSet presAssocID="{3BA8E1C7-18C5-49D6-88C6-FFD4C0014741}" presName="iconRect" presStyleLbl="node1" presStyleIdx="0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9535E47E-9B5A-4D65-86EE-3835BFF02C94}" type="pres">
      <dgm:prSet presAssocID="{3BA8E1C7-18C5-49D6-88C6-FFD4C0014741}" presName="spaceRect" presStyleCnt="0"/>
      <dgm:spPr/>
    </dgm:pt>
    <dgm:pt modelId="{A2046772-EA4F-4268-9D57-9CCA2A14938B}" type="pres">
      <dgm:prSet presAssocID="{3BA8E1C7-18C5-49D6-88C6-FFD4C0014741}" presName="parTx" presStyleLbl="revTx" presStyleIdx="0" presStyleCnt="5">
        <dgm:presLayoutVars>
          <dgm:chMax val="0"/>
          <dgm:chPref val="0"/>
        </dgm:presLayoutVars>
      </dgm:prSet>
      <dgm:spPr/>
    </dgm:pt>
    <dgm:pt modelId="{FBFA3C78-BA04-44AD-8E4E-3DDC57AA408B}" type="pres">
      <dgm:prSet presAssocID="{0A99F58C-DEBB-4FFE-A156-4BDACA2702C2}" presName="sibTrans" presStyleCnt="0"/>
      <dgm:spPr/>
    </dgm:pt>
    <dgm:pt modelId="{6445D263-5949-4BE2-B82C-0C614A214B76}" type="pres">
      <dgm:prSet presAssocID="{841ED65C-9286-4C08-90E3-AE06E49EFC77}" presName="compNode" presStyleCnt="0"/>
      <dgm:spPr/>
    </dgm:pt>
    <dgm:pt modelId="{3AE62EB4-D291-4B37-895E-86977172431C}" type="pres">
      <dgm:prSet presAssocID="{841ED65C-9286-4C08-90E3-AE06E49EFC77}" presName="bgRect" presStyleLbl="bgShp" presStyleIdx="1" presStyleCnt="5"/>
      <dgm:spPr/>
    </dgm:pt>
    <dgm:pt modelId="{AB0DCF3C-FC2C-4D07-BF55-52183F3C87C4}" type="pres">
      <dgm:prSet presAssocID="{841ED65C-9286-4C08-90E3-AE06E49EFC77}" presName="iconRect" presStyleLbl="node1" presStyleIdx="1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ip Calendar"/>
        </a:ext>
      </dgm:extLst>
    </dgm:pt>
    <dgm:pt modelId="{8A2475CC-B7D6-4FD5-B74C-5805A0951CD2}" type="pres">
      <dgm:prSet presAssocID="{841ED65C-9286-4C08-90E3-AE06E49EFC77}" presName="spaceRect" presStyleCnt="0"/>
      <dgm:spPr/>
    </dgm:pt>
    <dgm:pt modelId="{3798D2E7-2080-4F79-9AB6-783B675B275A}" type="pres">
      <dgm:prSet presAssocID="{841ED65C-9286-4C08-90E3-AE06E49EFC77}" presName="parTx" presStyleLbl="revTx" presStyleIdx="1" presStyleCnt="5">
        <dgm:presLayoutVars>
          <dgm:chMax val="0"/>
          <dgm:chPref val="0"/>
        </dgm:presLayoutVars>
      </dgm:prSet>
      <dgm:spPr/>
    </dgm:pt>
    <dgm:pt modelId="{1972E9F7-D807-4E1E-9DA0-97B4FD786805}" type="pres">
      <dgm:prSet presAssocID="{3C3970B8-C8DB-47DF-9D80-E8CDA7D0A276}" presName="sibTrans" presStyleCnt="0"/>
      <dgm:spPr/>
    </dgm:pt>
    <dgm:pt modelId="{5BB2EABF-F598-4F92-89F4-20F84E02EE9E}" type="pres">
      <dgm:prSet presAssocID="{CD2A0316-42D2-4213-8541-01069A03ADEF}" presName="compNode" presStyleCnt="0"/>
      <dgm:spPr/>
    </dgm:pt>
    <dgm:pt modelId="{4A2AA527-C1E5-4800-B86A-A35947FE3F22}" type="pres">
      <dgm:prSet presAssocID="{CD2A0316-42D2-4213-8541-01069A03ADEF}" presName="bgRect" presStyleLbl="bgShp" presStyleIdx="2" presStyleCnt="5"/>
      <dgm:spPr/>
    </dgm:pt>
    <dgm:pt modelId="{3D8DB5B3-A3FD-449E-8D13-B89E8B846A0E}" type="pres">
      <dgm:prSet presAssocID="{CD2A0316-42D2-4213-8541-01069A03ADEF}" presName="iconRect" presStyleLbl="node1" presStyleIdx="2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otes"/>
        </a:ext>
      </dgm:extLst>
    </dgm:pt>
    <dgm:pt modelId="{0E02237F-9484-4C47-AD23-7C758FA63489}" type="pres">
      <dgm:prSet presAssocID="{CD2A0316-42D2-4213-8541-01069A03ADEF}" presName="spaceRect" presStyleCnt="0"/>
      <dgm:spPr/>
    </dgm:pt>
    <dgm:pt modelId="{45E4257F-6542-48A4-8F7D-45694A854B6F}" type="pres">
      <dgm:prSet presAssocID="{CD2A0316-42D2-4213-8541-01069A03ADEF}" presName="parTx" presStyleLbl="revTx" presStyleIdx="2" presStyleCnt="5">
        <dgm:presLayoutVars>
          <dgm:chMax val="0"/>
          <dgm:chPref val="0"/>
        </dgm:presLayoutVars>
      </dgm:prSet>
      <dgm:spPr/>
    </dgm:pt>
    <dgm:pt modelId="{FFA1047B-285E-4A0B-BC27-D41C385528A4}" type="pres">
      <dgm:prSet presAssocID="{FC19A4E3-12FA-4294-AD4D-C26FD8F22391}" presName="sibTrans" presStyleCnt="0"/>
      <dgm:spPr/>
    </dgm:pt>
    <dgm:pt modelId="{5B514A5A-94EE-447F-B7B9-74B0371F6770}" type="pres">
      <dgm:prSet presAssocID="{77364B51-F0C3-4B54-A6E8-36A5F6F1B07E}" presName="compNode" presStyleCnt="0"/>
      <dgm:spPr/>
    </dgm:pt>
    <dgm:pt modelId="{3A04B6F5-F280-4B93-8A7F-62895FC49E48}" type="pres">
      <dgm:prSet presAssocID="{77364B51-F0C3-4B54-A6E8-36A5F6F1B07E}" presName="bgRect" presStyleLbl="bgShp" presStyleIdx="3" presStyleCnt="5"/>
      <dgm:spPr/>
    </dgm:pt>
    <dgm:pt modelId="{4AC0B0A1-92BC-4817-8949-BCBEAB1E0725}" type="pres">
      <dgm:prSet presAssocID="{77364B51-F0C3-4B54-A6E8-36A5F6F1B07E}" presName="iconRect" presStyleLbl="node1" presStyleIdx="3" presStyleCnt="5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A095D71F-3494-4055-9C2C-7FD86C18DB6C}" type="pres">
      <dgm:prSet presAssocID="{77364B51-F0C3-4B54-A6E8-36A5F6F1B07E}" presName="spaceRect" presStyleCnt="0"/>
      <dgm:spPr/>
    </dgm:pt>
    <dgm:pt modelId="{605B75D6-AE72-4463-9DFA-3B4ABFF18BB3}" type="pres">
      <dgm:prSet presAssocID="{77364B51-F0C3-4B54-A6E8-36A5F6F1B07E}" presName="parTx" presStyleLbl="revTx" presStyleIdx="3" presStyleCnt="5">
        <dgm:presLayoutVars>
          <dgm:chMax val="0"/>
          <dgm:chPref val="0"/>
        </dgm:presLayoutVars>
      </dgm:prSet>
      <dgm:spPr/>
    </dgm:pt>
    <dgm:pt modelId="{CD9C89F0-04D4-4BBE-B658-42B7AB10162E}" type="pres">
      <dgm:prSet presAssocID="{E0664A13-B207-46AC-B2AF-3A53FCECFB72}" presName="sibTrans" presStyleCnt="0"/>
      <dgm:spPr/>
    </dgm:pt>
    <dgm:pt modelId="{88CD1ED8-7638-4D51-996C-F8AD1F2386F3}" type="pres">
      <dgm:prSet presAssocID="{B30D9ABB-26A4-47D3-B4B9-54CB7C5B244F}" presName="compNode" presStyleCnt="0"/>
      <dgm:spPr/>
    </dgm:pt>
    <dgm:pt modelId="{1590ABEA-0F8E-450F-9B86-B956B52F387A}" type="pres">
      <dgm:prSet presAssocID="{B30D9ABB-26A4-47D3-B4B9-54CB7C5B244F}" presName="bgRect" presStyleLbl="bgShp" presStyleIdx="4" presStyleCnt="5"/>
      <dgm:spPr/>
    </dgm:pt>
    <dgm:pt modelId="{B10FF1C4-B459-44C6-BD00-BCDEAC2EBB99}" type="pres">
      <dgm:prSet presAssocID="{B30D9ABB-26A4-47D3-B4B9-54CB7C5B244F}" presName="iconRect" presStyleLbl="node1" presStyleIdx="4" presStyleCnt="5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36E7C793-B018-4B34-9B8B-925838DA11AD}" type="pres">
      <dgm:prSet presAssocID="{B30D9ABB-26A4-47D3-B4B9-54CB7C5B244F}" presName="spaceRect" presStyleCnt="0"/>
      <dgm:spPr/>
    </dgm:pt>
    <dgm:pt modelId="{4A3183C4-930E-418E-A80C-BC2C22FD3584}" type="pres">
      <dgm:prSet presAssocID="{B30D9ABB-26A4-47D3-B4B9-54CB7C5B244F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4D47013-1D5E-4E6E-B7B4-3CC05C454AE7}" srcId="{DDD896D7-1BC8-4130-BFD6-2CAE0C514E28}" destId="{841ED65C-9286-4C08-90E3-AE06E49EFC77}" srcOrd="1" destOrd="0" parTransId="{C251F2D9-E6B4-494C-9852-1C1949DC1161}" sibTransId="{3C3970B8-C8DB-47DF-9D80-E8CDA7D0A276}"/>
    <dgm:cxn modelId="{27D8EB20-BF95-4D13-B8BB-8C16CB3C365E}" type="presOf" srcId="{B30D9ABB-26A4-47D3-B4B9-54CB7C5B244F}" destId="{4A3183C4-930E-418E-A80C-BC2C22FD3584}" srcOrd="0" destOrd="0" presId="urn:microsoft.com/office/officeart/2018/2/layout/IconVerticalSolidList"/>
    <dgm:cxn modelId="{CDEB1028-CF4E-4375-A959-E074961DA992}" type="presOf" srcId="{DDD896D7-1BC8-4130-BFD6-2CAE0C514E28}" destId="{F0C49BEC-1D44-4EB4-8B9B-A836A060F6C0}" srcOrd="0" destOrd="0" presId="urn:microsoft.com/office/officeart/2018/2/layout/IconVerticalSolidList"/>
    <dgm:cxn modelId="{A9DB682D-BDCD-4960-B792-8A06A9BD588F}" type="presOf" srcId="{77364B51-F0C3-4B54-A6E8-36A5F6F1B07E}" destId="{605B75D6-AE72-4463-9DFA-3B4ABFF18BB3}" srcOrd="0" destOrd="0" presId="urn:microsoft.com/office/officeart/2018/2/layout/IconVerticalSolidList"/>
    <dgm:cxn modelId="{1B8F6837-D813-4675-80AE-A430E7B4C37C}" type="presOf" srcId="{3BA8E1C7-18C5-49D6-88C6-FFD4C0014741}" destId="{A2046772-EA4F-4268-9D57-9CCA2A14938B}" srcOrd="0" destOrd="0" presId="urn:microsoft.com/office/officeart/2018/2/layout/IconVerticalSolidList"/>
    <dgm:cxn modelId="{A6728851-3955-465D-9BF2-AAE85855E696}" srcId="{DDD896D7-1BC8-4130-BFD6-2CAE0C514E28}" destId="{B30D9ABB-26A4-47D3-B4B9-54CB7C5B244F}" srcOrd="4" destOrd="0" parTransId="{10B16D51-60E6-47A5-B3C8-423C7C41132F}" sibTransId="{9F477D3C-AD0F-4AA4-A0CC-FDA3E7D71623}"/>
    <dgm:cxn modelId="{07925782-9D71-4F8C-9BD7-B1C68241945D}" srcId="{DDD896D7-1BC8-4130-BFD6-2CAE0C514E28}" destId="{77364B51-F0C3-4B54-A6E8-36A5F6F1B07E}" srcOrd="3" destOrd="0" parTransId="{68DFE107-8CB7-4897-8B30-CC6FB983295E}" sibTransId="{E0664A13-B207-46AC-B2AF-3A53FCECFB72}"/>
    <dgm:cxn modelId="{A701AB82-D985-4A95-B266-0BA9CDA0D5AC}" srcId="{DDD896D7-1BC8-4130-BFD6-2CAE0C514E28}" destId="{CD2A0316-42D2-4213-8541-01069A03ADEF}" srcOrd="2" destOrd="0" parTransId="{83BC4A57-1060-4188-86CC-31F23B0786FB}" sibTransId="{FC19A4E3-12FA-4294-AD4D-C26FD8F22391}"/>
    <dgm:cxn modelId="{14F7A0AD-5CB0-4B27-AD10-69A301314894}" type="presOf" srcId="{CD2A0316-42D2-4213-8541-01069A03ADEF}" destId="{45E4257F-6542-48A4-8F7D-45694A854B6F}" srcOrd="0" destOrd="0" presId="urn:microsoft.com/office/officeart/2018/2/layout/IconVerticalSolidList"/>
    <dgm:cxn modelId="{17DBC7AD-2F67-48D9-BDFB-5C0E7AAE4647}" srcId="{DDD896D7-1BC8-4130-BFD6-2CAE0C514E28}" destId="{3BA8E1C7-18C5-49D6-88C6-FFD4C0014741}" srcOrd="0" destOrd="0" parTransId="{B57B53A6-319B-44FD-9A4D-6BA07D14CA4D}" sibTransId="{0A99F58C-DEBB-4FFE-A156-4BDACA2702C2}"/>
    <dgm:cxn modelId="{6D52BEC5-931B-418A-8B2A-9D7AC63C8B33}" type="presOf" srcId="{841ED65C-9286-4C08-90E3-AE06E49EFC77}" destId="{3798D2E7-2080-4F79-9AB6-783B675B275A}" srcOrd="0" destOrd="0" presId="urn:microsoft.com/office/officeart/2018/2/layout/IconVerticalSolidList"/>
    <dgm:cxn modelId="{8A83EDB3-32CA-4A32-819E-70D9087A2C8C}" type="presParOf" srcId="{F0C49BEC-1D44-4EB4-8B9B-A836A060F6C0}" destId="{F810891C-6FBF-476D-ACBB-6D6A25E2E6DD}" srcOrd="0" destOrd="0" presId="urn:microsoft.com/office/officeart/2018/2/layout/IconVerticalSolidList"/>
    <dgm:cxn modelId="{EF40106B-B72A-48B7-B96E-997F60CEEB36}" type="presParOf" srcId="{F810891C-6FBF-476D-ACBB-6D6A25E2E6DD}" destId="{9C6D554D-2D79-469A-A4CB-433A3A870941}" srcOrd="0" destOrd="0" presId="urn:microsoft.com/office/officeart/2018/2/layout/IconVerticalSolidList"/>
    <dgm:cxn modelId="{B73A1B51-AD0A-4A2D-B5ED-D70D0EF21C68}" type="presParOf" srcId="{F810891C-6FBF-476D-ACBB-6D6A25E2E6DD}" destId="{809AE0C8-097A-47FB-A281-BFA423EFFC25}" srcOrd="1" destOrd="0" presId="urn:microsoft.com/office/officeart/2018/2/layout/IconVerticalSolidList"/>
    <dgm:cxn modelId="{B6F20530-E3DD-49B4-8C7B-9A23F66ADB9C}" type="presParOf" srcId="{F810891C-6FBF-476D-ACBB-6D6A25E2E6DD}" destId="{9535E47E-9B5A-4D65-86EE-3835BFF02C94}" srcOrd="2" destOrd="0" presId="urn:microsoft.com/office/officeart/2018/2/layout/IconVerticalSolidList"/>
    <dgm:cxn modelId="{81929FBF-6C10-4F2D-9808-FBE9D6A285D7}" type="presParOf" srcId="{F810891C-6FBF-476D-ACBB-6D6A25E2E6DD}" destId="{A2046772-EA4F-4268-9D57-9CCA2A14938B}" srcOrd="3" destOrd="0" presId="urn:microsoft.com/office/officeart/2018/2/layout/IconVerticalSolidList"/>
    <dgm:cxn modelId="{3C55910E-0E0F-4C5E-A30F-E372A6A0E32C}" type="presParOf" srcId="{F0C49BEC-1D44-4EB4-8B9B-A836A060F6C0}" destId="{FBFA3C78-BA04-44AD-8E4E-3DDC57AA408B}" srcOrd="1" destOrd="0" presId="urn:microsoft.com/office/officeart/2018/2/layout/IconVerticalSolidList"/>
    <dgm:cxn modelId="{6DDD6241-B839-4205-9FC7-5DD1F662FFB5}" type="presParOf" srcId="{F0C49BEC-1D44-4EB4-8B9B-A836A060F6C0}" destId="{6445D263-5949-4BE2-B82C-0C614A214B76}" srcOrd="2" destOrd="0" presId="urn:microsoft.com/office/officeart/2018/2/layout/IconVerticalSolidList"/>
    <dgm:cxn modelId="{527DD20A-B853-4E15-8ADB-501F0B6B54CD}" type="presParOf" srcId="{6445D263-5949-4BE2-B82C-0C614A214B76}" destId="{3AE62EB4-D291-4B37-895E-86977172431C}" srcOrd="0" destOrd="0" presId="urn:microsoft.com/office/officeart/2018/2/layout/IconVerticalSolidList"/>
    <dgm:cxn modelId="{14ADD3B9-6665-4E78-B9B6-B3548ECCF6C7}" type="presParOf" srcId="{6445D263-5949-4BE2-B82C-0C614A214B76}" destId="{AB0DCF3C-FC2C-4D07-BF55-52183F3C87C4}" srcOrd="1" destOrd="0" presId="urn:microsoft.com/office/officeart/2018/2/layout/IconVerticalSolidList"/>
    <dgm:cxn modelId="{B0C7C7CA-4377-4A61-872E-5C687E2300E3}" type="presParOf" srcId="{6445D263-5949-4BE2-B82C-0C614A214B76}" destId="{8A2475CC-B7D6-4FD5-B74C-5805A0951CD2}" srcOrd="2" destOrd="0" presId="urn:microsoft.com/office/officeart/2018/2/layout/IconVerticalSolidList"/>
    <dgm:cxn modelId="{61E21FD5-9AAB-4B18-9A60-67053F5ACE12}" type="presParOf" srcId="{6445D263-5949-4BE2-B82C-0C614A214B76}" destId="{3798D2E7-2080-4F79-9AB6-783B675B275A}" srcOrd="3" destOrd="0" presId="urn:microsoft.com/office/officeart/2018/2/layout/IconVerticalSolidList"/>
    <dgm:cxn modelId="{132B94CE-FD63-4A08-88FC-6110816C20A7}" type="presParOf" srcId="{F0C49BEC-1D44-4EB4-8B9B-A836A060F6C0}" destId="{1972E9F7-D807-4E1E-9DA0-97B4FD786805}" srcOrd="3" destOrd="0" presId="urn:microsoft.com/office/officeart/2018/2/layout/IconVerticalSolidList"/>
    <dgm:cxn modelId="{9D19B3F7-79BC-413E-8BEA-8E351817C31A}" type="presParOf" srcId="{F0C49BEC-1D44-4EB4-8B9B-A836A060F6C0}" destId="{5BB2EABF-F598-4F92-89F4-20F84E02EE9E}" srcOrd="4" destOrd="0" presId="urn:microsoft.com/office/officeart/2018/2/layout/IconVerticalSolidList"/>
    <dgm:cxn modelId="{50E0ACE0-D3E4-48EA-841F-10C6DA79DC14}" type="presParOf" srcId="{5BB2EABF-F598-4F92-89F4-20F84E02EE9E}" destId="{4A2AA527-C1E5-4800-B86A-A35947FE3F22}" srcOrd="0" destOrd="0" presId="urn:microsoft.com/office/officeart/2018/2/layout/IconVerticalSolidList"/>
    <dgm:cxn modelId="{A9846B65-DDE0-455C-889B-E82C34FFE205}" type="presParOf" srcId="{5BB2EABF-F598-4F92-89F4-20F84E02EE9E}" destId="{3D8DB5B3-A3FD-449E-8D13-B89E8B846A0E}" srcOrd="1" destOrd="0" presId="urn:microsoft.com/office/officeart/2018/2/layout/IconVerticalSolidList"/>
    <dgm:cxn modelId="{480819C5-5D88-415C-803F-80B6AC26CCFC}" type="presParOf" srcId="{5BB2EABF-F598-4F92-89F4-20F84E02EE9E}" destId="{0E02237F-9484-4C47-AD23-7C758FA63489}" srcOrd="2" destOrd="0" presId="urn:microsoft.com/office/officeart/2018/2/layout/IconVerticalSolidList"/>
    <dgm:cxn modelId="{711C6D10-5F01-4A53-A33D-5D72B8AAEF96}" type="presParOf" srcId="{5BB2EABF-F598-4F92-89F4-20F84E02EE9E}" destId="{45E4257F-6542-48A4-8F7D-45694A854B6F}" srcOrd="3" destOrd="0" presId="urn:microsoft.com/office/officeart/2018/2/layout/IconVerticalSolidList"/>
    <dgm:cxn modelId="{FD762D71-13DB-4261-9AC8-CAD26A68E192}" type="presParOf" srcId="{F0C49BEC-1D44-4EB4-8B9B-A836A060F6C0}" destId="{FFA1047B-285E-4A0B-BC27-D41C385528A4}" srcOrd="5" destOrd="0" presId="urn:microsoft.com/office/officeart/2018/2/layout/IconVerticalSolidList"/>
    <dgm:cxn modelId="{B5BE04D8-C0D9-4C15-8D2C-1CED2162083B}" type="presParOf" srcId="{F0C49BEC-1D44-4EB4-8B9B-A836A060F6C0}" destId="{5B514A5A-94EE-447F-B7B9-74B0371F6770}" srcOrd="6" destOrd="0" presId="urn:microsoft.com/office/officeart/2018/2/layout/IconVerticalSolidList"/>
    <dgm:cxn modelId="{9B682C87-1954-4935-8AB3-76144A573CED}" type="presParOf" srcId="{5B514A5A-94EE-447F-B7B9-74B0371F6770}" destId="{3A04B6F5-F280-4B93-8A7F-62895FC49E48}" srcOrd="0" destOrd="0" presId="urn:microsoft.com/office/officeart/2018/2/layout/IconVerticalSolidList"/>
    <dgm:cxn modelId="{91959E4B-8B9B-4FEF-81AF-C790DEFB0AF7}" type="presParOf" srcId="{5B514A5A-94EE-447F-B7B9-74B0371F6770}" destId="{4AC0B0A1-92BC-4817-8949-BCBEAB1E0725}" srcOrd="1" destOrd="0" presId="urn:microsoft.com/office/officeart/2018/2/layout/IconVerticalSolidList"/>
    <dgm:cxn modelId="{9CF13826-84C5-4B46-83C8-375DAFD9F7C3}" type="presParOf" srcId="{5B514A5A-94EE-447F-B7B9-74B0371F6770}" destId="{A095D71F-3494-4055-9C2C-7FD86C18DB6C}" srcOrd="2" destOrd="0" presId="urn:microsoft.com/office/officeart/2018/2/layout/IconVerticalSolidList"/>
    <dgm:cxn modelId="{40544C12-A97F-4905-8B41-18EDFE1A9E7F}" type="presParOf" srcId="{5B514A5A-94EE-447F-B7B9-74B0371F6770}" destId="{605B75D6-AE72-4463-9DFA-3B4ABFF18BB3}" srcOrd="3" destOrd="0" presId="urn:microsoft.com/office/officeart/2018/2/layout/IconVerticalSolidList"/>
    <dgm:cxn modelId="{B26DD731-B514-49A5-AA9A-A266E3109C22}" type="presParOf" srcId="{F0C49BEC-1D44-4EB4-8B9B-A836A060F6C0}" destId="{CD9C89F0-04D4-4BBE-B658-42B7AB10162E}" srcOrd="7" destOrd="0" presId="urn:microsoft.com/office/officeart/2018/2/layout/IconVerticalSolidList"/>
    <dgm:cxn modelId="{8744A0A5-3B0A-4F7A-AFD3-38295E9251A8}" type="presParOf" srcId="{F0C49BEC-1D44-4EB4-8B9B-A836A060F6C0}" destId="{88CD1ED8-7638-4D51-996C-F8AD1F2386F3}" srcOrd="8" destOrd="0" presId="urn:microsoft.com/office/officeart/2018/2/layout/IconVerticalSolidList"/>
    <dgm:cxn modelId="{96A9B40F-5397-42E4-AFEB-0910BFDD12BA}" type="presParOf" srcId="{88CD1ED8-7638-4D51-996C-F8AD1F2386F3}" destId="{1590ABEA-0F8E-450F-9B86-B956B52F387A}" srcOrd="0" destOrd="0" presId="urn:microsoft.com/office/officeart/2018/2/layout/IconVerticalSolidList"/>
    <dgm:cxn modelId="{02A6C2C3-6BD9-4E49-AF95-6773F24159AC}" type="presParOf" srcId="{88CD1ED8-7638-4D51-996C-F8AD1F2386F3}" destId="{B10FF1C4-B459-44C6-BD00-BCDEAC2EBB99}" srcOrd="1" destOrd="0" presId="urn:microsoft.com/office/officeart/2018/2/layout/IconVerticalSolidList"/>
    <dgm:cxn modelId="{EC252134-AE6D-4733-8C71-69261B6A6E2E}" type="presParOf" srcId="{88CD1ED8-7638-4D51-996C-F8AD1F2386F3}" destId="{36E7C793-B018-4B34-9B8B-925838DA11AD}" srcOrd="2" destOrd="0" presId="urn:microsoft.com/office/officeart/2018/2/layout/IconVerticalSolidList"/>
    <dgm:cxn modelId="{653220E8-80A4-4105-B340-2AE4463B8249}" type="presParOf" srcId="{88CD1ED8-7638-4D51-996C-F8AD1F2386F3}" destId="{4A3183C4-930E-418E-A80C-BC2C22FD358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F38380-9106-40FC-B57A-F4B6F86C10E7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0081A29-0380-4B22-B6BD-5D23B8772564}">
      <dgm:prSet/>
      <dgm:spPr/>
      <dgm:t>
        <a:bodyPr/>
        <a:lstStyle/>
        <a:p>
          <a:pPr>
            <a:defRPr cap="all"/>
          </a:pPr>
          <a:r>
            <a:rPr lang="en-US" b="1" dirty="0"/>
            <a:t>Scholarships are not just for high academic, university bound students.</a:t>
          </a:r>
        </a:p>
      </dgm:t>
    </dgm:pt>
    <dgm:pt modelId="{E1115582-D431-4349-A9E7-45A8AA8B77A2}" type="parTrans" cxnId="{D1D6E0E6-01E7-40C2-9717-84160E7B1A9D}">
      <dgm:prSet/>
      <dgm:spPr/>
      <dgm:t>
        <a:bodyPr/>
        <a:lstStyle/>
        <a:p>
          <a:endParaRPr lang="en-US"/>
        </a:p>
      </dgm:t>
    </dgm:pt>
    <dgm:pt modelId="{E58DA2A5-A471-45E9-A652-8EEEA09141FE}" type="sibTrans" cxnId="{D1D6E0E6-01E7-40C2-9717-84160E7B1A9D}">
      <dgm:prSet/>
      <dgm:spPr/>
      <dgm:t>
        <a:bodyPr/>
        <a:lstStyle/>
        <a:p>
          <a:endParaRPr lang="en-US"/>
        </a:p>
      </dgm:t>
    </dgm:pt>
    <dgm:pt modelId="{B9477574-2B31-49B0-874E-4B46A8B0947A}">
      <dgm:prSet/>
      <dgm:spPr/>
      <dgm:t>
        <a:bodyPr/>
        <a:lstStyle/>
        <a:p>
          <a:pPr>
            <a:defRPr cap="all"/>
          </a:pPr>
          <a:r>
            <a:rPr lang="en-US" b="1" dirty="0"/>
            <a:t>Many scholarships go unclaimed because no one applies…….</a:t>
          </a:r>
        </a:p>
      </dgm:t>
    </dgm:pt>
    <dgm:pt modelId="{D51AC9C6-A032-4ED9-894E-3BC5BCCB6D63}" type="parTrans" cxnId="{D6D0D4A0-F949-46E0-8A0F-13FFF24936F3}">
      <dgm:prSet/>
      <dgm:spPr/>
      <dgm:t>
        <a:bodyPr/>
        <a:lstStyle/>
        <a:p>
          <a:endParaRPr lang="en-US"/>
        </a:p>
      </dgm:t>
    </dgm:pt>
    <dgm:pt modelId="{49BAE86D-E784-483D-808E-FDA9350052E2}" type="sibTrans" cxnId="{D6D0D4A0-F949-46E0-8A0F-13FFF24936F3}">
      <dgm:prSet/>
      <dgm:spPr/>
      <dgm:t>
        <a:bodyPr/>
        <a:lstStyle/>
        <a:p>
          <a:endParaRPr lang="en-US"/>
        </a:p>
      </dgm:t>
    </dgm:pt>
    <dgm:pt modelId="{6F9A8647-7493-4568-83FB-D724EAF35F36}">
      <dgm:prSet/>
      <dgm:spPr/>
      <dgm:t>
        <a:bodyPr/>
        <a:lstStyle/>
        <a:p>
          <a:pPr>
            <a:defRPr cap="all"/>
          </a:pPr>
          <a:r>
            <a:rPr lang="en-US" b="1" dirty="0"/>
            <a:t>$ values of scholarships vary: $50 - $60,000+</a:t>
          </a:r>
        </a:p>
      </dgm:t>
    </dgm:pt>
    <dgm:pt modelId="{55134689-A4E8-4FCA-9C35-F9571579F7A2}" type="parTrans" cxnId="{2E3479F2-79CE-4D70-B35B-1B4C7DB81B50}">
      <dgm:prSet/>
      <dgm:spPr/>
      <dgm:t>
        <a:bodyPr/>
        <a:lstStyle/>
        <a:p>
          <a:endParaRPr lang="en-US"/>
        </a:p>
      </dgm:t>
    </dgm:pt>
    <dgm:pt modelId="{79313D51-07ED-4193-A85F-5C659F777A13}" type="sibTrans" cxnId="{2E3479F2-79CE-4D70-B35B-1B4C7DB81B50}">
      <dgm:prSet/>
      <dgm:spPr/>
      <dgm:t>
        <a:bodyPr/>
        <a:lstStyle/>
        <a:p>
          <a:endParaRPr lang="en-US"/>
        </a:p>
      </dgm:t>
    </dgm:pt>
    <dgm:pt modelId="{B00F02C5-58AD-417A-AD3C-8A4C8F7F9331}" type="pres">
      <dgm:prSet presAssocID="{3AF38380-9106-40FC-B57A-F4B6F86C10E7}" presName="root" presStyleCnt="0">
        <dgm:presLayoutVars>
          <dgm:dir/>
          <dgm:resizeHandles val="exact"/>
        </dgm:presLayoutVars>
      </dgm:prSet>
      <dgm:spPr/>
    </dgm:pt>
    <dgm:pt modelId="{073D2190-7F37-47D3-85C5-48332897C903}" type="pres">
      <dgm:prSet presAssocID="{80081A29-0380-4B22-B6BD-5D23B8772564}" presName="compNode" presStyleCnt="0"/>
      <dgm:spPr/>
    </dgm:pt>
    <dgm:pt modelId="{916654DB-921B-4C37-BEE8-8CF4474E2192}" type="pres">
      <dgm:prSet presAssocID="{80081A29-0380-4B22-B6BD-5D23B8772564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D970A2A-4F5B-4FF4-B043-8A14B2FB952E}" type="pres">
      <dgm:prSet presAssocID="{80081A29-0380-4B22-B6BD-5D23B877256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8205DEF8-2053-4E81-B482-D5E7298EC613}" type="pres">
      <dgm:prSet presAssocID="{80081A29-0380-4B22-B6BD-5D23B8772564}" presName="spaceRect" presStyleCnt="0"/>
      <dgm:spPr/>
    </dgm:pt>
    <dgm:pt modelId="{27B12BF9-8982-4DDE-AD3E-D3FE4CF90AD3}" type="pres">
      <dgm:prSet presAssocID="{80081A29-0380-4B22-B6BD-5D23B8772564}" presName="textRect" presStyleLbl="revTx" presStyleIdx="0" presStyleCnt="3">
        <dgm:presLayoutVars>
          <dgm:chMax val="1"/>
          <dgm:chPref val="1"/>
        </dgm:presLayoutVars>
      </dgm:prSet>
      <dgm:spPr/>
    </dgm:pt>
    <dgm:pt modelId="{953EC282-8FC1-4901-B67C-D7ED84EA9B07}" type="pres">
      <dgm:prSet presAssocID="{E58DA2A5-A471-45E9-A652-8EEEA09141FE}" presName="sibTrans" presStyleCnt="0"/>
      <dgm:spPr/>
    </dgm:pt>
    <dgm:pt modelId="{4A52E1C6-6AEB-4F2A-94FD-03CA4FC8080C}" type="pres">
      <dgm:prSet presAssocID="{B9477574-2B31-49B0-874E-4B46A8B0947A}" presName="compNode" presStyleCnt="0"/>
      <dgm:spPr/>
    </dgm:pt>
    <dgm:pt modelId="{01F31223-8AB8-4CCE-AA57-2317687E7E61}" type="pres">
      <dgm:prSet presAssocID="{B9477574-2B31-49B0-874E-4B46A8B0947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5DD3E4B5-B8AF-45A4-A394-F172E699B0F6}" type="pres">
      <dgm:prSet presAssocID="{B9477574-2B31-49B0-874E-4B46A8B0947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B405F8B3-15AF-4DB0-B181-0EEEA01D1FC5}" type="pres">
      <dgm:prSet presAssocID="{B9477574-2B31-49B0-874E-4B46A8B0947A}" presName="spaceRect" presStyleCnt="0"/>
      <dgm:spPr/>
    </dgm:pt>
    <dgm:pt modelId="{FFBEC933-160E-4265-8C7D-82947F3777A7}" type="pres">
      <dgm:prSet presAssocID="{B9477574-2B31-49B0-874E-4B46A8B0947A}" presName="textRect" presStyleLbl="revTx" presStyleIdx="1" presStyleCnt="3">
        <dgm:presLayoutVars>
          <dgm:chMax val="1"/>
          <dgm:chPref val="1"/>
        </dgm:presLayoutVars>
      </dgm:prSet>
      <dgm:spPr/>
    </dgm:pt>
    <dgm:pt modelId="{065E1837-95D1-4D3D-9FC7-887B08C18568}" type="pres">
      <dgm:prSet presAssocID="{49BAE86D-E784-483D-808E-FDA9350052E2}" presName="sibTrans" presStyleCnt="0"/>
      <dgm:spPr/>
    </dgm:pt>
    <dgm:pt modelId="{55FC2C7F-BBAB-4FF5-9A78-E6E02449B95A}" type="pres">
      <dgm:prSet presAssocID="{6F9A8647-7493-4568-83FB-D724EAF35F36}" presName="compNode" presStyleCnt="0"/>
      <dgm:spPr/>
    </dgm:pt>
    <dgm:pt modelId="{F9CF35DC-FF90-416B-A265-12DD37E7133C}" type="pres">
      <dgm:prSet presAssocID="{6F9A8647-7493-4568-83FB-D724EAF35F36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4A5EFED1-5D63-4C77-BDBD-317AA82E6BBB}" type="pres">
      <dgm:prSet presAssocID="{6F9A8647-7493-4568-83FB-D724EAF35F3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46B1DCD0-37DF-479E-A3CA-28CE155FAA63}" type="pres">
      <dgm:prSet presAssocID="{6F9A8647-7493-4568-83FB-D724EAF35F36}" presName="spaceRect" presStyleCnt="0"/>
      <dgm:spPr/>
    </dgm:pt>
    <dgm:pt modelId="{17DFEBF6-876C-444C-87E3-CF7258D5CF4E}" type="pres">
      <dgm:prSet presAssocID="{6F9A8647-7493-4568-83FB-D724EAF35F3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38C2F00C-9B45-494B-832F-42EDD0AF76BD}" type="presOf" srcId="{B9477574-2B31-49B0-874E-4B46A8B0947A}" destId="{FFBEC933-160E-4265-8C7D-82947F3777A7}" srcOrd="0" destOrd="0" presId="urn:microsoft.com/office/officeart/2018/5/layout/IconLeafLabelList"/>
    <dgm:cxn modelId="{546E8748-C8EF-417F-ABE9-21B3D4FDCC4B}" type="presOf" srcId="{6F9A8647-7493-4568-83FB-D724EAF35F36}" destId="{17DFEBF6-876C-444C-87E3-CF7258D5CF4E}" srcOrd="0" destOrd="0" presId="urn:microsoft.com/office/officeart/2018/5/layout/IconLeafLabelList"/>
    <dgm:cxn modelId="{18FE8076-FDD6-4C59-A402-FA2E292F7870}" type="presOf" srcId="{80081A29-0380-4B22-B6BD-5D23B8772564}" destId="{27B12BF9-8982-4DDE-AD3E-D3FE4CF90AD3}" srcOrd="0" destOrd="0" presId="urn:microsoft.com/office/officeart/2018/5/layout/IconLeafLabelList"/>
    <dgm:cxn modelId="{D6D0D4A0-F949-46E0-8A0F-13FFF24936F3}" srcId="{3AF38380-9106-40FC-B57A-F4B6F86C10E7}" destId="{B9477574-2B31-49B0-874E-4B46A8B0947A}" srcOrd="1" destOrd="0" parTransId="{D51AC9C6-A032-4ED9-894E-3BC5BCCB6D63}" sibTransId="{49BAE86D-E784-483D-808E-FDA9350052E2}"/>
    <dgm:cxn modelId="{D1D98AE6-D568-4570-9180-881A73EB3C18}" type="presOf" srcId="{3AF38380-9106-40FC-B57A-F4B6F86C10E7}" destId="{B00F02C5-58AD-417A-AD3C-8A4C8F7F9331}" srcOrd="0" destOrd="0" presId="urn:microsoft.com/office/officeart/2018/5/layout/IconLeafLabelList"/>
    <dgm:cxn modelId="{D1D6E0E6-01E7-40C2-9717-84160E7B1A9D}" srcId="{3AF38380-9106-40FC-B57A-F4B6F86C10E7}" destId="{80081A29-0380-4B22-B6BD-5D23B8772564}" srcOrd="0" destOrd="0" parTransId="{E1115582-D431-4349-A9E7-45A8AA8B77A2}" sibTransId="{E58DA2A5-A471-45E9-A652-8EEEA09141FE}"/>
    <dgm:cxn modelId="{2E3479F2-79CE-4D70-B35B-1B4C7DB81B50}" srcId="{3AF38380-9106-40FC-B57A-F4B6F86C10E7}" destId="{6F9A8647-7493-4568-83FB-D724EAF35F36}" srcOrd="2" destOrd="0" parTransId="{55134689-A4E8-4FCA-9C35-F9571579F7A2}" sibTransId="{79313D51-07ED-4193-A85F-5C659F777A13}"/>
    <dgm:cxn modelId="{495B40F7-E75B-4C12-A40A-901A3C04940E}" type="presParOf" srcId="{B00F02C5-58AD-417A-AD3C-8A4C8F7F9331}" destId="{073D2190-7F37-47D3-85C5-48332897C903}" srcOrd="0" destOrd="0" presId="urn:microsoft.com/office/officeart/2018/5/layout/IconLeafLabelList"/>
    <dgm:cxn modelId="{252B7EFF-D6EA-4D7C-9BEC-A46DD58CA872}" type="presParOf" srcId="{073D2190-7F37-47D3-85C5-48332897C903}" destId="{916654DB-921B-4C37-BEE8-8CF4474E2192}" srcOrd="0" destOrd="0" presId="urn:microsoft.com/office/officeart/2018/5/layout/IconLeafLabelList"/>
    <dgm:cxn modelId="{59658C66-17C9-4916-81E2-7412CF9AB5A4}" type="presParOf" srcId="{073D2190-7F37-47D3-85C5-48332897C903}" destId="{9D970A2A-4F5B-4FF4-B043-8A14B2FB952E}" srcOrd="1" destOrd="0" presId="urn:microsoft.com/office/officeart/2018/5/layout/IconLeafLabelList"/>
    <dgm:cxn modelId="{7540D561-888E-4667-A8EF-BED2DC8E2B62}" type="presParOf" srcId="{073D2190-7F37-47D3-85C5-48332897C903}" destId="{8205DEF8-2053-4E81-B482-D5E7298EC613}" srcOrd="2" destOrd="0" presId="urn:microsoft.com/office/officeart/2018/5/layout/IconLeafLabelList"/>
    <dgm:cxn modelId="{CB2B1B91-AE17-4695-A136-3593642676B9}" type="presParOf" srcId="{073D2190-7F37-47D3-85C5-48332897C903}" destId="{27B12BF9-8982-4DDE-AD3E-D3FE4CF90AD3}" srcOrd="3" destOrd="0" presId="urn:microsoft.com/office/officeart/2018/5/layout/IconLeafLabelList"/>
    <dgm:cxn modelId="{C888E562-7512-4397-8EBE-18B7AE59595D}" type="presParOf" srcId="{B00F02C5-58AD-417A-AD3C-8A4C8F7F9331}" destId="{953EC282-8FC1-4901-B67C-D7ED84EA9B07}" srcOrd="1" destOrd="0" presId="urn:microsoft.com/office/officeart/2018/5/layout/IconLeafLabelList"/>
    <dgm:cxn modelId="{C5FE35A5-AA81-481E-B6BD-3C3B6240B9F1}" type="presParOf" srcId="{B00F02C5-58AD-417A-AD3C-8A4C8F7F9331}" destId="{4A52E1C6-6AEB-4F2A-94FD-03CA4FC8080C}" srcOrd="2" destOrd="0" presId="urn:microsoft.com/office/officeart/2018/5/layout/IconLeafLabelList"/>
    <dgm:cxn modelId="{7FC7F261-0AFD-4EB1-A227-F326ADC45051}" type="presParOf" srcId="{4A52E1C6-6AEB-4F2A-94FD-03CA4FC8080C}" destId="{01F31223-8AB8-4CCE-AA57-2317687E7E61}" srcOrd="0" destOrd="0" presId="urn:microsoft.com/office/officeart/2018/5/layout/IconLeafLabelList"/>
    <dgm:cxn modelId="{F7BAEBB4-EC62-4C3D-A29B-4BE9C0DFEFE4}" type="presParOf" srcId="{4A52E1C6-6AEB-4F2A-94FD-03CA4FC8080C}" destId="{5DD3E4B5-B8AF-45A4-A394-F172E699B0F6}" srcOrd="1" destOrd="0" presId="urn:microsoft.com/office/officeart/2018/5/layout/IconLeafLabelList"/>
    <dgm:cxn modelId="{CDA6BCFB-F250-40EF-922F-1EB853522BB1}" type="presParOf" srcId="{4A52E1C6-6AEB-4F2A-94FD-03CA4FC8080C}" destId="{B405F8B3-15AF-4DB0-B181-0EEEA01D1FC5}" srcOrd="2" destOrd="0" presId="urn:microsoft.com/office/officeart/2018/5/layout/IconLeafLabelList"/>
    <dgm:cxn modelId="{25F15914-85AF-47BD-A46F-F350805316FD}" type="presParOf" srcId="{4A52E1C6-6AEB-4F2A-94FD-03CA4FC8080C}" destId="{FFBEC933-160E-4265-8C7D-82947F3777A7}" srcOrd="3" destOrd="0" presId="urn:microsoft.com/office/officeart/2018/5/layout/IconLeafLabelList"/>
    <dgm:cxn modelId="{D5A89FE1-848E-437F-BD57-079A47597880}" type="presParOf" srcId="{B00F02C5-58AD-417A-AD3C-8A4C8F7F9331}" destId="{065E1837-95D1-4D3D-9FC7-887B08C18568}" srcOrd="3" destOrd="0" presId="urn:microsoft.com/office/officeart/2018/5/layout/IconLeafLabelList"/>
    <dgm:cxn modelId="{51FAABC8-C424-4B24-8C21-8C4CD981DF6D}" type="presParOf" srcId="{B00F02C5-58AD-417A-AD3C-8A4C8F7F9331}" destId="{55FC2C7F-BBAB-4FF5-9A78-E6E02449B95A}" srcOrd="4" destOrd="0" presId="urn:microsoft.com/office/officeart/2018/5/layout/IconLeafLabelList"/>
    <dgm:cxn modelId="{D7666503-BC7A-4380-B13D-A2554C55AC80}" type="presParOf" srcId="{55FC2C7F-BBAB-4FF5-9A78-E6E02449B95A}" destId="{F9CF35DC-FF90-416B-A265-12DD37E7133C}" srcOrd="0" destOrd="0" presId="urn:microsoft.com/office/officeart/2018/5/layout/IconLeafLabelList"/>
    <dgm:cxn modelId="{F2EA0AAA-43A3-459E-A6B1-AC2EB21CB6F2}" type="presParOf" srcId="{55FC2C7F-BBAB-4FF5-9A78-E6E02449B95A}" destId="{4A5EFED1-5D63-4C77-BDBD-317AA82E6BBB}" srcOrd="1" destOrd="0" presId="urn:microsoft.com/office/officeart/2018/5/layout/IconLeafLabelList"/>
    <dgm:cxn modelId="{96BD1F51-AC29-41EF-9CE0-91222D98E0A0}" type="presParOf" srcId="{55FC2C7F-BBAB-4FF5-9A78-E6E02449B95A}" destId="{46B1DCD0-37DF-479E-A3CA-28CE155FAA63}" srcOrd="2" destOrd="0" presId="urn:microsoft.com/office/officeart/2018/5/layout/IconLeafLabelList"/>
    <dgm:cxn modelId="{CC1E68CF-B799-4224-A5A4-F96D33682B6B}" type="presParOf" srcId="{55FC2C7F-BBAB-4FF5-9A78-E6E02449B95A}" destId="{17DFEBF6-876C-444C-87E3-CF7258D5CF4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F3D5C5-2A28-4CDF-8A18-B3A6CB0609A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C61EC14-668A-4A93-91B1-F74A9674D93C}">
      <dgm:prSet/>
      <dgm:spPr/>
      <dgm:t>
        <a:bodyPr/>
        <a:lstStyle/>
        <a:p>
          <a:r>
            <a:rPr lang="en-US" b="1"/>
            <a:t>Post -secondary Institutions</a:t>
          </a:r>
          <a:endParaRPr lang="en-US"/>
        </a:p>
      </dgm:t>
    </dgm:pt>
    <dgm:pt modelId="{4F4B59BB-0C14-40EA-B33A-C84C773A32C9}" type="parTrans" cxnId="{FEAFD83E-B500-4C84-879E-143841FCA29D}">
      <dgm:prSet/>
      <dgm:spPr/>
      <dgm:t>
        <a:bodyPr/>
        <a:lstStyle/>
        <a:p>
          <a:endParaRPr lang="en-US"/>
        </a:p>
      </dgm:t>
    </dgm:pt>
    <dgm:pt modelId="{A00479C2-05F4-42A7-8497-81AC3F0538F0}" type="sibTrans" cxnId="{FEAFD83E-B500-4C84-879E-143841FCA29D}">
      <dgm:prSet/>
      <dgm:spPr/>
      <dgm:t>
        <a:bodyPr/>
        <a:lstStyle/>
        <a:p>
          <a:endParaRPr lang="en-US"/>
        </a:p>
      </dgm:t>
    </dgm:pt>
    <dgm:pt modelId="{68CE69AC-4CE7-4407-AFC1-18869EEC8337}">
      <dgm:prSet/>
      <dgm:spPr/>
      <dgm:t>
        <a:bodyPr/>
        <a:lstStyle/>
        <a:p>
          <a:r>
            <a:rPr lang="en-US" u="sng"/>
            <a:t>Entrance scholarships</a:t>
          </a:r>
          <a:r>
            <a:rPr lang="en-US"/>
            <a:t>: based on admission averages (average is calculated from the courses you need for admission – not your overall average)</a:t>
          </a:r>
        </a:p>
      </dgm:t>
    </dgm:pt>
    <dgm:pt modelId="{14B1C0F1-9C57-4056-9E90-17DA988113DD}" type="parTrans" cxnId="{3FB47400-7048-4C64-BFEA-F82055DE7D2A}">
      <dgm:prSet/>
      <dgm:spPr/>
      <dgm:t>
        <a:bodyPr/>
        <a:lstStyle/>
        <a:p>
          <a:endParaRPr lang="en-US"/>
        </a:p>
      </dgm:t>
    </dgm:pt>
    <dgm:pt modelId="{3AACEB60-567B-4CD2-928A-7FDF89E83B80}" type="sibTrans" cxnId="{3FB47400-7048-4C64-BFEA-F82055DE7D2A}">
      <dgm:prSet/>
      <dgm:spPr/>
      <dgm:t>
        <a:bodyPr/>
        <a:lstStyle/>
        <a:p>
          <a:endParaRPr lang="en-US"/>
        </a:p>
      </dgm:t>
    </dgm:pt>
    <dgm:pt modelId="{9F745A14-12AB-444B-896D-DBFC661CB83B}">
      <dgm:prSet/>
      <dgm:spPr/>
      <dgm:t>
        <a:bodyPr/>
        <a:lstStyle/>
        <a:p>
          <a:r>
            <a:rPr lang="en-US" u="sng"/>
            <a:t>Special applications</a:t>
          </a:r>
          <a:r>
            <a:rPr lang="en-US"/>
            <a:t>: often separate application required - the criteria varies….financial, leadership, etc…</a:t>
          </a:r>
        </a:p>
      </dgm:t>
    </dgm:pt>
    <dgm:pt modelId="{25440CEC-CAA8-4867-A880-BF27F3D6F37C}" type="parTrans" cxnId="{6BBC058D-397B-4481-BDD7-8F218027CD08}">
      <dgm:prSet/>
      <dgm:spPr/>
      <dgm:t>
        <a:bodyPr/>
        <a:lstStyle/>
        <a:p>
          <a:endParaRPr lang="en-US"/>
        </a:p>
      </dgm:t>
    </dgm:pt>
    <dgm:pt modelId="{5D04E1A9-13D9-416B-A3B6-7C705BF03754}" type="sibTrans" cxnId="{6BBC058D-397B-4481-BDD7-8F218027CD08}">
      <dgm:prSet/>
      <dgm:spPr/>
      <dgm:t>
        <a:bodyPr/>
        <a:lstStyle/>
        <a:p>
          <a:endParaRPr lang="en-US"/>
        </a:p>
      </dgm:t>
    </dgm:pt>
    <dgm:pt modelId="{C81A7FE2-8FBD-4BE0-9088-FFF6AAF68F4A}" type="pres">
      <dgm:prSet presAssocID="{64F3D5C5-2A28-4CDF-8A18-B3A6CB0609A7}" presName="root" presStyleCnt="0">
        <dgm:presLayoutVars>
          <dgm:dir/>
          <dgm:resizeHandles val="exact"/>
        </dgm:presLayoutVars>
      </dgm:prSet>
      <dgm:spPr/>
    </dgm:pt>
    <dgm:pt modelId="{1B41F9F5-68BC-4B2A-AE9F-0F2F1B86A521}" type="pres">
      <dgm:prSet presAssocID="{0C61EC14-668A-4A93-91B1-F74A9674D93C}" presName="compNode" presStyleCnt="0"/>
      <dgm:spPr/>
    </dgm:pt>
    <dgm:pt modelId="{85593E93-B68A-4181-9AA4-29E7EE50860F}" type="pres">
      <dgm:prSet presAssocID="{0C61EC14-668A-4A93-91B1-F74A9674D93C}" presName="bgRect" presStyleLbl="bgShp" presStyleIdx="0" presStyleCnt="3"/>
      <dgm:spPr/>
    </dgm:pt>
    <dgm:pt modelId="{219D9B1C-7CD5-4A5B-A409-235B65DD2479}" type="pres">
      <dgm:prSet presAssocID="{0C61EC14-668A-4A93-91B1-F74A9674D9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37E45AB7-B2AA-45EF-9A01-E83CE9A06FD7}" type="pres">
      <dgm:prSet presAssocID="{0C61EC14-668A-4A93-91B1-F74A9674D93C}" presName="spaceRect" presStyleCnt="0"/>
      <dgm:spPr/>
    </dgm:pt>
    <dgm:pt modelId="{693D954F-8616-4CFC-AA43-99581F2EF18E}" type="pres">
      <dgm:prSet presAssocID="{0C61EC14-668A-4A93-91B1-F74A9674D93C}" presName="parTx" presStyleLbl="revTx" presStyleIdx="0" presStyleCnt="3">
        <dgm:presLayoutVars>
          <dgm:chMax val="0"/>
          <dgm:chPref val="0"/>
        </dgm:presLayoutVars>
      </dgm:prSet>
      <dgm:spPr/>
    </dgm:pt>
    <dgm:pt modelId="{6A405A10-D6E4-493E-AC30-87A3AF22EE0B}" type="pres">
      <dgm:prSet presAssocID="{A00479C2-05F4-42A7-8497-81AC3F0538F0}" presName="sibTrans" presStyleCnt="0"/>
      <dgm:spPr/>
    </dgm:pt>
    <dgm:pt modelId="{FB34D766-4225-4F0A-9E0A-08E8B75A4D49}" type="pres">
      <dgm:prSet presAssocID="{68CE69AC-4CE7-4407-AFC1-18869EEC8337}" presName="compNode" presStyleCnt="0"/>
      <dgm:spPr/>
    </dgm:pt>
    <dgm:pt modelId="{54018BD7-365F-491C-9809-05D64F1C08C1}" type="pres">
      <dgm:prSet presAssocID="{68CE69AC-4CE7-4407-AFC1-18869EEC8337}" presName="bgRect" presStyleLbl="bgShp" presStyleIdx="1" presStyleCnt="3"/>
      <dgm:spPr/>
    </dgm:pt>
    <dgm:pt modelId="{EEF6DEAF-8872-4BF4-AA6C-B51622F3794B}" type="pres">
      <dgm:prSet presAssocID="{68CE69AC-4CE7-4407-AFC1-18869EEC833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00144D23-0677-4B9D-8FC4-46BDD3E19AE2}" type="pres">
      <dgm:prSet presAssocID="{68CE69AC-4CE7-4407-AFC1-18869EEC8337}" presName="spaceRect" presStyleCnt="0"/>
      <dgm:spPr/>
    </dgm:pt>
    <dgm:pt modelId="{A49F91B0-E393-4239-9DD3-6A7F532FC6CF}" type="pres">
      <dgm:prSet presAssocID="{68CE69AC-4CE7-4407-AFC1-18869EEC8337}" presName="parTx" presStyleLbl="revTx" presStyleIdx="1" presStyleCnt="3">
        <dgm:presLayoutVars>
          <dgm:chMax val="0"/>
          <dgm:chPref val="0"/>
        </dgm:presLayoutVars>
      </dgm:prSet>
      <dgm:spPr/>
    </dgm:pt>
    <dgm:pt modelId="{FD877C35-58B7-4628-B829-8592C171CB1F}" type="pres">
      <dgm:prSet presAssocID="{3AACEB60-567B-4CD2-928A-7FDF89E83B80}" presName="sibTrans" presStyleCnt="0"/>
      <dgm:spPr/>
    </dgm:pt>
    <dgm:pt modelId="{D4F6DB88-4DE8-48C0-94AD-9FC99AAA7D0B}" type="pres">
      <dgm:prSet presAssocID="{9F745A14-12AB-444B-896D-DBFC661CB83B}" presName="compNode" presStyleCnt="0"/>
      <dgm:spPr/>
    </dgm:pt>
    <dgm:pt modelId="{EB61FE37-39A7-4855-9D5B-2533669B2870}" type="pres">
      <dgm:prSet presAssocID="{9F745A14-12AB-444B-896D-DBFC661CB83B}" presName="bgRect" presStyleLbl="bgShp" presStyleIdx="2" presStyleCnt="3"/>
      <dgm:spPr/>
    </dgm:pt>
    <dgm:pt modelId="{FD603693-AB38-4F58-9C90-C287047937A5}" type="pres">
      <dgm:prSet presAssocID="{9F745A14-12AB-444B-896D-DBFC661CB8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ers"/>
        </a:ext>
      </dgm:extLst>
    </dgm:pt>
    <dgm:pt modelId="{879E758B-1AC1-4FE7-AE99-B47F7529EA2A}" type="pres">
      <dgm:prSet presAssocID="{9F745A14-12AB-444B-896D-DBFC661CB83B}" presName="spaceRect" presStyleCnt="0"/>
      <dgm:spPr/>
    </dgm:pt>
    <dgm:pt modelId="{AFF4C1E5-FAA3-4603-A681-D2B36EB0D009}" type="pres">
      <dgm:prSet presAssocID="{9F745A14-12AB-444B-896D-DBFC661CB83B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FB47400-7048-4C64-BFEA-F82055DE7D2A}" srcId="{64F3D5C5-2A28-4CDF-8A18-B3A6CB0609A7}" destId="{68CE69AC-4CE7-4407-AFC1-18869EEC8337}" srcOrd="1" destOrd="0" parTransId="{14B1C0F1-9C57-4056-9E90-17DA988113DD}" sibTransId="{3AACEB60-567B-4CD2-928A-7FDF89E83B80}"/>
    <dgm:cxn modelId="{AE4BAA19-0398-4F43-B51A-491AD73ACB17}" type="presOf" srcId="{68CE69AC-4CE7-4407-AFC1-18869EEC8337}" destId="{A49F91B0-E393-4239-9DD3-6A7F532FC6CF}" srcOrd="0" destOrd="0" presId="urn:microsoft.com/office/officeart/2018/2/layout/IconVerticalSolidList"/>
    <dgm:cxn modelId="{FEAFD83E-B500-4C84-879E-143841FCA29D}" srcId="{64F3D5C5-2A28-4CDF-8A18-B3A6CB0609A7}" destId="{0C61EC14-668A-4A93-91B1-F74A9674D93C}" srcOrd="0" destOrd="0" parTransId="{4F4B59BB-0C14-40EA-B33A-C84C773A32C9}" sibTransId="{A00479C2-05F4-42A7-8497-81AC3F0538F0}"/>
    <dgm:cxn modelId="{15F1DF52-11F5-4568-BA20-031423418864}" type="presOf" srcId="{9F745A14-12AB-444B-896D-DBFC661CB83B}" destId="{AFF4C1E5-FAA3-4603-A681-D2B36EB0D009}" srcOrd="0" destOrd="0" presId="urn:microsoft.com/office/officeart/2018/2/layout/IconVerticalSolidList"/>
    <dgm:cxn modelId="{6BBC058D-397B-4481-BDD7-8F218027CD08}" srcId="{64F3D5C5-2A28-4CDF-8A18-B3A6CB0609A7}" destId="{9F745A14-12AB-444B-896D-DBFC661CB83B}" srcOrd="2" destOrd="0" parTransId="{25440CEC-CAA8-4867-A880-BF27F3D6F37C}" sibTransId="{5D04E1A9-13D9-416B-A3B6-7C705BF03754}"/>
    <dgm:cxn modelId="{EF2FE6B1-C823-4179-AAFB-C9B3EA5CDAE7}" type="presOf" srcId="{0C61EC14-668A-4A93-91B1-F74A9674D93C}" destId="{693D954F-8616-4CFC-AA43-99581F2EF18E}" srcOrd="0" destOrd="0" presId="urn:microsoft.com/office/officeart/2018/2/layout/IconVerticalSolidList"/>
    <dgm:cxn modelId="{B24A79DB-1934-4BBD-B2F4-D1B76F17988B}" type="presOf" srcId="{64F3D5C5-2A28-4CDF-8A18-B3A6CB0609A7}" destId="{C81A7FE2-8FBD-4BE0-9088-FFF6AAF68F4A}" srcOrd="0" destOrd="0" presId="urn:microsoft.com/office/officeart/2018/2/layout/IconVerticalSolidList"/>
    <dgm:cxn modelId="{1D49CB22-327F-4EBE-A999-82EB9B708BC8}" type="presParOf" srcId="{C81A7FE2-8FBD-4BE0-9088-FFF6AAF68F4A}" destId="{1B41F9F5-68BC-4B2A-AE9F-0F2F1B86A521}" srcOrd="0" destOrd="0" presId="urn:microsoft.com/office/officeart/2018/2/layout/IconVerticalSolidList"/>
    <dgm:cxn modelId="{80FE25EF-0105-4A53-A1C3-E7A8C2238DAA}" type="presParOf" srcId="{1B41F9F5-68BC-4B2A-AE9F-0F2F1B86A521}" destId="{85593E93-B68A-4181-9AA4-29E7EE50860F}" srcOrd="0" destOrd="0" presId="urn:microsoft.com/office/officeart/2018/2/layout/IconVerticalSolidList"/>
    <dgm:cxn modelId="{4FB84F63-C4BB-4076-9FFE-BF86F3DB1960}" type="presParOf" srcId="{1B41F9F5-68BC-4B2A-AE9F-0F2F1B86A521}" destId="{219D9B1C-7CD5-4A5B-A409-235B65DD2479}" srcOrd="1" destOrd="0" presId="urn:microsoft.com/office/officeart/2018/2/layout/IconVerticalSolidList"/>
    <dgm:cxn modelId="{609C55ED-9FF9-4D3C-AA10-21ACD17972BB}" type="presParOf" srcId="{1B41F9F5-68BC-4B2A-AE9F-0F2F1B86A521}" destId="{37E45AB7-B2AA-45EF-9A01-E83CE9A06FD7}" srcOrd="2" destOrd="0" presId="urn:microsoft.com/office/officeart/2018/2/layout/IconVerticalSolidList"/>
    <dgm:cxn modelId="{EBE70A31-0A41-4A30-AB1B-5344439E34EB}" type="presParOf" srcId="{1B41F9F5-68BC-4B2A-AE9F-0F2F1B86A521}" destId="{693D954F-8616-4CFC-AA43-99581F2EF18E}" srcOrd="3" destOrd="0" presId="urn:microsoft.com/office/officeart/2018/2/layout/IconVerticalSolidList"/>
    <dgm:cxn modelId="{D76B210E-6847-478F-B2EC-7D2C63E3C23F}" type="presParOf" srcId="{C81A7FE2-8FBD-4BE0-9088-FFF6AAF68F4A}" destId="{6A405A10-D6E4-493E-AC30-87A3AF22EE0B}" srcOrd="1" destOrd="0" presId="urn:microsoft.com/office/officeart/2018/2/layout/IconVerticalSolidList"/>
    <dgm:cxn modelId="{368A5052-3F14-4310-8ED4-7CFB19EF48D1}" type="presParOf" srcId="{C81A7FE2-8FBD-4BE0-9088-FFF6AAF68F4A}" destId="{FB34D766-4225-4F0A-9E0A-08E8B75A4D49}" srcOrd="2" destOrd="0" presId="urn:microsoft.com/office/officeart/2018/2/layout/IconVerticalSolidList"/>
    <dgm:cxn modelId="{CD68F881-08FF-4692-8049-B7278EDDD24D}" type="presParOf" srcId="{FB34D766-4225-4F0A-9E0A-08E8B75A4D49}" destId="{54018BD7-365F-491C-9809-05D64F1C08C1}" srcOrd="0" destOrd="0" presId="urn:microsoft.com/office/officeart/2018/2/layout/IconVerticalSolidList"/>
    <dgm:cxn modelId="{D7B854A5-35D3-4A52-9CF2-05B21B807C56}" type="presParOf" srcId="{FB34D766-4225-4F0A-9E0A-08E8B75A4D49}" destId="{EEF6DEAF-8872-4BF4-AA6C-B51622F3794B}" srcOrd="1" destOrd="0" presId="urn:microsoft.com/office/officeart/2018/2/layout/IconVerticalSolidList"/>
    <dgm:cxn modelId="{3204A66D-9B58-4B0E-BBE5-C3852E263DDC}" type="presParOf" srcId="{FB34D766-4225-4F0A-9E0A-08E8B75A4D49}" destId="{00144D23-0677-4B9D-8FC4-46BDD3E19AE2}" srcOrd="2" destOrd="0" presId="urn:microsoft.com/office/officeart/2018/2/layout/IconVerticalSolidList"/>
    <dgm:cxn modelId="{2AB849A4-AF16-4040-A6E4-CB49C769536E}" type="presParOf" srcId="{FB34D766-4225-4F0A-9E0A-08E8B75A4D49}" destId="{A49F91B0-E393-4239-9DD3-6A7F532FC6CF}" srcOrd="3" destOrd="0" presId="urn:microsoft.com/office/officeart/2018/2/layout/IconVerticalSolidList"/>
    <dgm:cxn modelId="{3A6A8E89-749C-4D61-A4AC-0D1F7CFDD4FC}" type="presParOf" srcId="{C81A7FE2-8FBD-4BE0-9088-FFF6AAF68F4A}" destId="{FD877C35-58B7-4628-B829-8592C171CB1F}" srcOrd="3" destOrd="0" presId="urn:microsoft.com/office/officeart/2018/2/layout/IconVerticalSolidList"/>
    <dgm:cxn modelId="{F29B4299-BCF0-42E9-A3D5-F91CD8FA5E9C}" type="presParOf" srcId="{C81A7FE2-8FBD-4BE0-9088-FFF6AAF68F4A}" destId="{D4F6DB88-4DE8-48C0-94AD-9FC99AAA7D0B}" srcOrd="4" destOrd="0" presId="urn:microsoft.com/office/officeart/2018/2/layout/IconVerticalSolidList"/>
    <dgm:cxn modelId="{105E3776-C00C-4593-938C-BBF7EE9E5235}" type="presParOf" srcId="{D4F6DB88-4DE8-48C0-94AD-9FC99AAA7D0B}" destId="{EB61FE37-39A7-4855-9D5B-2533669B2870}" srcOrd="0" destOrd="0" presId="urn:microsoft.com/office/officeart/2018/2/layout/IconVerticalSolidList"/>
    <dgm:cxn modelId="{0B8F86A5-C6B9-4658-BB91-685C050A57E4}" type="presParOf" srcId="{D4F6DB88-4DE8-48C0-94AD-9FC99AAA7D0B}" destId="{FD603693-AB38-4F58-9C90-C287047937A5}" srcOrd="1" destOrd="0" presId="urn:microsoft.com/office/officeart/2018/2/layout/IconVerticalSolidList"/>
    <dgm:cxn modelId="{A7184F83-8EAD-4DC6-BB4E-2DA4460F07B3}" type="presParOf" srcId="{D4F6DB88-4DE8-48C0-94AD-9FC99AAA7D0B}" destId="{879E758B-1AC1-4FE7-AE99-B47F7529EA2A}" srcOrd="2" destOrd="0" presId="urn:microsoft.com/office/officeart/2018/2/layout/IconVerticalSolidList"/>
    <dgm:cxn modelId="{D560D2A0-D6F9-4DB8-8028-2C731E3E1465}" type="presParOf" srcId="{D4F6DB88-4DE8-48C0-94AD-9FC99AAA7D0B}" destId="{AFF4C1E5-FAA3-4603-A681-D2B36EB0D00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4FA2B68-A243-4F4B-A258-59A0052921E9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571F9BB-D5DB-4ADC-988E-989C7B433EA4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Community Scholarships</a:t>
          </a:r>
        </a:p>
      </dgm:t>
    </dgm:pt>
    <dgm:pt modelId="{28ABC1AD-2074-427A-9B65-15E6F62D6F71}" type="parTrans" cxnId="{09039678-EEF7-4C38-AC83-2A078E75C52B}">
      <dgm:prSet/>
      <dgm:spPr/>
      <dgm:t>
        <a:bodyPr/>
        <a:lstStyle/>
        <a:p>
          <a:endParaRPr lang="en-US"/>
        </a:p>
      </dgm:t>
    </dgm:pt>
    <dgm:pt modelId="{E37EF128-6D8B-4D94-BD44-A6AC9564EC61}" type="sibTrans" cxnId="{09039678-EEF7-4C38-AC83-2A078E75C52B}">
      <dgm:prSet/>
      <dgm:spPr/>
      <dgm:t>
        <a:bodyPr/>
        <a:lstStyle/>
        <a:p>
          <a:endParaRPr lang="en-US"/>
        </a:p>
      </dgm:t>
    </dgm:pt>
    <dgm:pt modelId="{F17E27DD-5A33-419E-BC84-7867CCCEDA0B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National Scholarships</a:t>
          </a:r>
        </a:p>
      </dgm:t>
    </dgm:pt>
    <dgm:pt modelId="{CD8C624C-048A-493A-B9B7-71A3CE48F023}" type="parTrans" cxnId="{B25CBA77-A1C1-4283-BA88-7F292D5813F0}">
      <dgm:prSet/>
      <dgm:spPr/>
      <dgm:t>
        <a:bodyPr/>
        <a:lstStyle/>
        <a:p>
          <a:endParaRPr lang="en-US"/>
        </a:p>
      </dgm:t>
    </dgm:pt>
    <dgm:pt modelId="{C5C23420-4882-42D0-B2E9-F8804031C43D}" type="sibTrans" cxnId="{B25CBA77-A1C1-4283-BA88-7F292D5813F0}">
      <dgm:prSet/>
      <dgm:spPr/>
      <dgm:t>
        <a:bodyPr/>
        <a:lstStyle/>
        <a:p>
          <a:endParaRPr lang="en-US"/>
        </a:p>
      </dgm:t>
    </dgm:pt>
    <dgm:pt modelId="{C9EF8937-EC8C-46F1-ACC7-499514B27E8F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Sponsored Scholarships (Schulich, Chancellors)</a:t>
          </a:r>
        </a:p>
      </dgm:t>
    </dgm:pt>
    <dgm:pt modelId="{BC7528AD-9AC5-49A1-B289-22F604DF3E89}" type="parTrans" cxnId="{3257534A-BF32-4005-B6C6-11B95EF1FFDE}">
      <dgm:prSet/>
      <dgm:spPr/>
      <dgm:t>
        <a:bodyPr/>
        <a:lstStyle/>
        <a:p>
          <a:endParaRPr lang="en-US"/>
        </a:p>
      </dgm:t>
    </dgm:pt>
    <dgm:pt modelId="{78D83231-F9DF-4423-BABE-9F05C8A4E587}" type="sibTrans" cxnId="{3257534A-BF32-4005-B6C6-11B95EF1FFDE}">
      <dgm:prSet/>
      <dgm:spPr/>
      <dgm:t>
        <a:bodyPr/>
        <a:lstStyle/>
        <a:p>
          <a:endParaRPr lang="en-US"/>
        </a:p>
      </dgm:t>
    </dgm:pt>
    <dgm:pt modelId="{C71B4A30-FBCB-4825-A6F9-96D41C748EDE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In-house scholarships</a:t>
          </a:r>
          <a:r>
            <a:rPr lang="en-US" b="1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b="1" dirty="0">
              <a:solidFill>
                <a:schemeClr val="bg1"/>
              </a:solidFill>
            </a:rPr>
            <a:t> (these come out in May for FHS students only)</a:t>
          </a:r>
        </a:p>
      </dgm:t>
    </dgm:pt>
    <dgm:pt modelId="{4DB35AED-79A2-4A8B-8021-A1F38EBA9E74}" type="parTrans" cxnId="{B1D598E9-C000-4D2F-9B68-A08D84D4EC76}">
      <dgm:prSet/>
      <dgm:spPr/>
      <dgm:t>
        <a:bodyPr/>
        <a:lstStyle/>
        <a:p>
          <a:endParaRPr lang="en-US"/>
        </a:p>
      </dgm:t>
    </dgm:pt>
    <dgm:pt modelId="{C3941ACA-0205-4DC1-A092-F9559646437A}" type="sibTrans" cxnId="{B1D598E9-C000-4D2F-9B68-A08D84D4EC76}">
      <dgm:prSet/>
      <dgm:spPr/>
      <dgm:t>
        <a:bodyPr/>
        <a:lstStyle/>
        <a:p>
          <a:endParaRPr lang="en-US"/>
        </a:p>
      </dgm:t>
    </dgm:pt>
    <dgm:pt modelId="{6BF243F6-0879-4AA4-89C5-F87CDBCCA83C}">
      <dgm:prSet/>
      <dgm:spPr/>
      <dgm:t>
        <a:bodyPr/>
        <a:lstStyle/>
        <a:p>
          <a:r>
            <a:rPr lang="en-US" b="1" dirty="0">
              <a:solidFill>
                <a:schemeClr val="bg1"/>
              </a:solidFill>
            </a:rPr>
            <a:t>Each organization creates their own requirements for the scholarship they are offering.</a:t>
          </a:r>
        </a:p>
      </dgm:t>
    </dgm:pt>
    <dgm:pt modelId="{D6588126-6554-43F5-86F9-1EC15E644B76}" type="parTrans" cxnId="{C4BFA6A4-BD9A-4035-82A7-5B42111F404B}">
      <dgm:prSet/>
      <dgm:spPr/>
      <dgm:t>
        <a:bodyPr/>
        <a:lstStyle/>
        <a:p>
          <a:endParaRPr lang="en-US"/>
        </a:p>
      </dgm:t>
    </dgm:pt>
    <dgm:pt modelId="{5EDAB574-73AD-40A8-A217-FB6C2F73676C}" type="sibTrans" cxnId="{C4BFA6A4-BD9A-4035-82A7-5B42111F404B}">
      <dgm:prSet/>
      <dgm:spPr/>
      <dgm:t>
        <a:bodyPr/>
        <a:lstStyle/>
        <a:p>
          <a:endParaRPr lang="en-US"/>
        </a:p>
      </dgm:t>
    </dgm:pt>
    <dgm:pt modelId="{F1A55509-00C7-4BEC-8609-59AD0CAE8A22}">
      <dgm:prSet/>
      <dgm:spPr/>
      <dgm:t>
        <a:bodyPr/>
        <a:lstStyle/>
        <a:p>
          <a:pPr rtl="0"/>
          <a:r>
            <a:rPr lang="en-US" b="1" dirty="0">
              <a:solidFill>
                <a:schemeClr val="bg1"/>
              </a:solidFill>
            </a:rPr>
            <a:t>To see a list of scholarships, go to the FHS website.</a:t>
          </a:r>
          <a:r>
            <a:rPr lang="en-US" b="1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b="1" dirty="0">
              <a:solidFill>
                <a:schemeClr val="bg1"/>
              </a:solidFill>
            </a:rPr>
            <a:t> Click on quick links, guidance. Scroll to ASDW scholarship info (right side of page) </a:t>
          </a:r>
          <a:r>
            <a:rPr lang="en-US" b="1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Pages - Home (nbed.nb.ca)</a:t>
          </a:r>
          <a:r>
            <a:rPr lang="en-US" b="1" dirty="0">
              <a:solidFill>
                <a:schemeClr val="bg1"/>
              </a:solidFill>
              <a:latin typeface="Calibri Light" panose="020F0302020204030204"/>
            </a:rPr>
            <a:t> </a:t>
          </a:r>
          <a:endParaRPr lang="en-US" b="1" dirty="0">
            <a:solidFill>
              <a:schemeClr val="bg1"/>
            </a:solidFill>
          </a:endParaRPr>
        </a:p>
      </dgm:t>
    </dgm:pt>
    <dgm:pt modelId="{BC565556-D853-4BB4-8B16-4211B23C4F3B}" type="parTrans" cxnId="{74E93645-E8A9-4704-A483-E018E2E77645}">
      <dgm:prSet/>
      <dgm:spPr/>
      <dgm:t>
        <a:bodyPr/>
        <a:lstStyle/>
        <a:p>
          <a:endParaRPr lang="en-US"/>
        </a:p>
      </dgm:t>
    </dgm:pt>
    <dgm:pt modelId="{3C0424BE-93D7-425C-8A7E-D00B50F9850E}" type="sibTrans" cxnId="{74E93645-E8A9-4704-A483-E018E2E77645}">
      <dgm:prSet/>
      <dgm:spPr/>
      <dgm:t>
        <a:bodyPr/>
        <a:lstStyle/>
        <a:p>
          <a:endParaRPr lang="en-US"/>
        </a:p>
      </dgm:t>
    </dgm:pt>
    <dgm:pt modelId="{20DA7574-CF93-4A5A-AC58-170195D9E4AE}" type="pres">
      <dgm:prSet presAssocID="{A4FA2B68-A243-4F4B-A258-59A0052921E9}" presName="diagram" presStyleCnt="0">
        <dgm:presLayoutVars>
          <dgm:dir/>
          <dgm:resizeHandles val="exact"/>
        </dgm:presLayoutVars>
      </dgm:prSet>
      <dgm:spPr/>
    </dgm:pt>
    <dgm:pt modelId="{D99ED29A-B38F-4591-85DA-0B438C15EAB3}" type="pres">
      <dgm:prSet presAssocID="{1571F9BB-D5DB-4ADC-988E-989C7B433EA4}" presName="node" presStyleLbl="node1" presStyleIdx="0" presStyleCnt="6">
        <dgm:presLayoutVars>
          <dgm:bulletEnabled val="1"/>
        </dgm:presLayoutVars>
      </dgm:prSet>
      <dgm:spPr/>
    </dgm:pt>
    <dgm:pt modelId="{E1F0E511-C3DD-4D71-A9B0-3E0D3E822DEB}" type="pres">
      <dgm:prSet presAssocID="{E37EF128-6D8B-4D94-BD44-A6AC9564EC61}" presName="sibTrans" presStyleCnt="0"/>
      <dgm:spPr/>
    </dgm:pt>
    <dgm:pt modelId="{3DD19821-FBB4-48DA-A3D6-521A2D8D473B}" type="pres">
      <dgm:prSet presAssocID="{F17E27DD-5A33-419E-BC84-7867CCCEDA0B}" presName="node" presStyleLbl="node1" presStyleIdx="1" presStyleCnt="6">
        <dgm:presLayoutVars>
          <dgm:bulletEnabled val="1"/>
        </dgm:presLayoutVars>
      </dgm:prSet>
      <dgm:spPr/>
    </dgm:pt>
    <dgm:pt modelId="{CF2CFC00-1B3A-4586-9BB4-12D5136BF11F}" type="pres">
      <dgm:prSet presAssocID="{C5C23420-4882-42D0-B2E9-F8804031C43D}" presName="sibTrans" presStyleCnt="0"/>
      <dgm:spPr/>
    </dgm:pt>
    <dgm:pt modelId="{BD99D460-C029-4C4C-A413-9D30671DDBB4}" type="pres">
      <dgm:prSet presAssocID="{C9EF8937-EC8C-46F1-ACC7-499514B27E8F}" presName="node" presStyleLbl="node1" presStyleIdx="2" presStyleCnt="6">
        <dgm:presLayoutVars>
          <dgm:bulletEnabled val="1"/>
        </dgm:presLayoutVars>
      </dgm:prSet>
      <dgm:spPr/>
    </dgm:pt>
    <dgm:pt modelId="{F40B107A-778A-4E2A-86C6-7E4CB95669F8}" type="pres">
      <dgm:prSet presAssocID="{78D83231-F9DF-4423-BABE-9F05C8A4E587}" presName="sibTrans" presStyleCnt="0"/>
      <dgm:spPr/>
    </dgm:pt>
    <dgm:pt modelId="{4014F70B-7884-41AE-B8F7-D46F3EEDFFC6}" type="pres">
      <dgm:prSet presAssocID="{C71B4A30-FBCB-4825-A6F9-96D41C748EDE}" presName="node" presStyleLbl="node1" presStyleIdx="3" presStyleCnt="6">
        <dgm:presLayoutVars>
          <dgm:bulletEnabled val="1"/>
        </dgm:presLayoutVars>
      </dgm:prSet>
      <dgm:spPr/>
    </dgm:pt>
    <dgm:pt modelId="{DFC4589F-2B9E-42EC-9CCC-5BA5F239C4B7}" type="pres">
      <dgm:prSet presAssocID="{C3941ACA-0205-4DC1-A092-F9559646437A}" presName="sibTrans" presStyleCnt="0"/>
      <dgm:spPr/>
    </dgm:pt>
    <dgm:pt modelId="{CBFCE4ED-F48A-41A1-8460-B4DE20A89A00}" type="pres">
      <dgm:prSet presAssocID="{6BF243F6-0879-4AA4-89C5-F87CDBCCA83C}" presName="node" presStyleLbl="node1" presStyleIdx="4" presStyleCnt="6">
        <dgm:presLayoutVars>
          <dgm:bulletEnabled val="1"/>
        </dgm:presLayoutVars>
      </dgm:prSet>
      <dgm:spPr/>
    </dgm:pt>
    <dgm:pt modelId="{79C98DCB-F31E-49CC-8D0F-6F6FCC9CA736}" type="pres">
      <dgm:prSet presAssocID="{5EDAB574-73AD-40A8-A217-FB6C2F73676C}" presName="sibTrans" presStyleCnt="0"/>
      <dgm:spPr/>
    </dgm:pt>
    <dgm:pt modelId="{90DA51FA-0EDC-4B5C-81DA-010B061165AE}" type="pres">
      <dgm:prSet presAssocID="{F1A55509-00C7-4BEC-8609-59AD0CAE8A22}" presName="node" presStyleLbl="node1" presStyleIdx="5" presStyleCnt="6">
        <dgm:presLayoutVars>
          <dgm:bulletEnabled val="1"/>
        </dgm:presLayoutVars>
      </dgm:prSet>
      <dgm:spPr/>
    </dgm:pt>
  </dgm:ptLst>
  <dgm:cxnLst>
    <dgm:cxn modelId="{7D377737-FAB2-4708-A525-C0E46D625019}" type="presOf" srcId="{6BF243F6-0879-4AA4-89C5-F87CDBCCA83C}" destId="{CBFCE4ED-F48A-41A1-8460-B4DE20A89A00}" srcOrd="0" destOrd="0" presId="urn:microsoft.com/office/officeart/2005/8/layout/default"/>
    <dgm:cxn modelId="{2D4BD23C-6C02-4BC5-A054-11D5517D1F93}" type="presOf" srcId="{C71B4A30-FBCB-4825-A6F9-96D41C748EDE}" destId="{4014F70B-7884-41AE-B8F7-D46F3EEDFFC6}" srcOrd="0" destOrd="0" presId="urn:microsoft.com/office/officeart/2005/8/layout/default"/>
    <dgm:cxn modelId="{74E93645-E8A9-4704-A483-E018E2E77645}" srcId="{A4FA2B68-A243-4F4B-A258-59A0052921E9}" destId="{F1A55509-00C7-4BEC-8609-59AD0CAE8A22}" srcOrd="5" destOrd="0" parTransId="{BC565556-D853-4BB4-8B16-4211B23C4F3B}" sibTransId="{3C0424BE-93D7-425C-8A7E-D00B50F9850E}"/>
    <dgm:cxn modelId="{3257534A-BF32-4005-B6C6-11B95EF1FFDE}" srcId="{A4FA2B68-A243-4F4B-A258-59A0052921E9}" destId="{C9EF8937-EC8C-46F1-ACC7-499514B27E8F}" srcOrd="2" destOrd="0" parTransId="{BC7528AD-9AC5-49A1-B289-22F604DF3E89}" sibTransId="{78D83231-F9DF-4423-BABE-9F05C8A4E587}"/>
    <dgm:cxn modelId="{B25CBA77-A1C1-4283-BA88-7F292D5813F0}" srcId="{A4FA2B68-A243-4F4B-A258-59A0052921E9}" destId="{F17E27DD-5A33-419E-BC84-7867CCCEDA0B}" srcOrd="1" destOrd="0" parTransId="{CD8C624C-048A-493A-B9B7-71A3CE48F023}" sibTransId="{C5C23420-4882-42D0-B2E9-F8804031C43D}"/>
    <dgm:cxn modelId="{09039678-EEF7-4C38-AC83-2A078E75C52B}" srcId="{A4FA2B68-A243-4F4B-A258-59A0052921E9}" destId="{1571F9BB-D5DB-4ADC-988E-989C7B433EA4}" srcOrd="0" destOrd="0" parTransId="{28ABC1AD-2074-427A-9B65-15E6F62D6F71}" sibTransId="{E37EF128-6D8B-4D94-BD44-A6AC9564EC61}"/>
    <dgm:cxn modelId="{BB4EFD7A-5620-4ED0-984A-A0F41BED637A}" type="presOf" srcId="{1571F9BB-D5DB-4ADC-988E-989C7B433EA4}" destId="{D99ED29A-B38F-4591-85DA-0B438C15EAB3}" srcOrd="0" destOrd="0" presId="urn:microsoft.com/office/officeart/2005/8/layout/default"/>
    <dgm:cxn modelId="{39C64D86-089E-4479-92E6-7645A170846B}" type="presOf" srcId="{F1A55509-00C7-4BEC-8609-59AD0CAE8A22}" destId="{90DA51FA-0EDC-4B5C-81DA-010B061165AE}" srcOrd="0" destOrd="0" presId="urn:microsoft.com/office/officeart/2005/8/layout/default"/>
    <dgm:cxn modelId="{79D3F394-F3BE-488E-AEA6-D8BCA2469685}" type="presOf" srcId="{A4FA2B68-A243-4F4B-A258-59A0052921E9}" destId="{20DA7574-CF93-4A5A-AC58-170195D9E4AE}" srcOrd="0" destOrd="0" presId="urn:microsoft.com/office/officeart/2005/8/layout/default"/>
    <dgm:cxn modelId="{C4BFA6A4-BD9A-4035-82A7-5B42111F404B}" srcId="{A4FA2B68-A243-4F4B-A258-59A0052921E9}" destId="{6BF243F6-0879-4AA4-89C5-F87CDBCCA83C}" srcOrd="4" destOrd="0" parTransId="{D6588126-6554-43F5-86F9-1EC15E644B76}" sibTransId="{5EDAB574-73AD-40A8-A217-FB6C2F73676C}"/>
    <dgm:cxn modelId="{DD222ACB-444A-4163-B32D-6C66B91B961A}" type="presOf" srcId="{F17E27DD-5A33-419E-BC84-7867CCCEDA0B}" destId="{3DD19821-FBB4-48DA-A3D6-521A2D8D473B}" srcOrd="0" destOrd="0" presId="urn:microsoft.com/office/officeart/2005/8/layout/default"/>
    <dgm:cxn modelId="{B1D598E9-C000-4D2F-9B68-A08D84D4EC76}" srcId="{A4FA2B68-A243-4F4B-A258-59A0052921E9}" destId="{C71B4A30-FBCB-4825-A6F9-96D41C748EDE}" srcOrd="3" destOrd="0" parTransId="{4DB35AED-79A2-4A8B-8021-A1F38EBA9E74}" sibTransId="{C3941ACA-0205-4DC1-A092-F9559646437A}"/>
    <dgm:cxn modelId="{F02056EA-7368-494F-A261-D14A0E9D23E0}" type="presOf" srcId="{C9EF8937-EC8C-46F1-ACC7-499514B27E8F}" destId="{BD99D460-C029-4C4C-A413-9D30671DDBB4}" srcOrd="0" destOrd="0" presId="urn:microsoft.com/office/officeart/2005/8/layout/default"/>
    <dgm:cxn modelId="{9B3808F3-0746-4792-B466-114113E0D16F}" type="presParOf" srcId="{20DA7574-CF93-4A5A-AC58-170195D9E4AE}" destId="{D99ED29A-B38F-4591-85DA-0B438C15EAB3}" srcOrd="0" destOrd="0" presId="urn:microsoft.com/office/officeart/2005/8/layout/default"/>
    <dgm:cxn modelId="{D62F15F8-1C7C-49E5-B6BF-409C1F4836F1}" type="presParOf" srcId="{20DA7574-CF93-4A5A-AC58-170195D9E4AE}" destId="{E1F0E511-C3DD-4D71-A9B0-3E0D3E822DEB}" srcOrd="1" destOrd="0" presId="urn:microsoft.com/office/officeart/2005/8/layout/default"/>
    <dgm:cxn modelId="{17828757-E999-4D40-AF1A-A2C79595EA7A}" type="presParOf" srcId="{20DA7574-CF93-4A5A-AC58-170195D9E4AE}" destId="{3DD19821-FBB4-48DA-A3D6-521A2D8D473B}" srcOrd="2" destOrd="0" presId="urn:microsoft.com/office/officeart/2005/8/layout/default"/>
    <dgm:cxn modelId="{930CF89B-AD7B-4722-9178-8B09387AA30F}" type="presParOf" srcId="{20DA7574-CF93-4A5A-AC58-170195D9E4AE}" destId="{CF2CFC00-1B3A-4586-9BB4-12D5136BF11F}" srcOrd="3" destOrd="0" presId="urn:microsoft.com/office/officeart/2005/8/layout/default"/>
    <dgm:cxn modelId="{7467A348-3A67-45F6-BCFE-57F88BC6ADAE}" type="presParOf" srcId="{20DA7574-CF93-4A5A-AC58-170195D9E4AE}" destId="{BD99D460-C029-4C4C-A413-9D30671DDBB4}" srcOrd="4" destOrd="0" presId="urn:microsoft.com/office/officeart/2005/8/layout/default"/>
    <dgm:cxn modelId="{FB07F91E-2EC8-42B6-BAE9-BB2BD10008E5}" type="presParOf" srcId="{20DA7574-CF93-4A5A-AC58-170195D9E4AE}" destId="{F40B107A-778A-4E2A-86C6-7E4CB95669F8}" srcOrd="5" destOrd="0" presId="urn:microsoft.com/office/officeart/2005/8/layout/default"/>
    <dgm:cxn modelId="{1D8A5722-F1E4-4798-BD9B-68E3212576B7}" type="presParOf" srcId="{20DA7574-CF93-4A5A-AC58-170195D9E4AE}" destId="{4014F70B-7884-41AE-B8F7-D46F3EEDFFC6}" srcOrd="6" destOrd="0" presId="urn:microsoft.com/office/officeart/2005/8/layout/default"/>
    <dgm:cxn modelId="{71C4C110-4B1F-4D9C-B867-C36BF5A6DED2}" type="presParOf" srcId="{20DA7574-CF93-4A5A-AC58-170195D9E4AE}" destId="{DFC4589F-2B9E-42EC-9CCC-5BA5F239C4B7}" srcOrd="7" destOrd="0" presId="urn:microsoft.com/office/officeart/2005/8/layout/default"/>
    <dgm:cxn modelId="{9204330E-3A8D-4E67-A258-8479511382E4}" type="presParOf" srcId="{20DA7574-CF93-4A5A-AC58-170195D9E4AE}" destId="{CBFCE4ED-F48A-41A1-8460-B4DE20A89A00}" srcOrd="8" destOrd="0" presId="urn:microsoft.com/office/officeart/2005/8/layout/default"/>
    <dgm:cxn modelId="{E5F33B5C-648D-4BF7-AE22-9280AC398EA8}" type="presParOf" srcId="{20DA7574-CF93-4A5A-AC58-170195D9E4AE}" destId="{79C98DCB-F31E-49CC-8D0F-6F6FCC9CA736}" srcOrd="9" destOrd="0" presId="urn:microsoft.com/office/officeart/2005/8/layout/default"/>
    <dgm:cxn modelId="{3261B46A-ABB0-45EC-977F-45523A57678B}" type="presParOf" srcId="{20DA7574-CF93-4A5A-AC58-170195D9E4AE}" destId="{90DA51FA-0EDC-4B5C-81DA-010B061165A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330C114-8262-44D6-A665-AE8C29664AE8}" type="doc">
      <dgm:prSet loTypeId="urn:microsoft.com/office/officeart/2005/8/layout/bProcess2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0DDC9E5-75EF-4822-BE3D-03203BE0934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Most Scholarships take into consideration the following criteria individually or in some combination:</a:t>
          </a:r>
        </a:p>
      </dgm:t>
    </dgm:pt>
    <dgm:pt modelId="{9408165C-7D83-4FAC-9B50-CD42B10DE1D6}" type="parTrans" cxnId="{82242ADF-8FDF-49E3-A0A0-714E68789FC9}">
      <dgm:prSet/>
      <dgm:spPr/>
      <dgm:t>
        <a:bodyPr/>
        <a:lstStyle/>
        <a:p>
          <a:endParaRPr lang="en-US"/>
        </a:p>
      </dgm:t>
    </dgm:pt>
    <dgm:pt modelId="{EFD96B5A-B593-48EB-A68B-81F6A91D3D70}" type="sibTrans" cxnId="{82242ADF-8FDF-49E3-A0A0-714E68789FC9}">
      <dgm:prSet/>
      <dgm:spPr/>
      <dgm:t>
        <a:bodyPr/>
        <a:lstStyle/>
        <a:p>
          <a:endParaRPr lang="en-US"/>
        </a:p>
      </dgm:t>
    </dgm:pt>
    <dgm:pt modelId="{7152636A-0D9B-4EAB-B1A6-CBC7BA17951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Academic Record</a:t>
          </a:r>
        </a:p>
      </dgm:t>
    </dgm:pt>
    <dgm:pt modelId="{B80346E2-A2B5-40AD-A1FA-B24B93BF1931}" type="parTrans" cxnId="{150E4EEA-7118-4246-BD8C-D66B271A2731}">
      <dgm:prSet/>
      <dgm:spPr/>
      <dgm:t>
        <a:bodyPr/>
        <a:lstStyle/>
        <a:p>
          <a:endParaRPr lang="en-US"/>
        </a:p>
      </dgm:t>
    </dgm:pt>
    <dgm:pt modelId="{C7C36554-2398-4A6E-84F2-B4C75CABD617}" type="sibTrans" cxnId="{150E4EEA-7118-4246-BD8C-D66B271A2731}">
      <dgm:prSet/>
      <dgm:spPr/>
      <dgm:t>
        <a:bodyPr/>
        <a:lstStyle/>
        <a:p>
          <a:endParaRPr lang="en-US"/>
        </a:p>
      </dgm:t>
    </dgm:pt>
    <dgm:pt modelId="{B373BBB6-A476-4D4A-99C6-45375B3EBA5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Community Service/Volunteerism</a:t>
          </a:r>
        </a:p>
      </dgm:t>
    </dgm:pt>
    <dgm:pt modelId="{39269B50-E731-4F5A-9FD9-1529FCAD024E}" type="parTrans" cxnId="{EF14677F-3ACE-4A17-BBDA-EC9CA571620C}">
      <dgm:prSet/>
      <dgm:spPr/>
      <dgm:t>
        <a:bodyPr/>
        <a:lstStyle/>
        <a:p>
          <a:endParaRPr lang="en-US"/>
        </a:p>
      </dgm:t>
    </dgm:pt>
    <dgm:pt modelId="{13A95453-86EC-4569-ACA9-FBA55E6E31F4}" type="sibTrans" cxnId="{EF14677F-3ACE-4A17-BBDA-EC9CA571620C}">
      <dgm:prSet/>
      <dgm:spPr/>
      <dgm:t>
        <a:bodyPr/>
        <a:lstStyle/>
        <a:p>
          <a:endParaRPr lang="en-US"/>
        </a:p>
      </dgm:t>
    </dgm:pt>
    <dgm:pt modelId="{23D3F675-7BFB-4D7D-BC90-1C2178D57AF9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Extra-curricular involvement</a:t>
          </a:r>
        </a:p>
      </dgm:t>
    </dgm:pt>
    <dgm:pt modelId="{C7F92FC7-9810-4872-AFCF-F11E444654EB}" type="parTrans" cxnId="{5C4D6AB0-8F3C-4058-A806-6807A1DA6A29}">
      <dgm:prSet/>
      <dgm:spPr/>
      <dgm:t>
        <a:bodyPr/>
        <a:lstStyle/>
        <a:p>
          <a:endParaRPr lang="en-US"/>
        </a:p>
      </dgm:t>
    </dgm:pt>
    <dgm:pt modelId="{72DAD001-3D89-4204-90DD-1E8B361C4B75}" type="sibTrans" cxnId="{5C4D6AB0-8F3C-4058-A806-6807A1DA6A29}">
      <dgm:prSet/>
      <dgm:spPr/>
      <dgm:t>
        <a:bodyPr/>
        <a:lstStyle/>
        <a:p>
          <a:endParaRPr lang="en-US"/>
        </a:p>
      </dgm:t>
    </dgm:pt>
    <dgm:pt modelId="{34759555-4EB7-47E0-B231-8AD24E4FE0DB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Financial Need</a:t>
          </a:r>
        </a:p>
      </dgm:t>
    </dgm:pt>
    <dgm:pt modelId="{FF197CDD-5AB8-4C43-80F0-36DB973B1F76}" type="parTrans" cxnId="{B57598B0-9837-49F3-A997-8EE0947D7A70}">
      <dgm:prSet/>
      <dgm:spPr/>
      <dgm:t>
        <a:bodyPr/>
        <a:lstStyle/>
        <a:p>
          <a:endParaRPr lang="en-US"/>
        </a:p>
      </dgm:t>
    </dgm:pt>
    <dgm:pt modelId="{628A9F3C-A90E-490F-A481-7F32FBC15613}" type="sibTrans" cxnId="{B57598B0-9837-49F3-A997-8EE0947D7A70}">
      <dgm:prSet/>
      <dgm:spPr/>
      <dgm:t>
        <a:bodyPr/>
        <a:lstStyle/>
        <a:p>
          <a:endParaRPr lang="en-US"/>
        </a:p>
      </dgm:t>
    </dgm:pt>
    <dgm:pt modelId="{B125E57F-DD21-4493-8A2D-C6CC305BB40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- Leadership</a:t>
          </a:r>
        </a:p>
      </dgm:t>
    </dgm:pt>
    <dgm:pt modelId="{6A8C68C3-40D3-4236-8573-3FEC3CC265EA}" type="parTrans" cxnId="{C876A8FC-BBBA-4F57-8E58-1BDA5AE104AA}">
      <dgm:prSet/>
      <dgm:spPr/>
      <dgm:t>
        <a:bodyPr/>
        <a:lstStyle/>
        <a:p>
          <a:endParaRPr lang="en-US"/>
        </a:p>
      </dgm:t>
    </dgm:pt>
    <dgm:pt modelId="{3F3828BA-E966-4612-BD90-967BF83FD7A0}" type="sibTrans" cxnId="{C876A8FC-BBBA-4F57-8E58-1BDA5AE104AA}">
      <dgm:prSet/>
      <dgm:spPr/>
      <dgm:t>
        <a:bodyPr/>
        <a:lstStyle/>
        <a:p>
          <a:endParaRPr lang="en-US"/>
        </a:p>
      </dgm:t>
    </dgm:pt>
    <dgm:pt modelId="{89CD3A7F-99D1-4DD6-8645-81F9A1F19A67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Occasionally, the criteria is more obscure (membership to a specific organization, identified challenge, etc.)	</a:t>
          </a:r>
        </a:p>
      </dgm:t>
    </dgm:pt>
    <dgm:pt modelId="{3CB3B497-04C0-4A08-8C21-A5C4D904C5ED}" type="parTrans" cxnId="{1F882F92-8228-469E-9D5C-D65C710E6A12}">
      <dgm:prSet/>
      <dgm:spPr/>
      <dgm:t>
        <a:bodyPr/>
        <a:lstStyle/>
        <a:p>
          <a:endParaRPr lang="en-US"/>
        </a:p>
      </dgm:t>
    </dgm:pt>
    <dgm:pt modelId="{265BAE26-A4DC-442B-A8AE-7128B8B2BFC1}" type="sibTrans" cxnId="{1F882F92-8228-469E-9D5C-D65C710E6A12}">
      <dgm:prSet/>
      <dgm:spPr/>
      <dgm:t>
        <a:bodyPr/>
        <a:lstStyle/>
        <a:p>
          <a:endParaRPr lang="en-US"/>
        </a:p>
      </dgm:t>
    </dgm:pt>
    <dgm:pt modelId="{047A5AA7-C7FE-4FA6-90E8-74E5E3EF5566}" type="pres">
      <dgm:prSet presAssocID="{D330C114-8262-44D6-A665-AE8C29664AE8}" presName="diagram" presStyleCnt="0">
        <dgm:presLayoutVars>
          <dgm:dir/>
          <dgm:resizeHandles/>
        </dgm:presLayoutVars>
      </dgm:prSet>
      <dgm:spPr/>
    </dgm:pt>
    <dgm:pt modelId="{64B9FE76-A4F3-40B2-B0F9-63FCC09B1406}" type="pres">
      <dgm:prSet presAssocID="{E0DDC9E5-75EF-4822-BE3D-03203BE09346}" presName="firstNode" presStyleLbl="node1" presStyleIdx="0" presStyleCnt="2">
        <dgm:presLayoutVars>
          <dgm:bulletEnabled val="1"/>
        </dgm:presLayoutVars>
      </dgm:prSet>
      <dgm:spPr/>
    </dgm:pt>
    <dgm:pt modelId="{2EB30982-15F5-4234-A61E-179C49C13122}" type="pres">
      <dgm:prSet presAssocID="{EFD96B5A-B593-48EB-A68B-81F6A91D3D70}" presName="sibTrans" presStyleLbl="sibTrans2D1" presStyleIdx="0" presStyleCnt="1"/>
      <dgm:spPr/>
    </dgm:pt>
    <dgm:pt modelId="{EB13CCFF-EE4D-4EE2-87A4-2283D0983781}" type="pres">
      <dgm:prSet presAssocID="{89CD3A7F-99D1-4DD6-8645-81F9A1F19A67}" presName="lastNode" presStyleLbl="node1" presStyleIdx="1" presStyleCnt="2">
        <dgm:presLayoutVars>
          <dgm:bulletEnabled val="1"/>
        </dgm:presLayoutVars>
      </dgm:prSet>
      <dgm:spPr/>
    </dgm:pt>
  </dgm:ptLst>
  <dgm:cxnLst>
    <dgm:cxn modelId="{CF018C12-8BD7-4D9C-91C8-B4079D8F6FC6}" type="presOf" srcId="{D330C114-8262-44D6-A665-AE8C29664AE8}" destId="{047A5AA7-C7FE-4FA6-90E8-74E5E3EF5566}" srcOrd="0" destOrd="0" presId="urn:microsoft.com/office/officeart/2005/8/layout/bProcess2"/>
    <dgm:cxn modelId="{A0C28324-2BF4-49D9-A03E-048FE4694AA0}" type="presOf" srcId="{89CD3A7F-99D1-4DD6-8645-81F9A1F19A67}" destId="{EB13CCFF-EE4D-4EE2-87A4-2283D0983781}" srcOrd="0" destOrd="0" presId="urn:microsoft.com/office/officeart/2005/8/layout/bProcess2"/>
    <dgm:cxn modelId="{2000C924-57A0-475C-9A1E-B6239D54613C}" type="presOf" srcId="{EFD96B5A-B593-48EB-A68B-81F6A91D3D70}" destId="{2EB30982-15F5-4234-A61E-179C49C13122}" srcOrd="0" destOrd="0" presId="urn:microsoft.com/office/officeart/2005/8/layout/bProcess2"/>
    <dgm:cxn modelId="{884DB938-CEA5-4518-AC9D-C1A8A2E82E01}" type="presOf" srcId="{34759555-4EB7-47E0-B231-8AD24E4FE0DB}" destId="{64B9FE76-A4F3-40B2-B0F9-63FCC09B1406}" srcOrd="0" destOrd="4" presId="urn:microsoft.com/office/officeart/2005/8/layout/bProcess2"/>
    <dgm:cxn modelId="{33818143-DAFD-46CB-9CA5-CAB535628853}" type="presOf" srcId="{7152636A-0D9B-4EAB-B1A6-CBC7BA17951A}" destId="{64B9FE76-A4F3-40B2-B0F9-63FCC09B1406}" srcOrd="0" destOrd="1" presId="urn:microsoft.com/office/officeart/2005/8/layout/bProcess2"/>
    <dgm:cxn modelId="{EF14677F-3ACE-4A17-BBDA-EC9CA571620C}" srcId="{E0DDC9E5-75EF-4822-BE3D-03203BE09346}" destId="{B373BBB6-A476-4D4A-99C6-45375B3EBA5F}" srcOrd="1" destOrd="0" parTransId="{39269B50-E731-4F5A-9FD9-1529FCAD024E}" sibTransId="{13A95453-86EC-4569-ACA9-FBA55E6E31F4}"/>
    <dgm:cxn modelId="{2B1D0582-9F27-44FC-93BB-533D855D4E97}" type="presOf" srcId="{E0DDC9E5-75EF-4822-BE3D-03203BE09346}" destId="{64B9FE76-A4F3-40B2-B0F9-63FCC09B1406}" srcOrd="0" destOrd="0" presId="urn:microsoft.com/office/officeart/2005/8/layout/bProcess2"/>
    <dgm:cxn modelId="{1F882F92-8228-469E-9D5C-D65C710E6A12}" srcId="{D330C114-8262-44D6-A665-AE8C29664AE8}" destId="{89CD3A7F-99D1-4DD6-8645-81F9A1F19A67}" srcOrd="1" destOrd="0" parTransId="{3CB3B497-04C0-4A08-8C21-A5C4D904C5ED}" sibTransId="{265BAE26-A4DC-442B-A8AE-7128B8B2BFC1}"/>
    <dgm:cxn modelId="{828C16A3-115D-4CCE-B659-BAFBF03F5E9A}" type="presOf" srcId="{B125E57F-DD21-4493-8A2D-C6CC305BB400}" destId="{64B9FE76-A4F3-40B2-B0F9-63FCC09B1406}" srcOrd="0" destOrd="5" presId="urn:microsoft.com/office/officeart/2005/8/layout/bProcess2"/>
    <dgm:cxn modelId="{5C4D6AB0-8F3C-4058-A806-6807A1DA6A29}" srcId="{E0DDC9E5-75EF-4822-BE3D-03203BE09346}" destId="{23D3F675-7BFB-4D7D-BC90-1C2178D57AF9}" srcOrd="2" destOrd="0" parTransId="{C7F92FC7-9810-4872-AFCF-F11E444654EB}" sibTransId="{72DAD001-3D89-4204-90DD-1E8B361C4B75}"/>
    <dgm:cxn modelId="{B57598B0-9837-49F3-A997-8EE0947D7A70}" srcId="{E0DDC9E5-75EF-4822-BE3D-03203BE09346}" destId="{34759555-4EB7-47E0-B231-8AD24E4FE0DB}" srcOrd="3" destOrd="0" parTransId="{FF197CDD-5AB8-4C43-80F0-36DB973B1F76}" sibTransId="{628A9F3C-A90E-490F-A481-7F32FBC15613}"/>
    <dgm:cxn modelId="{82242ADF-8FDF-49E3-A0A0-714E68789FC9}" srcId="{D330C114-8262-44D6-A665-AE8C29664AE8}" destId="{E0DDC9E5-75EF-4822-BE3D-03203BE09346}" srcOrd="0" destOrd="0" parTransId="{9408165C-7D83-4FAC-9B50-CD42B10DE1D6}" sibTransId="{EFD96B5A-B593-48EB-A68B-81F6A91D3D70}"/>
    <dgm:cxn modelId="{30A8C0E0-AECE-4EA0-8335-D77AC76105FF}" type="presOf" srcId="{23D3F675-7BFB-4D7D-BC90-1C2178D57AF9}" destId="{64B9FE76-A4F3-40B2-B0F9-63FCC09B1406}" srcOrd="0" destOrd="3" presId="urn:microsoft.com/office/officeart/2005/8/layout/bProcess2"/>
    <dgm:cxn modelId="{150E4EEA-7118-4246-BD8C-D66B271A2731}" srcId="{E0DDC9E5-75EF-4822-BE3D-03203BE09346}" destId="{7152636A-0D9B-4EAB-B1A6-CBC7BA17951A}" srcOrd="0" destOrd="0" parTransId="{B80346E2-A2B5-40AD-A1FA-B24B93BF1931}" sibTransId="{C7C36554-2398-4A6E-84F2-B4C75CABD617}"/>
    <dgm:cxn modelId="{E14BDDF3-50B9-4D2F-A634-064AE44D20EC}" type="presOf" srcId="{B373BBB6-A476-4D4A-99C6-45375B3EBA5F}" destId="{64B9FE76-A4F3-40B2-B0F9-63FCC09B1406}" srcOrd="0" destOrd="2" presId="urn:microsoft.com/office/officeart/2005/8/layout/bProcess2"/>
    <dgm:cxn modelId="{C876A8FC-BBBA-4F57-8E58-1BDA5AE104AA}" srcId="{E0DDC9E5-75EF-4822-BE3D-03203BE09346}" destId="{B125E57F-DD21-4493-8A2D-C6CC305BB400}" srcOrd="4" destOrd="0" parTransId="{6A8C68C3-40D3-4236-8573-3FEC3CC265EA}" sibTransId="{3F3828BA-E966-4612-BD90-967BF83FD7A0}"/>
    <dgm:cxn modelId="{40CFB97B-B6EC-4127-B6A4-860A2903A49F}" type="presParOf" srcId="{047A5AA7-C7FE-4FA6-90E8-74E5E3EF5566}" destId="{64B9FE76-A4F3-40B2-B0F9-63FCC09B1406}" srcOrd="0" destOrd="0" presId="urn:microsoft.com/office/officeart/2005/8/layout/bProcess2"/>
    <dgm:cxn modelId="{37569548-4049-49DC-ACF6-C3149D96A08A}" type="presParOf" srcId="{047A5AA7-C7FE-4FA6-90E8-74E5E3EF5566}" destId="{2EB30982-15F5-4234-A61E-179C49C13122}" srcOrd="1" destOrd="0" presId="urn:microsoft.com/office/officeart/2005/8/layout/bProcess2"/>
    <dgm:cxn modelId="{83A16800-271D-4535-9F3B-0B5DC4007023}" type="presParOf" srcId="{047A5AA7-C7FE-4FA6-90E8-74E5E3EF5566}" destId="{EB13CCFF-EE4D-4EE2-87A4-2283D0983781}" srcOrd="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AA22274-4B93-435D-A919-51BC7BE99E6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814DC6A-ED16-4854-A932-61595DD73E28}">
      <dgm:prSet/>
      <dgm:spPr/>
      <dgm:t>
        <a:bodyPr/>
        <a:lstStyle/>
        <a:p>
          <a:r>
            <a:rPr lang="en-US"/>
            <a:t>Deadline dates change from year to year</a:t>
          </a:r>
        </a:p>
      </dgm:t>
    </dgm:pt>
    <dgm:pt modelId="{A91B227A-19A6-475C-938D-18BA1C85FA26}" type="parTrans" cxnId="{9B02E0AB-AD8A-452A-96E9-5CC22403D724}">
      <dgm:prSet/>
      <dgm:spPr/>
      <dgm:t>
        <a:bodyPr/>
        <a:lstStyle/>
        <a:p>
          <a:endParaRPr lang="en-US"/>
        </a:p>
      </dgm:t>
    </dgm:pt>
    <dgm:pt modelId="{940BFE2D-B5E7-4366-9FB7-B4CF4ECD594F}" type="sibTrans" cxnId="{9B02E0AB-AD8A-452A-96E9-5CC22403D724}">
      <dgm:prSet/>
      <dgm:spPr/>
      <dgm:t>
        <a:bodyPr/>
        <a:lstStyle/>
        <a:p>
          <a:endParaRPr lang="en-US"/>
        </a:p>
      </dgm:t>
    </dgm:pt>
    <dgm:pt modelId="{8B9ECE02-9287-4FD2-836F-DC90B55AF9DD}">
      <dgm:prSet/>
      <dgm:spPr/>
      <dgm:t>
        <a:bodyPr/>
        <a:lstStyle/>
        <a:p>
          <a:r>
            <a:rPr lang="en-US"/>
            <a:t>Many deadlines are non-negotiable</a:t>
          </a:r>
        </a:p>
      </dgm:t>
    </dgm:pt>
    <dgm:pt modelId="{D5129837-4A86-40B2-A731-D352BBDB2C8E}" type="parTrans" cxnId="{02496C8D-54BE-426C-9C08-267E775AAE29}">
      <dgm:prSet/>
      <dgm:spPr/>
      <dgm:t>
        <a:bodyPr/>
        <a:lstStyle/>
        <a:p>
          <a:endParaRPr lang="en-US"/>
        </a:p>
      </dgm:t>
    </dgm:pt>
    <dgm:pt modelId="{4A34A6F4-7E12-48BE-840A-2419CF21401F}" type="sibTrans" cxnId="{02496C8D-54BE-426C-9C08-267E775AAE29}">
      <dgm:prSet/>
      <dgm:spPr/>
      <dgm:t>
        <a:bodyPr/>
        <a:lstStyle/>
        <a:p>
          <a:endParaRPr lang="en-US"/>
        </a:p>
      </dgm:t>
    </dgm:pt>
    <dgm:pt modelId="{9CBAFCBD-06C8-4F31-9AD6-D10B6EC920E8}">
      <dgm:prSet/>
      <dgm:spPr/>
      <dgm:t>
        <a:bodyPr/>
        <a:lstStyle/>
        <a:p>
          <a:r>
            <a:rPr lang="en-US"/>
            <a:t>Plan to have application completed and in the mail at least a week before the deadline date</a:t>
          </a:r>
        </a:p>
      </dgm:t>
    </dgm:pt>
    <dgm:pt modelId="{45A71386-2C9D-45FD-B3F0-E8EE661F9D55}" type="parTrans" cxnId="{3CED3B82-82FB-475A-AD46-0E7FF0D380D6}">
      <dgm:prSet/>
      <dgm:spPr/>
      <dgm:t>
        <a:bodyPr/>
        <a:lstStyle/>
        <a:p>
          <a:endParaRPr lang="en-US"/>
        </a:p>
      </dgm:t>
    </dgm:pt>
    <dgm:pt modelId="{CC0E480A-D30C-40BF-87BC-A54351F67CAA}" type="sibTrans" cxnId="{3CED3B82-82FB-475A-AD46-0E7FF0D380D6}">
      <dgm:prSet/>
      <dgm:spPr/>
      <dgm:t>
        <a:bodyPr/>
        <a:lstStyle/>
        <a:p>
          <a:endParaRPr lang="en-US"/>
        </a:p>
      </dgm:t>
    </dgm:pt>
    <dgm:pt modelId="{890563BF-C686-4DE5-AF42-513EC2A0BFCB}" type="pres">
      <dgm:prSet presAssocID="{5AA22274-4B93-435D-A919-51BC7BE99E61}" presName="root" presStyleCnt="0">
        <dgm:presLayoutVars>
          <dgm:dir/>
          <dgm:resizeHandles val="exact"/>
        </dgm:presLayoutVars>
      </dgm:prSet>
      <dgm:spPr/>
    </dgm:pt>
    <dgm:pt modelId="{876B7733-BB4A-49A2-A6D8-445543403DCE}" type="pres">
      <dgm:prSet presAssocID="{F814DC6A-ED16-4854-A932-61595DD73E28}" presName="compNode" presStyleCnt="0"/>
      <dgm:spPr/>
    </dgm:pt>
    <dgm:pt modelId="{71BE72FC-3641-4040-AC91-40905401584A}" type="pres">
      <dgm:prSet presAssocID="{F814DC6A-ED16-4854-A932-61595DD73E28}" presName="bgRect" presStyleLbl="bgShp" presStyleIdx="0" presStyleCnt="3"/>
      <dgm:spPr/>
    </dgm:pt>
    <dgm:pt modelId="{72365796-D583-45BB-AD98-0C35CFD1C562}" type="pres">
      <dgm:prSet presAssocID="{F814DC6A-ED16-4854-A932-61595DD73E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5B66BACA-03D4-4D7C-A9DB-C7E6FD790377}" type="pres">
      <dgm:prSet presAssocID="{F814DC6A-ED16-4854-A932-61595DD73E28}" presName="spaceRect" presStyleCnt="0"/>
      <dgm:spPr/>
    </dgm:pt>
    <dgm:pt modelId="{2FBC16C3-9A63-4DB9-BA16-895534A97DC8}" type="pres">
      <dgm:prSet presAssocID="{F814DC6A-ED16-4854-A932-61595DD73E28}" presName="parTx" presStyleLbl="revTx" presStyleIdx="0" presStyleCnt="3">
        <dgm:presLayoutVars>
          <dgm:chMax val="0"/>
          <dgm:chPref val="0"/>
        </dgm:presLayoutVars>
      </dgm:prSet>
      <dgm:spPr/>
    </dgm:pt>
    <dgm:pt modelId="{DE8A5D10-0483-4297-BCA6-8D10489DF69A}" type="pres">
      <dgm:prSet presAssocID="{940BFE2D-B5E7-4366-9FB7-B4CF4ECD594F}" presName="sibTrans" presStyleCnt="0"/>
      <dgm:spPr/>
    </dgm:pt>
    <dgm:pt modelId="{62B6001C-4508-4701-BF85-B0F0CACF02B3}" type="pres">
      <dgm:prSet presAssocID="{8B9ECE02-9287-4FD2-836F-DC90B55AF9DD}" presName="compNode" presStyleCnt="0"/>
      <dgm:spPr/>
    </dgm:pt>
    <dgm:pt modelId="{9FF49537-E0D7-48A2-8C4A-9873910BE0EA}" type="pres">
      <dgm:prSet presAssocID="{8B9ECE02-9287-4FD2-836F-DC90B55AF9DD}" presName="bgRect" presStyleLbl="bgShp" presStyleIdx="1" presStyleCnt="3"/>
      <dgm:spPr/>
    </dgm:pt>
    <dgm:pt modelId="{7E7C1C37-66E7-488B-B6E2-091646076336}" type="pres">
      <dgm:prSet presAssocID="{8B9ECE02-9287-4FD2-836F-DC90B55AF9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FCC658F-FF15-43FE-AB71-DB9DDAE465C5}" type="pres">
      <dgm:prSet presAssocID="{8B9ECE02-9287-4FD2-836F-DC90B55AF9DD}" presName="spaceRect" presStyleCnt="0"/>
      <dgm:spPr/>
    </dgm:pt>
    <dgm:pt modelId="{AB9AAF88-9ABD-48C5-9D06-3DCF2BD54054}" type="pres">
      <dgm:prSet presAssocID="{8B9ECE02-9287-4FD2-836F-DC90B55AF9DD}" presName="parTx" presStyleLbl="revTx" presStyleIdx="1" presStyleCnt="3">
        <dgm:presLayoutVars>
          <dgm:chMax val="0"/>
          <dgm:chPref val="0"/>
        </dgm:presLayoutVars>
      </dgm:prSet>
      <dgm:spPr/>
    </dgm:pt>
    <dgm:pt modelId="{1C20B2E9-0AA2-47A5-9CFF-3D594DEE4A6B}" type="pres">
      <dgm:prSet presAssocID="{4A34A6F4-7E12-48BE-840A-2419CF21401F}" presName="sibTrans" presStyleCnt="0"/>
      <dgm:spPr/>
    </dgm:pt>
    <dgm:pt modelId="{912EE465-E8E8-4621-A62E-B67DDC4B707B}" type="pres">
      <dgm:prSet presAssocID="{9CBAFCBD-06C8-4F31-9AD6-D10B6EC920E8}" presName="compNode" presStyleCnt="0"/>
      <dgm:spPr/>
    </dgm:pt>
    <dgm:pt modelId="{DA50FC8A-1AB1-4AFD-AD71-E78C79BDADC2}" type="pres">
      <dgm:prSet presAssocID="{9CBAFCBD-06C8-4F31-9AD6-D10B6EC920E8}" presName="bgRect" presStyleLbl="bgShp" presStyleIdx="2" presStyleCnt="3"/>
      <dgm:spPr/>
    </dgm:pt>
    <dgm:pt modelId="{A3CD2891-D6E8-40A6-9588-305C350C8851}" type="pres">
      <dgm:prSet presAssocID="{9CBAFCBD-06C8-4F31-9AD6-D10B6EC920E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0FE74D2-A70A-4B70-B332-1880F70D3522}" type="pres">
      <dgm:prSet presAssocID="{9CBAFCBD-06C8-4F31-9AD6-D10B6EC920E8}" presName="spaceRect" presStyleCnt="0"/>
      <dgm:spPr/>
    </dgm:pt>
    <dgm:pt modelId="{129E21A5-6FE5-44D1-8D6D-693360106E0A}" type="pres">
      <dgm:prSet presAssocID="{9CBAFCBD-06C8-4F31-9AD6-D10B6EC920E8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6197D26-7AAB-48FE-8A85-FF0609770EC8}" type="presOf" srcId="{8B9ECE02-9287-4FD2-836F-DC90B55AF9DD}" destId="{AB9AAF88-9ABD-48C5-9D06-3DCF2BD54054}" srcOrd="0" destOrd="0" presId="urn:microsoft.com/office/officeart/2018/2/layout/IconVerticalSolidList"/>
    <dgm:cxn modelId="{5F53FA3C-EAA6-47CF-92B4-C4560546A26C}" type="presOf" srcId="{9CBAFCBD-06C8-4F31-9AD6-D10B6EC920E8}" destId="{129E21A5-6FE5-44D1-8D6D-693360106E0A}" srcOrd="0" destOrd="0" presId="urn:microsoft.com/office/officeart/2018/2/layout/IconVerticalSolidList"/>
    <dgm:cxn modelId="{36AE3B5C-BE43-4B53-8FD3-0BCD69CD0A14}" type="presOf" srcId="{5AA22274-4B93-435D-A919-51BC7BE99E61}" destId="{890563BF-C686-4DE5-AF42-513EC2A0BFCB}" srcOrd="0" destOrd="0" presId="urn:microsoft.com/office/officeart/2018/2/layout/IconVerticalSolidList"/>
    <dgm:cxn modelId="{B744636B-BED7-4535-B5EC-8510FE2AEF2A}" type="presOf" srcId="{F814DC6A-ED16-4854-A932-61595DD73E28}" destId="{2FBC16C3-9A63-4DB9-BA16-895534A97DC8}" srcOrd="0" destOrd="0" presId="urn:microsoft.com/office/officeart/2018/2/layout/IconVerticalSolidList"/>
    <dgm:cxn modelId="{3CED3B82-82FB-475A-AD46-0E7FF0D380D6}" srcId="{5AA22274-4B93-435D-A919-51BC7BE99E61}" destId="{9CBAFCBD-06C8-4F31-9AD6-D10B6EC920E8}" srcOrd="2" destOrd="0" parTransId="{45A71386-2C9D-45FD-B3F0-E8EE661F9D55}" sibTransId="{CC0E480A-D30C-40BF-87BC-A54351F67CAA}"/>
    <dgm:cxn modelId="{02496C8D-54BE-426C-9C08-267E775AAE29}" srcId="{5AA22274-4B93-435D-A919-51BC7BE99E61}" destId="{8B9ECE02-9287-4FD2-836F-DC90B55AF9DD}" srcOrd="1" destOrd="0" parTransId="{D5129837-4A86-40B2-A731-D352BBDB2C8E}" sibTransId="{4A34A6F4-7E12-48BE-840A-2419CF21401F}"/>
    <dgm:cxn modelId="{9B02E0AB-AD8A-452A-96E9-5CC22403D724}" srcId="{5AA22274-4B93-435D-A919-51BC7BE99E61}" destId="{F814DC6A-ED16-4854-A932-61595DD73E28}" srcOrd="0" destOrd="0" parTransId="{A91B227A-19A6-475C-938D-18BA1C85FA26}" sibTransId="{940BFE2D-B5E7-4366-9FB7-B4CF4ECD594F}"/>
    <dgm:cxn modelId="{941CC84A-6AFA-449A-AC01-A100029E2562}" type="presParOf" srcId="{890563BF-C686-4DE5-AF42-513EC2A0BFCB}" destId="{876B7733-BB4A-49A2-A6D8-445543403DCE}" srcOrd="0" destOrd="0" presId="urn:microsoft.com/office/officeart/2018/2/layout/IconVerticalSolidList"/>
    <dgm:cxn modelId="{F5954A97-BF7D-4CC8-983F-13330CB0F1FA}" type="presParOf" srcId="{876B7733-BB4A-49A2-A6D8-445543403DCE}" destId="{71BE72FC-3641-4040-AC91-40905401584A}" srcOrd="0" destOrd="0" presId="urn:microsoft.com/office/officeart/2018/2/layout/IconVerticalSolidList"/>
    <dgm:cxn modelId="{84103B34-13A9-4B6C-85E8-17CD55140200}" type="presParOf" srcId="{876B7733-BB4A-49A2-A6D8-445543403DCE}" destId="{72365796-D583-45BB-AD98-0C35CFD1C562}" srcOrd="1" destOrd="0" presId="urn:microsoft.com/office/officeart/2018/2/layout/IconVerticalSolidList"/>
    <dgm:cxn modelId="{2D28549F-CEE4-4438-9B17-70C8ABB0B62E}" type="presParOf" srcId="{876B7733-BB4A-49A2-A6D8-445543403DCE}" destId="{5B66BACA-03D4-4D7C-A9DB-C7E6FD790377}" srcOrd="2" destOrd="0" presId="urn:microsoft.com/office/officeart/2018/2/layout/IconVerticalSolidList"/>
    <dgm:cxn modelId="{4F6EDD9D-3A6F-40C0-8E75-DA3B0721A7D8}" type="presParOf" srcId="{876B7733-BB4A-49A2-A6D8-445543403DCE}" destId="{2FBC16C3-9A63-4DB9-BA16-895534A97DC8}" srcOrd="3" destOrd="0" presId="urn:microsoft.com/office/officeart/2018/2/layout/IconVerticalSolidList"/>
    <dgm:cxn modelId="{C41400CA-D0E5-46B0-8F31-133925406842}" type="presParOf" srcId="{890563BF-C686-4DE5-AF42-513EC2A0BFCB}" destId="{DE8A5D10-0483-4297-BCA6-8D10489DF69A}" srcOrd="1" destOrd="0" presId="urn:microsoft.com/office/officeart/2018/2/layout/IconVerticalSolidList"/>
    <dgm:cxn modelId="{975634F2-0326-4B3D-A805-2D237B5E3F2D}" type="presParOf" srcId="{890563BF-C686-4DE5-AF42-513EC2A0BFCB}" destId="{62B6001C-4508-4701-BF85-B0F0CACF02B3}" srcOrd="2" destOrd="0" presId="urn:microsoft.com/office/officeart/2018/2/layout/IconVerticalSolidList"/>
    <dgm:cxn modelId="{8E368F9B-E1F6-403D-9737-EE78284E95A8}" type="presParOf" srcId="{62B6001C-4508-4701-BF85-B0F0CACF02B3}" destId="{9FF49537-E0D7-48A2-8C4A-9873910BE0EA}" srcOrd="0" destOrd="0" presId="urn:microsoft.com/office/officeart/2018/2/layout/IconVerticalSolidList"/>
    <dgm:cxn modelId="{B63FFF49-078B-45ED-BD65-13834489E851}" type="presParOf" srcId="{62B6001C-4508-4701-BF85-B0F0CACF02B3}" destId="{7E7C1C37-66E7-488B-B6E2-091646076336}" srcOrd="1" destOrd="0" presId="urn:microsoft.com/office/officeart/2018/2/layout/IconVerticalSolidList"/>
    <dgm:cxn modelId="{2BFFE09C-8DD4-48B7-9E33-66EC156A1B99}" type="presParOf" srcId="{62B6001C-4508-4701-BF85-B0F0CACF02B3}" destId="{AFCC658F-FF15-43FE-AB71-DB9DDAE465C5}" srcOrd="2" destOrd="0" presId="urn:microsoft.com/office/officeart/2018/2/layout/IconVerticalSolidList"/>
    <dgm:cxn modelId="{3D6BD05B-7553-4816-BBAB-916E8AD0BFF0}" type="presParOf" srcId="{62B6001C-4508-4701-BF85-B0F0CACF02B3}" destId="{AB9AAF88-9ABD-48C5-9D06-3DCF2BD54054}" srcOrd="3" destOrd="0" presId="urn:microsoft.com/office/officeart/2018/2/layout/IconVerticalSolidList"/>
    <dgm:cxn modelId="{FFD054B9-5858-487F-9CAF-66C1688D0D3A}" type="presParOf" srcId="{890563BF-C686-4DE5-AF42-513EC2A0BFCB}" destId="{1C20B2E9-0AA2-47A5-9CFF-3D594DEE4A6B}" srcOrd="3" destOrd="0" presId="urn:microsoft.com/office/officeart/2018/2/layout/IconVerticalSolidList"/>
    <dgm:cxn modelId="{5855EBA5-D604-4304-A31D-9E6A4E9BF1DD}" type="presParOf" srcId="{890563BF-C686-4DE5-AF42-513EC2A0BFCB}" destId="{912EE465-E8E8-4621-A62E-B67DDC4B707B}" srcOrd="4" destOrd="0" presId="urn:microsoft.com/office/officeart/2018/2/layout/IconVerticalSolidList"/>
    <dgm:cxn modelId="{C16E1BC5-CA64-4DFA-873A-3B513FB04E38}" type="presParOf" srcId="{912EE465-E8E8-4621-A62E-B67DDC4B707B}" destId="{DA50FC8A-1AB1-4AFD-AD71-E78C79BDADC2}" srcOrd="0" destOrd="0" presId="urn:microsoft.com/office/officeart/2018/2/layout/IconVerticalSolidList"/>
    <dgm:cxn modelId="{43FB30D2-0702-4463-BD65-CFEC158EAFD7}" type="presParOf" srcId="{912EE465-E8E8-4621-A62E-B67DDC4B707B}" destId="{A3CD2891-D6E8-40A6-9588-305C350C8851}" srcOrd="1" destOrd="0" presId="urn:microsoft.com/office/officeart/2018/2/layout/IconVerticalSolidList"/>
    <dgm:cxn modelId="{7956C785-FC81-4702-BA91-28E3120AA715}" type="presParOf" srcId="{912EE465-E8E8-4621-A62E-B67DDC4B707B}" destId="{20FE74D2-A70A-4B70-B332-1880F70D3522}" srcOrd="2" destOrd="0" presId="urn:microsoft.com/office/officeart/2018/2/layout/IconVerticalSolidList"/>
    <dgm:cxn modelId="{DCA8F007-8B32-4675-9DF1-B6F3766F0D74}" type="presParOf" srcId="{912EE465-E8E8-4621-A62E-B67DDC4B707B}" destId="{129E21A5-6FE5-44D1-8D6D-693360106E0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C6F7E86-E6E1-4953-848B-74544039387E}" type="doc">
      <dgm:prSet loTypeId="urn:microsoft.com/office/officeart/2008/layout/LinedLis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08FBB036-163F-43C6-BB76-1F6D9467D0C1}">
      <dgm:prSet/>
      <dgm:spPr/>
      <dgm:t>
        <a:bodyPr/>
        <a:lstStyle/>
        <a:p>
          <a:r>
            <a:rPr lang="en-US"/>
            <a:t>Mr. Cook (A-Co)</a:t>
          </a:r>
        </a:p>
      </dgm:t>
    </dgm:pt>
    <dgm:pt modelId="{B3B18780-9B39-44E4-99BA-B83C62F6F3D0}" type="parTrans" cxnId="{678C8AB7-B1D2-4068-8F53-F508250E95DB}">
      <dgm:prSet/>
      <dgm:spPr/>
      <dgm:t>
        <a:bodyPr/>
        <a:lstStyle/>
        <a:p>
          <a:endParaRPr lang="en-US"/>
        </a:p>
      </dgm:t>
    </dgm:pt>
    <dgm:pt modelId="{9E48CE1A-AE13-4D37-8216-3DE934D3F230}" type="sibTrans" cxnId="{678C8AB7-B1D2-4068-8F53-F508250E95DB}">
      <dgm:prSet/>
      <dgm:spPr/>
      <dgm:t>
        <a:bodyPr/>
        <a:lstStyle/>
        <a:p>
          <a:endParaRPr lang="en-US"/>
        </a:p>
      </dgm:t>
    </dgm:pt>
    <dgm:pt modelId="{AD297389-CC06-4685-964D-51A827853573}">
      <dgm:prSet/>
      <dgm:spPr/>
      <dgm:t>
        <a:bodyPr/>
        <a:lstStyle/>
        <a:p>
          <a:r>
            <a:rPr lang="en-US"/>
            <a:t>Mrs. Hamilton (Cr-Hi)</a:t>
          </a:r>
        </a:p>
      </dgm:t>
    </dgm:pt>
    <dgm:pt modelId="{17BD8762-ACF0-4AA7-AE51-235FD260B266}" type="parTrans" cxnId="{ABEF1ABC-6D2B-44CD-BC90-1830DBC2E040}">
      <dgm:prSet/>
      <dgm:spPr/>
      <dgm:t>
        <a:bodyPr/>
        <a:lstStyle/>
        <a:p>
          <a:endParaRPr lang="en-US"/>
        </a:p>
      </dgm:t>
    </dgm:pt>
    <dgm:pt modelId="{656B266C-55AA-47C3-8710-B508C02E1F4E}" type="sibTrans" cxnId="{ABEF1ABC-6D2B-44CD-BC90-1830DBC2E040}">
      <dgm:prSet/>
      <dgm:spPr/>
      <dgm:t>
        <a:bodyPr/>
        <a:lstStyle/>
        <a:p>
          <a:endParaRPr lang="en-US"/>
        </a:p>
      </dgm:t>
    </dgm:pt>
    <dgm:pt modelId="{76131862-4933-4966-9077-28B719FE511B}">
      <dgm:prSet/>
      <dgm:spPr/>
      <dgm:t>
        <a:bodyPr/>
        <a:lstStyle/>
        <a:p>
          <a:r>
            <a:rPr lang="en-US"/>
            <a:t>Mr. Dionne (Ho-Mc)</a:t>
          </a:r>
        </a:p>
      </dgm:t>
    </dgm:pt>
    <dgm:pt modelId="{822E82D4-4BCC-463A-8FD4-6738B614E09F}" type="parTrans" cxnId="{7974FEED-8B1B-46C5-A2FF-C96D29F11D9B}">
      <dgm:prSet/>
      <dgm:spPr/>
      <dgm:t>
        <a:bodyPr/>
        <a:lstStyle/>
        <a:p>
          <a:endParaRPr lang="en-US"/>
        </a:p>
      </dgm:t>
    </dgm:pt>
    <dgm:pt modelId="{75C2BEF7-C49F-4D2E-8D31-E672FCA8CE33}" type="sibTrans" cxnId="{7974FEED-8B1B-46C5-A2FF-C96D29F11D9B}">
      <dgm:prSet/>
      <dgm:spPr/>
      <dgm:t>
        <a:bodyPr/>
        <a:lstStyle/>
        <a:p>
          <a:endParaRPr lang="en-US"/>
        </a:p>
      </dgm:t>
    </dgm:pt>
    <dgm:pt modelId="{18FA37E9-76E4-452A-9C34-911C04F5093A}">
      <dgm:prSet/>
      <dgm:spPr/>
      <dgm:t>
        <a:bodyPr/>
        <a:lstStyle/>
        <a:p>
          <a:r>
            <a:rPr lang="en-US"/>
            <a:t>Mrs. Maxwell (Me-Sc)</a:t>
          </a:r>
        </a:p>
      </dgm:t>
    </dgm:pt>
    <dgm:pt modelId="{0D3E27A1-65B4-469D-BFF3-ECC5D91987D4}" type="parTrans" cxnId="{7C7DC511-4CA4-48FE-92A1-8FC4D3E37BF1}">
      <dgm:prSet/>
      <dgm:spPr/>
      <dgm:t>
        <a:bodyPr/>
        <a:lstStyle/>
        <a:p>
          <a:endParaRPr lang="en-US"/>
        </a:p>
      </dgm:t>
    </dgm:pt>
    <dgm:pt modelId="{D3E6466B-9346-450D-A7D7-15FAB2479198}" type="sibTrans" cxnId="{7C7DC511-4CA4-48FE-92A1-8FC4D3E37BF1}">
      <dgm:prSet/>
      <dgm:spPr/>
      <dgm:t>
        <a:bodyPr/>
        <a:lstStyle/>
        <a:p>
          <a:endParaRPr lang="en-US"/>
        </a:p>
      </dgm:t>
    </dgm:pt>
    <dgm:pt modelId="{D7E76DD0-A910-4007-B1DF-5567EA68272C}">
      <dgm:prSet/>
      <dgm:spPr/>
      <dgm:t>
        <a:bodyPr/>
        <a:lstStyle/>
        <a:p>
          <a:r>
            <a:rPr lang="en-US"/>
            <a:t>Mrs. Langille (Se-Z)</a:t>
          </a:r>
        </a:p>
      </dgm:t>
    </dgm:pt>
    <dgm:pt modelId="{494BEB75-E903-40C4-8D92-E9C896DE5E40}" type="parTrans" cxnId="{CF487A9C-9049-4A5F-B40E-5BF555651DE3}">
      <dgm:prSet/>
      <dgm:spPr/>
      <dgm:t>
        <a:bodyPr/>
        <a:lstStyle/>
        <a:p>
          <a:endParaRPr lang="en-US"/>
        </a:p>
      </dgm:t>
    </dgm:pt>
    <dgm:pt modelId="{736375AF-8952-424E-BE0D-0AFD3BCDDB4A}" type="sibTrans" cxnId="{CF487A9C-9049-4A5F-B40E-5BF555651DE3}">
      <dgm:prSet/>
      <dgm:spPr/>
      <dgm:t>
        <a:bodyPr/>
        <a:lstStyle/>
        <a:p>
          <a:endParaRPr lang="en-US"/>
        </a:p>
      </dgm:t>
    </dgm:pt>
    <dgm:pt modelId="{63262440-E107-423E-96C7-E00ADF2DAC99}">
      <dgm:prSet/>
      <dgm:spPr/>
      <dgm:t>
        <a:bodyPr/>
        <a:lstStyle/>
        <a:p>
          <a:r>
            <a:rPr lang="en-US"/>
            <a:t>Book an appointment through Harmony in Guidance if you have questions!</a:t>
          </a:r>
        </a:p>
      </dgm:t>
    </dgm:pt>
    <dgm:pt modelId="{E3448B58-41ED-4953-B6E3-A3650CE16A05}" type="parTrans" cxnId="{B98561E6-983B-4DB6-9857-939E09723FC5}">
      <dgm:prSet/>
      <dgm:spPr/>
      <dgm:t>
        <a:bodyPr/>
        <a:lstStyle/>
        <a:p>
          <a:endParaRPr lang="en-US"/>
        </a:p>
      </dgm:t>
    </dgm:pt>
    <dgm:pt modelId="{4F605EB5-651D-449C-8E84-484C830F3655}" type="sibTrans" cxnId="{B98561E6-983B-4DB6-9857-939E09723FC5}">
      <dgm:prSet/>
      <dgm:spPr/>
      <dgm:t>
        <a:bodyPr/>
        <a:lstStyle/>
        <a:p>
          <a:endParaRPr lang="en-US"/>
        </a:p>
      </dgm:t>
    </dgm:pt>
    <dgm:pt modelId="{183CC2E4-C3F2-4854-8EEA-FE0B09AF0A1C}" type="pres">
      <dgm:prSet presAssocID="{6C6F7E86-E6E1-4953-848B-74544039387E}" presName="vert0" presStyleCnt="0">
        <dgm:presLayoutVars>
          <dgm:dir/>
          <dgm:animOne val="branch"/>
          <dgm:animLvl val="lvl"/>
        </dgm:presLayoutVars>
      </dgm:prSet>
      <dgm:spPr/>
    </dgm:pt>
    <dgm:pt modelId="{C16A44E0-F2C4-4F90-AC52-86A9EB11D718}" type="pres">
      <dgm:prSet presAssocID="{08FBB036-163F-43C6-BB76-1F6D9467D0C1}" presName="thickLine" presStyleLbl="alignNode1" presStyleIdx="0" presStyleCnt="6"/>
      <dgm:spPr/>
    </dgm:pt>
    <dgm:pt modelId="{6B58D30B-4191-4BE4-AACF-F04066A1248B}" type="pres">
      <dgm:prSet presAssocID="{08FBB036-163F-43C6-BB76-1F6D9467D0C1}" presName="horz1" presStyleCnt="0"/>
      <dgm:spPr/>
    </dgm:pt>
    <dgm:pt modelId="{2753FEE3-4113-4803-9873-039F83E6970E}" type="pres">
      <dgm:prSet presAssocID="{08FBB036-163F-43C6-BB76-1F6D9467D0C1}" presName="tx1" presStyleLbl="revTx" presStyleIdx="0" presStyleCnt="6"/>
      <dgm:spPr/>
    </dgm:pt>
    <dgm:pt modelId="{776FCC78-04CE-4246-8FB3-7D0E2E574B2B}" type="pres">
      <dgm:prSet presAssocID="{08FBB036-163F-43C6-BB76-1F6D9467D0C1}" presName="vert1" presStyleCnt="0"/>
      <dgm:spPr/>
    </dgm:pt>
    <dgm:pt modelId="{97AE0A48-D614-4DB2-915C-3CDA0D1DBDD4}" type="pres">
      <dgm:prSet presAssocID="{AD297389-CC06-4685-964D-51A827853573}" presName="thickLine" presStyleLbl="alignNode1" presStyleIdx="1" presStyleCnt="6"/>
      <dgm:spPr/>
    </dgm:pt>
    <dgm:pt modelId="{95980932-208D-4F9F-839F-81081FB2A57E}" type="pres">
      <dgm:prSet presAssocID="{AD297389-CC06-4685-964D-51A827853573}" presName="horz1" presStyleCnt="0"/>
      <dgm:spPr/>
    </dgm:pt>
    <dgm:pt modelId="{946BABD7-1744-42BB-AD4D-DCA98B9A483C}" type="pres">
      <dgm:prSet presAssocID="{AD297389-CC06-4685-964D-51A827853573}" presName="tx1" presStyleLbl="revTx" presStyleIdx="1" presStyleCnt="6"/>
      <dgm:spPr/>
    </dgm:pt>
    <dgm:pt modelId="{7B40C6D7-2029-49F0-B225-6D0072F272BE}" type="pres">
      <dgm:prSet presAssocID="{AD297389-CC06-4685-964D-51A827853573}" presName="vert1" presStyleCnt="0"/>
      <dgm:spPr/>
    </dgm:pt>
    <dgm:pt modelId="{731680C4-416A-4115-AFC4-022009B173F3}" type="pres">
      <dgm:prSet presAssocID="{76131862-4933-4966-9077-28B719FE511B}" presName="thickLine" presStyleLbl="alignNode1" presStyleIdx="2" presStyleCnt="6"/>
      <dgm:spPr/>
    </dgm:pt>
    <dgm:pt modelId="{68BB4FB9-DDFE-468D-9D9A-448E107367F7}" type="pres">
      <dgm:prSet presAssocID="{76131862-4933-4966-9077-28B719FE511B}" presName="horz1" presStyleCnt="0"/>
      <dgm:spPr/>
    </dgm:pt>
    <dgm:pt modelId="{D5B6B19D-0340-4BAE-A57C-69990C741105}" type="pres">
      <dgm:prSet presAssocID="{76131862-4933-4966-9077-28B719FE511B}" presName="tx1" presStyleLbl="revTx" presStyleIdx="2" presStyleCnt="6"/>
      <dgm:spPr/>
    </dgm:pt>
    <dgm:pt modelId="{EEC79730-28B4-4270-9C07-C25EC65C5DA5}" type="pres">
      <dgm:prSet presAssocID="{76131862-4933-4966-9077-28B719FE511B}" presName="vert1" presStyleCnt="0"/>
      <dgm:spPr/>
    </dgm:pt>
    <dgm:pt modelId="{C2227CED-A971-486E-B9A7-C3587C42B351}" type="pres">
      <dgm:prSet presAssocID="{18FA37E9-76E4-452A-9C34-911C04F5093A}" presName="thickLine" presStyleLbl="alignNode1" presStyleIdx="3" presStyleCnt="6"/>
      <dgm:spPr/>
    </dgm:pt>
    <dgm:pt modelId="{13BF5F8E-40A2-4DB5-873A-0BBC677CB049}" type="pres">
      <dgm:prSet presAssocID="{18FA37E9-76E4-452A-9C34-911C04F5093A}" presName="horz1" presStyleCnt="0"/>
      <dgm:spPr/>
    </dgm:pt>
    <dgm:pt modelId="{10973862-3D2B-4B5D-BA6C-8031F3E577D0}" type="pres">
      <dgm:prSet presAssocID="{18FA37E9-76E4-452A-9C34-911C04F5093A}" presName="tx1" presStyleLbl="revTx" presStyleIdx="3" presStyleCnt="6"/>
      <dgm:spPr/>
    </dgm:pt>
    <dgm:pt modelId="{5834F2BE-B496-4A0C-AE4D-E20E6F86776C}" type="pres">
      <dgm:prSet presAssocID="{18FA37E9-76E4-452A-9C34-911C04F5093A}" presName="vert1" presStyleCnt="0"/>
      <dgm:spPr/>
    </dgm:pt>
    <dgm:pt modelId="{842558AC-3268-4502-A590-6B8B9D87A269}" type="pres">
      <dgm:prSet presAssocID="{D7E76DD0-A910-4007-B1DF-5567EA68272C}" presName="thickLine" presStyleLbl="alignNode1" presStyleIdx="4" presStyleCnt="6"/>
      <dgm:spPr/>
    </dgm:pt>
    <dgm:pt modelId="{4FEAB8C6-508E-43F4-A804-5DEC2EECE44C}" type="pres">
      <dgm:prSet presAssocID="{D7E76DD0-A910-4007-B1DF-5567EA68272C}" presName="horz1" presStyleCnt="0"/>
      <dgm:spPr/>
    </dgm:pt>
    <dgm:pt modelId="{4BD1B1E6-2789-44A6-8E6B-FE0C05BB8674}" type="pres">
      <dgm:prSet presAssocID="{D7E76DD0-A910-4007-B1DF-5567EA68272C}" presName="tx1" presStyleLbl="revTx" presStyleIdx="4" presStyleCnt="6"/>
      <dgm:spPr/>
    </dgm:pt>
    <dgm:pt modelId="{D387EEDC-8EDF-40DB-A14D-A7015B8CA305}" type="pres">
      <dgm:prSet presAssocID="{D7E76DD0-A910-4007-B1DF-5567EA68272C}" presName="vert1" presStyleCnt="0"/>
      <dgm:spPr/>
    </dgm:pt>
    <dgm:pt modelId="{73C5FFA0-0CDF-4763-82E5-FD492E91FFE1}" type="pres">
      <dgm:prSet presAssocID="{63262440-E107-423E-96C7-E00ADF2DAC99}" presName="thickLine" presStyleLbl="alignNode1" presStyleIdx="5" presStyleCnt="6"/>
      <dgm:spPr/>
    </dgm:pt>
    <dgm:pt modelId="{9201B947-75A9-47CD-BF57-6CCC277A362B}" type="pres">
      <dgm:prSet presAssocID="{63262440-E107-423E-96C7-E00ADF2DAC99}" presName="horz1" presStyleCnt="0"/>
      <dgm:spPr/>
    </dgm:pt>
    <dgm:pt modelId="{DB1EE79D-0060-4222-9794-5E4472D3A801}" type="pres">
      <dgm:prSet presAssocID="{63262440-E107-423E-96C7-E00ADF2DAC99}" presName="tx1" presStyleLbl="revTx" presStyleIdx="5" presStyleCnt="6"/>
      <dgm:spPr/>
    </dgm:pt>
    <dgm:pt modelId="{91993BC3-BEF7-47E8-AAB3-4BD5E7E8CA74}" type="pres">
      <dgm:prSet presAssocID="{63262440-E107-423E-96C7-E00ADF2DAC99}" presName="vert1" presStyleCnt="0"/>
      <dgm:spPr/>
    </dgm:pt>
  </dgm:ptLst>
  <dgm:cxnLst>
    <dgm:cxn modelId="{7C7DC511-4CA4-48FE-92A1-8FC4D3E37BF1}" srcId="{6C6F7E86-E6E1-4953-848B-74544039387E}" destId="{18FA37E9-76E4-452A-9C34-911C04F5093A}" srcOrd="3" destOrd="0" parTransId="{0D3E27A1-65B4-469D-BFF3-ECC5D91987D4}" sibTransId="{D3E6466B-9346-450D-A7D7-15FAB2479198}"/>
    <dgm:cxn modelId="{D9953413-F801-4EE7-957A-E9097C1A1756}" type="presOf" srcId="{08FBB036-163F-43C6-BB76-1F6D9467D0C1}" destId="{2753FEE3-4113-4803-9873-039F83E6970E}" srcOrd="0" destOrd="0" presId="urn:microsoft.com/office/officeart/2008/layout/LinedList"/>
    <dgm:cxn modelId="{39780E24-B7AF-4861-9724-0EE351D39C3B}" type="presOf" srcId="{AD297389-CC06-4685-964D-51A827853573}" destId="{946BABD7-1744-42BB-AD4D-DCA98B9A483C}" srcOrd="0" destOrd="0" presId="urn:microsoft.com/office/officeart/2008/layout/LinedList"/>
    <dgm:cxn modelId="{E4C2303E-DF24-4BE7-9076-5D6439F9BAC5}" type="presOf" srcId="{63262440-E107-423E-96C7-E00ADF2DAC99}" destId="{DB1EE79D-0060-4222-9794-5E4472D3A801}" srcOrd="0" destOrd="0" presId="urn:microsoft.com/office/officeart/2008/layout/LinedList"/>
    <dgm:cxn modelId="{A9514E7E-E6AB-4D31-AC54-E9E3B1AAA4A2}" type="presOf" srcId="{18FA37E9-76E4-452A-9C34-911C04F5093A}" destId="{10973862-3D2B-4B5D-BA6C-8031F3E577D0}" srcOrd="0" destOrd="0" presId="urn:microsoft.com/office/officeart/2008/layout/LinedList"/>
    <dgm:cxn modelId="{CF487A9C-9049-4A5F-B40E-5BF555651DE3}" srcId="{6C6F7E86-E6E1-4953-848B-74544039387E}" destId="{D7E76DD0-A910-4007-B1DF-5567EA68272C}" srcOrd="4" destOrd="0" parTransId="{494BEB75-E903-40C4-8D92-E9C896DE5E40}" sibTransId="{736375AF-8952-424E-BE0D-0AFD3BCDDB4A}"/>
    <dgm:cxn modelId="{212F16B7-21E2-40AE-A567-ED75FD41ACBE}" type="presOf" srcId="{6C6F7E86-E6E1-4953-848B-74544039387E}" destId="{183CC2E4-C3F2-4854-8EEA-FE0B09AF0A1C}" srcOrd="0" destOrd="0" presId="urn:microsoft.com/office/officeart/2008/layout/LinedList"/>
    <dgm:cxn modelId="{678C8AB7-B1D2-4068-8F53-F508250E95DB}" srcId="{6C6F7E86-E6E1-4953-848B-74544039387E}" destId="{08FBB036-163F-43C6-BB76-1F6D9467D0C1}" srcOrd="0" destOrd="0" parTransId="{B3B18780-9B39-44E4-99BA-B83C62F6F3D0}" sibTransId="{9E48CE1A-AE13-4D37-8216-3DE934D3F230}"/>
    <dgm:cxn modelId="{60EC91B9-4D41-4103-A3EE-B85317F13C6C}" type="presOf" srcId="{D7E76DD0-A910-4007-B1DF-5567EA68272C}" destId="{4BD1B1E6-2789-44A6-8E6B-FE0C05BB8674}" srcOrd="0" destOrd="0" presId="urn:microsoft.com/office/officeart/2008/layout/LinedList"/>
    <dgm:cxn modelId="{ABEF1ABC-6D2B-44CD-BC90-1830DBC2E040}" srcId="{6C6F7E86-E6E1-4953-848B-74544039387E}" destId="{AD297389-CC06-4685-964D-51A827853573}" srcOrd="1" destOrd="0" parTransId="{17BD8762-ACF0-4AA7-AE51-235FD260B266}" sibTransId="{656B266C-55AA-47C3-8710-B508C02E1F4E}"/>
    <dgm:cxn modelId="{B98561E6-983B-4DB6-9857-939E09723FC5}" srcId="{6C6F7E86-E6E1-4953-848B-74544039387E}" destId="{63262440-E107-423E-96C7-E00ADF2DAC99}" srcOrd="5" destOrd="0" parTransId="{E3448B58-41ED-4953-B6E3-A3650CE16A05}" sibTransId="{4F605EB5-651D-449C-8E84-484C830F3655}"/>
    <dgm:cxn modelId="{7974FEED-8B1B-46C5-A2FF-C96D29F11D9B}" srcId="{6C6F7E86-E6E1-4953-848B-74544039387E}" destId="{76131862-4933-4966-9077-28B719FE511B}" srcOrd="2" destOrd="0" parTransId="{822E82D4-4BCC-463A-8FD4-6738B614E09F}" sibTransId="{75C2BEF7-C49F-4D2E-8D31-E672FCA8CE33}"/>
    <dgm:cxn modelId="{39AEECFB-0747-4383-9D3E-D88D675D0086}" type="presOf" srcId="{76131862-4933-4966-9077-28B719FE511B}" destId="{D5B6B19D-0340-4BAE-A57C-69990C741105}" srcOrd="0" destOrd="0" presId="urn:microsoft.com/office/officeart/2008/layout/LinedList"/>
    <dgm:cxn modelId="{7017D70A-5B1F-4B5C-A961-4C176E743737}" type="presParOf" srcId="{183CC2E4-C3F2-4854-8EEA-FE0B09AF0A1C}" destId="{C16A44E0-F2C4-4F90-AC52-86A9EB11D718}" srcOrd="0" destOrd="0" presId="urn:microsoft.com/office/officeart/2008/layout/LinedList"/>
    <dgm:cxn modelId="{6533EAA8-A723-4AB9-9646-169205D7D84B}" type="presParOf" srcId="{183CC2E4-C3F2-4854-8EEA-FE0B09AF0A1C}" destId="{6B58D30B-4191-4BE4-AACF-F04066A1248B}" srcOrd="1" destOrd="0" presId="urn:microsoft.com/office/officeart/2008/layout/LinedList"/>
    <dgm:cxn modelId="{FF6FD359-9229-4553-AEE1-549D9AADE887}" type="presParOf" srcId="{6B58D30B-4191-4BE4-AACF-F04066A1248B}" destId="{2753FEE3-4113-4803-9873-039F83E6970E}" srcOrd="0" destOrd="0" presId="urn:microsoft.com/office/officeart/2008/layout/LinedList"/>
    <dgm:cxn modelId="{56E25061-1529-42CC-A69E-7374F118AC9F}" type="presParOf" srcId="{6B58D30B-4191-4BE4-AACF-F04066A1248B}" destId="{776FCC78-04CE-4246-8FB3-7D0E2E574B2B}" srcOrd="1" destOrd="0" presId="urn:microsoft.com/office/officeart/2008/layout/LinedList"/>
    <dgm:cxn modelId="{8743BA72-779E-4488-A3A3-D59DE635B591}" type="presParOf" srcId="{183CC2E4-C3F2-4854-8EEA-FE0B09AF0A1C}" destId="{97AE0A48-D614-4DB2-915C-3CDA0D1DBDD4}" srcOrd="2" destOrd="0" presId="urn:microsoft.com/office/officeart/2008/layout/LinedList"/>
    <dgm:cxn modelId="{317D6C8C-D4EA-4CE8-A5CB-5D999904FA79}" type="presParOf" srcId="{183CC2E4-C3F2-4854-8EEA-FE0B09AF0A1C}" destId="{95980932-208D-4F9F-839F-81081FB2A57E}" srcOrd="3" destOrd="0" presId="urn:microsoft.com/office/officeart/2008/layout/LinedList"/>
    <dgm:cxn modelId="{1F21161C-9A6B-4CAF-AA63-69A474A1612F}" type="presParOf" srcId="{95980932-208D-4F9F-839F-81081FB2A57E}" destId="{946BABD7-1744-42BB-AD4D-DCA98B9A483C}" srcOrd="0" destOrd="0" presId="urn:microsoft.com/office/officeart/2008/layout/LinedList"/>
    <dgm:cxn modelId="{F322A574-6D76-441A-8499-C16D1E55F4EE}" type="presParOf" srcId="{95980932-208D-4F9F-839F-81081FB2A57E}" destId="{7B40C6D7-2029-49F0-B225-6D0072F272BE}" srcOrd="1" destOrd="0" presId="urn:microsoft.com/office/officeart/2008/layout/LinedList"/>
    <dgm:cxn modelId="{0AE800B1-311D-4FBD-BBDF-03121B048844}" type="presParOf" srcId="{183CC2E4-C3F2-4854-8EEA-FE0B09AF0A1C}" destId="{731680C4-416A-4115-AFC4-022009B173F3}" srcOrd="4" destOrd="0" presId="urn:microsoft.com/office/officeart/2008/layout/LinedList"/>
    <dgm:cxn modelId="{00AEE91C-EAEA-49FC-AF51-CD4A0AF6C8DB}" type="presParOf" srcId="{183CC2E4-C3F2-4854-8EEA-FE0B09AF0A1C}" destId="{68BB4FB9-DDFE-468D-9D9A-448E107367F7}" srcOrd="5" destOrd="0" presId="urn:microsoft.com/office/officeart/2008/layout/LinedList"/>
    <dgm:cxn modelId="{E7E16652-80B2-4441-82B1-764EB5C2AEE4}" type="presParOf" srcId="{68BB4FB9-DDFE-468D-9D9A-448E107367F7}" destId="{D5B6B19D-0340-4BAE-A57C-69990C741105}" srcOrd="0" destOrd="0" presId="urn:microsoft.com/office/officeart/2008/layout/LinedList"/>
    <dgm:cxn modelId="{C959B802-DFF8-47E9-A3EF-F869725EC992}" type="presParOf" srcId="{68BB4FB9-DDFE-468D-9D9A-448E107367F7}" destId="{EEC79730-28B4-4270-9C07-C25EC65C5DA5}" srcOrd="1" destOrd="0" presId="urn:microsoft.com/office/officeart/2008/layout/LinedList"/>
    <dgm:cxn modelId="{EAB2ACD6-A431-47F4-9A25-F4158D7377BA}" type="presParOf" srcId="{183CC2E4-C3F2-4854-8EEA-FE0B09AF0A1C}" destId="{C2227CED-A971-486E-B9A7-C3587C42B351}" srcOrd="6" destOrd="0" presId="urn:microsoft.com/office/officeart/2008/layout/LinedList"/>
    <dgm:cxn modelId="{C394EBE9-2CE0-4AF4-A482-9C1C8130D84F}" type="presParOf" srcId="{183CC2E4-C3F2-4854-8EEA-FE0B09AF0A1C}" destId="{13BF5F8E-40A2-4DB5-873A-0BBC677CB049}" srcOrd="7" destOrd="0" presId="urn:microsoft.com/office/officeart/2008/layout/LinedList"/>
    <dgm:cxn modelId="{DBA64EAF-5420-4BA8-8113-10A740B831A5}" type="presParOf" srcId="{13BF5F8E-40A2-4DB5-873A-0BBC677CB049}" destId="{10973862-3D2B-4B5D-BA6C-8031F3E577D0}" srcOrd="0" destOrd="0" presId="urn:microsoft.com/office/officeart/2008/layout/LinedList"/>
    <dgm:cxn modelId="{856313CE-E36A-4FC1-819D-E4C1B322D506}" type="presParOf" srcId="{13BF5F8E-40A2-4DB5-873A-0BBC677CB049}" destId="{5834F2BE-B496-4A0C-AE4D-E20E6F86776C}" srcOrd="1" destOrd="0" presId="urn:microsoft.com/office/officeart/2008/layout/LinedList"/>
    <dgm:cxn modelId="{D0CA0154-EF54-4556-8CB8-A9BA0EE5B35F}" type="presParOf" srcId="{183CC2E4-C3F2-4854-8EEA-FE0B09AF0A1C}" destId="{842558AC-3268-4502-A590-6B8B9D87A269}" srcOrd="8" destOrd="0" presId="urn:microsoft.com/office/officeart/2008/layout/LinedList"/>
    <dgm:cxn modelId="{E2171B16-EB92-4BC0-8982-A59466AF1066}" type="presParOf" srcId="{183CC2E4-C3F2-4854-8EEA-FE0B09AF0A1C}" destId="{4FEAB8C6-508E-43F4-A804-5DEC2EECE44C}" srcOrd="9" destOrd="0" presId="urn:microsoft.com/office/officeart/2008/layout/LinedList"/>
    <dgm:cxn modelId="{65E8D10A-0610-4687-9325-C7F33957383D}" type="presParOf" srcId="{4FEAB8C6-508E-43F4-A804-5DEC2EECE44C}" destId="{4BD1B1E6-2789-44A6-8E6B-FE0C05BB8674}" srcOrd="0" destOrd="0" presId="urn:microsoft.com/office/officeart/2008/layout/LinedList"/>
    <dgm:cxn modelId="{27928955-97D4-471E-9909-E07F931D6641}" type="presParOf" srcId="{4FEAB8C6-508E-43F4-A804-5DEC2EECE44C}" destId="{D387EEDC-8EDF-40DB-A14D-A7015B8CA305}" srcOrd="1" destOrd="0" presId="urn:microsoft.com/office/officeart/2008/layout/LinedList"/>
    <dgm:cxn modelId="{99175EFF-A6B4-4184-9C2B-C73DF7447272}" type="presParOf" srcId="{183CC2E4-C3F2-4854-8EEA-FE0B09AF0A1C}" destId="{73C5FFA0-0CDF-4763-82E5-FD492E91FFE1}" srcOrd="10" destOrd="0" presId="urn:microsoft.com/office/officeart/2008/layout/LinedList"/>
    <dgm:cxn modelId="{9BFDE340-02AB-463C-BFD2-34DFB1397F4A}" type="presParOf" srcId="{183CC2E4-C3F2-4854-8EEA-FE0B09AF0A1C}" destId="{9201B947-75A9-47CD-BF57-6CCC277A362B}" srcOrd="11" destOrd="0" presId="urn:microsoft.com/office/officeart/2008/layout/LinedList"/>
    <dgm:cxn modelId="{C7E12AE1-5B75-4224-9CC1-827023A230DE}" type="presParOf" srcId="{9201B947-75A9-47CD-BF57-6CCC277A362B}" destId="{DB1EE79D-0060-4222-9794-5E4472D3A801}" srcOrd="0" destOrd="0" presId="urn:microsoft.com/office/officeart/2008/layout/LinedList"/>
    <dgm:cxn modelId="{84A8EF79-D4A8-4F27-9596-6B1FE16F9D24}" type="presParOf" srcId="{9201B947-75A9-47CD-BF57-6CCC277A362B}" destId="{91993BC3-BEF7-47E8-AAB3-4BD5E7E8CA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81D893-5816-4BD6-8759-E2150F5B29FC}">
      <dsp:nvSpPr>
        <dsp:cNvPr id="0" name=""/>
        <dsp:cNvSpPr/>
      </dsp:nvSpPr>
      <dsp:spPr>
        <a:xfrm>
          <a:off x="418003" y="2825"/>
          <a:ext cx="2885454" cy="173127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AARAO stands for </a:t>
          </a:r>
          <a:r>
            <a:rPr lang="en-US" sz="1600" b="1" i="1" kern="1200" dirty="0"/>
            <a:t>The Atlantic Association of Registrars and Admissions Officers  </a:t>
          </a:r>
          <a:r>
            <a:rPr lang="en-US" sz="1600" b="0" i="0" kern="1200" dirty="0"/>
            <a:t>(they represent the Atlantic Region Post-</a:t>
          </a:r>
          <a:r>
            <a:rPr lang="en-US" sz="1600" kern="1200" dirty="0"/>
            <a:t>S</a:t>
          </a:r>
          <a:r>
            <a:rPr lang="en-US" sz="1600" b="0" i="0" kern="1200" dirty="0"/>
            <a:t>econdary </a:t>
          </a:r>
          <a:r>
            <a:rPr lang="en-US" sz="1600" kern="1200" dirty="0"/>
            <a:t>I</a:t>
          </a:r>
          <a:r>
            <a:rPr lang="en-US" sz="1600" b="0" i="0" kern="1200" dirty="0"/>
            <a:t>nstitutes)</a:t>
          </a:r>
          <a:endParaRPr lang="en-US" sz="1600" kern="1200" dirty="0"/>
        </a:p>
      </dsp:txBody>
      <dsp:txXfrm>
        <a:off x="418003" y="2825"/>
        <a:ext cx="2885454" cy="1731272"/>
      </dsp:txXfrm>
    </dsp:sp>
    <dsp:sp modelId="{3D7C9C3D-F52B-48B7-8F43-C620BBBAA614}">
      <dsp:nvSpPr>
        <dsp:cNvPr id="0" name=""/>
        <dsp:cNvSpPr/>
      </dsp:nvSpPr>
      <dsp:spPr>
        <a:xfrm>
          <a:off x="3592003" y="2825"/>
          <a:ext cx="2885454" cy="173127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 to the public/parents night: Wednesday, November 2nd, 6-7pm</a:t>
          </a:r>
        </a:p>
      </dsp:txBody>
      <dsp:txXfrm>
        <a:off x="3592003" y="2825"/>
        <a:ext cx="2885454" cy="1731272"/>
      </dsp:txXfrm>
    </dsp:sp>
    <dsp:sp modelId="{639DD505-36DF-47DE-8967-39EC10D8C50E}">
      <dsp:nvSpPr>
        <dsp:cNvPr id="0" name=""/>
        <dsp:cNvSpPr/>
      </dsp:nvSpPr>
      <dsp:spPr>
        <a:xfrm>
          <a:off x="418003" y="2022643"/>
          <a:ext cx="2885454" cy="173127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Open to FHS Grade 11 &amp; 12 Students only: </a:t>
          </a:r>
          <a:r>
            <a:rPr lang="en-US" sz="1600" b="1" u="sng" kern="1200" dirty="0">
              <a:highlight>
                <a:srgbClr val="000000"/>
              </a:highlight>
            </a:rPr>
            <a:t>Thursday, November 3rd, 8:50am-11:15am</a:t>
          </a:r>
          <a:r>
            <a:rPr lang="en-US" sz="1600" kern="1200" dirty="0">
              <a:highlight>
                <a:srgbClr val="000000"/>
              </a:highlight>
            </a:rPr>
            <a:t> </a:t>
          </a:r>
          <a:r>
            <a:rPr lang="en-US" sz="1600" kern="1200" dirty="0"/>
            <a:t>(your classes will be called down and you will have 30 minutes to tour around and ask questions, gather information, </a:t>
          </a:r>
          <a:r>
            <a:rPr lang="en-US" sz="1600" kern="1200" dirty="0" err="1"/>
            <a:t>etc</a:t>
          </a:r>
          <a:r>
            <a:rPr lang="en-US" sz="1600" kern="1200" dirty="0"/>
            <a:t>).</a:t>
          </a:r>
        </a:p>
      </dsp:txBody>
      <dsp:txXfrm>
        <a:off x="418003" y="2022643"/>
        <a:ext cx="2885454" cy="1731272"/>
      </dsp:txXfrm>
    </dsp:sp>
    <dsp:sp modelId="{4F0B226F-CC74-4551-93E2-31867823455A}">
      <dsp:nvSpPr>
        <dsp:cNvPr id="0" name=""/>
        <dsp:cNvSpPr/>
      </dsp:nvSpPr>
      <dsp:spPr>
        <a:xfrm>
          <a:off x="3592003" y="2022643"/>
          <a:ext cx="2885454" cy="173127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There will about 27 university reps here that day.</a:t>
          </a:r>
        </a:p>
      </dsp:txBody>
      <dsp:txXfrm>
        <a:off x="3592003" y="2022643"/>
        <a:ext cx="2885454" cy="1731272"/>
      </dsp:txXfrm>
    </dsp:sp>
    <dsp:sp modelId="{C5E79922-B8DB-4EC4-8C99-7388CC128059}">
      <dsp:nvSpPr>
        <dsp:cNvPr id="0" name=""/>
        <dsp:cNvSpPr/>
      </dsp:nvSpPr>
      <dsp:spPr>
        <a:xfrm>
          <a:off x="2005003" y="4042461"/>
          <a:ext cx="2885454" cy="173127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Trying to decide between schools? Prepare some questions in advance!  </a:t>
          </a:r>
        </a:p>
      </dsp:txBody>
      <dsp:txXfrm>
        <a:off x="2005003" y="4042461"/>
        <a:ext cx="2885454" cy="1731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E06ED7-EC4E-4FFD-8FAE-86DAEE1355B8}">
      <dsp:nvSpPr>
        <dsp:cNvPr id="0" name=""/>
        <dsp:cNvSpPr/>
      </dsp:nvSpPr>
      <dsp:spPr>
        <a:xfrm>
          <a:off x="0" y="136879"/>
          <a:ext cx="6651851" cy="1061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Most schools have applications online</a:t>
          </a:r>
        </a:p>
      </dsp:txBody>
      <dsp:txXfrm>
        <a:off x="51814" y="188693"/>
        <a:ext cx="6548223" cy="957778"/>
      </dsp:txXfrm>
    </dsp:sp>
    <dsp:sp modelId="{4A3B5A2B-FEBE-4749-9BB4-4E15E355E54C}">
      <dsp:nvSpPr>
        <dsp:cNvPr id="0" name=""/>
        <dsp:cNvSpPr/>
      </dsp:nvSpPr>
      <dsp:spPr>
        <a:xfrm>
          <a:off x="0" y="1253005"/>
          <a:ext cx="6651851" cy="10614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From website, create a student profile to complete a basic application (and upload additional files if necessary)</a:t>
          </a:r>
        </a:p>
      </dsp:txBody>
      <dsp:txXfrm>
        <a:off x="51814" y="1304819"/>
        <a:ext cx="6548223" cy="957778"/>
      </dsp:txXfrm>
    </dsp:sp>
    <dsp:sp modelId="{18ACB26D-19F2-4370-B5D7-3FFB3952AF97}">
      <dsp:nvSpPr>
        <dsp:cNvPr id="0" name=""/>
        <dsp:cNvSpPr/>
      </dsp:nvSpPr>
      <dsp:spPr>
        <a:xfrm>
          <a:off x="0" y="2369132"/>
          <a:ext cx="6651851" cy="10614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All schools charge an application fee (this varies from $40-$100) which can be paid online.</a:t>
          </a:r>
          <a:r>
            <a:rPr lang="en-US" sz="1900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900" kern="1200" dirty="0">
              <a:solidFill>
                <a:schemeClr val="bg1"/>
              </a:solidFill>
            </a:rPr>
            <a:t> Some are offering free applications if you do a virtual tour.</a:t>
          </a:r>
        </a:p>
      </dsp:txBody>
      <dsp:txXfrm>
        <a:off x="51814" y="2420946"/>
        <a:ext cx="6548223" cy="957778"/>
      </dsp:txXfrm>
    </dsp:sp>
    <dsp:sp modelId="{59276CB1-C6D6-4E3C-B3BA-491598032B7C}">
      <dsp:nvSpPr>
        <dsp:cNvPr id="0" name=""/>
        <dsp:cNvSpPr/>
      </dsp:nvSpPr>
      <dsp:spPr>
        <a:xfrm>
          <a:off x="0" y="3485259"/>
          <a:ext cx="6651851" cy="10614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The application is not considered complete until you send your official transcript IN JUNE!!</a:t>
          </a:r>
        </a:p>
      </dsp:txBody>
      <dsp:txXfrm>
        <a:off x="51814" y="3537073"/>
        <a:ext cx="6548223" cy="957778"/>
      </dsp:txXfrm>
    </dsp:sp>
    <dsp:sp modelId="{7D67C3D2-41BE-4345-87BF-22B98931618C}">
      <dsp:nvSpPr>
        <dsp:cNvPr id="0" name=""/>
        <dsp:cNvSpPr/>
      </dsp:nvSpPr>
      <dsp:spPr>
        <a:xfrm>
          <a:off x="0" y="4601385"/>
          <a:ext cx="6651851" cy="10614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Ontario School Applications go through Ontario Universities Application Centre (OUAC)</a:t>
          </a:r>
        </a:p>
      </dsp:txBody>
      <dsp:txXfrm>
        <a:off x="51814" y="4653199"/>
        <a:ext cx="6548223" cy="957778"/>
      </dsp:txXfrm>
    </dsp:sp>
    <dsp:sp modelId="{4BDBF8CB-C29A-4C90-9EF8-B4970D7C5127}">
      <dsp:nvSpPr>
        <dsp:cNvPr id="0" name=""/>
        <dsp:cNvSpPr/>
      </dsp:nvSpPr>
      <dsp:spPr>
        <a:xfrm>
          <a:off x="0" y="5717512"/>
          <a:ext cx="6651851" cy="10614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solidFill>
                <a:schemeClr val="bg1"/>
              </a:solidFill>
            </a:rPr>
            <a:t>US Schools – SATs (specific testing dates), Common Application</a:t>
          </a:r>
        </a:p>
      </dsp:txBody>
      <dsp:txXfrm>
        <a:off x="51814" y="5769326"/>
        <a:ext cx="6548223" cy="957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6D554D-2D79-469A-A4CB-433A3A870941}">
      <dsp:nvSpPr>
        <dsp:cNvPr id="0" name=""/>
        <dsp:cNvSpPr/>
      </dsp:nvSpPr>
      <dsp:spPr>
        <a:xfrm>
          <a:off x="0" y="4450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9AE0C8-097A-47FB-A281-BFA423EFFC25}">
      <dsp:nvSpPr>
        <dsp:cNvPr id="0" name=""/>
        <dsp:cNvSpPr/>
      </dsp:nvSpPr>
      <dsp:spPr>
        <a:xfrm>
          <a:off x="286760" y="217743"/>
          <a:ext cx="521382" cy="5213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46772-EA4F-4268-9D57-9CCA2A14938B}">
      <dsp:nvSpPr>
        <dsp:cNvPr id="0" name=""/>
        <dsp:cNvSpPr/>
      </dsp:nvSpPr>
      <dsp:spPr>
        <a:xfrm>
          <a:off x="1094903" y="4450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Official document which shows Grade 11 &amp; 12 marks from FHS</a:t>
          </a:r>
        </a:p>
      </dsp:txBody>
      <dsp:txXfrm>
        <a:off x="1094903" y="4450"/>
        <a:ext cx="5017096" cy="947968"/>
      </dsp:txXfrm>
    </dsp:sp>
    <dsp:sp modelId="{3AE62EB4-D291-4B37-895E-86977172431C}">
      <dsp:nvSpPr>
        <dsp:cNvPr id="0" name=""/>
        <dsp:cNvSpPr/>
      </dsp:nvSpPr>
      <dsp:spPr>
        <a:xfrm>
          <a:off x="0" y="1189411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DCF3C-FC2C-4D07-BF55-52183F3C87C4}">
      <dsp:nvSpPr>
        <dsp:cNvPr id="0" name=""/>
        <dsp:cNvSpPr/>
      </dsp:nvSpPr>
      <dsp:spPr>
        <a:xfrm>
          <a:off x="286760" y="1402704"/>
          <a:ext cx="521382" cy="5213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8D2E7-2080-4F79-9AB6-783B675B275A}">
      <dsp:nvSpPr>
        <dsp:cNvPr id="0" name=""/>
        <dsp:cNvSpPr/>
      </dsp:nvSpPr>
      <dsp:spPr>
        <a:xfrm>
          <a:off x="1094903" y="1189411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Will show mid-term mark once report card comes out in November; final mark at end replaces it.</a:t>
          </a:r>
        </a:p>
      </dsp:txBody>
      <dsp:txXfrm>
        <a:off x="1094903" y="1189411"/>
        <a:ext cx="5017096" cy="947968"/>
      </dsp:txXfrm>
    </dsp:sp>
    <dsp:sp modelId="{4A2AA527-C1E5-4800-B86A-A35947FE3F22}">
      <dsp:nvSpPr>
        <dsp:cNvPr id="0" name=""/>
        <dsp:cNvSpPr/>
      </dsp:nvSpPr>
      <dsp:spPr>
        <a:xfrm>
          <a:off x="0" y="2374371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8DB5B3-A3FD-449E-8D13-B89E8B846A0E}">
      <dsp:nvSpPr>
        <dsp:cNvPr id="0" name=""/>
        <dsp:cNvSpPr/>
      </dsp:nvSpPr>
      <dsp:spPr>
        <a:xfrm>
          <a:off x="286760" y="2587664"/>
          <a:ext cx="521382" cy="5213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E4257F-6542-48A4-8F7D-45694A854B6F}">
      <dsp:nvSpPr>
        <dsp:cNvPr id="0" name=""/>
        <dsp:cNvSpPr/>
      </dsp:nvSpPr>
      <dsp:spPr>
        <a:xfrm>
          <a:off x="1094903" y="2374371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If you have marks from somewhere else, you must also have those marks sent </a:t>
          </a:r>
        </a:p>
      </dsp:txBody>
      <dsp:txXfrm>
        <a:off x="1094903" y="2374371"/>
        <a:ext cx="5017096" cy="947968"/>
      </dsp:txXfrm>
    </dsp:sp>
    <dsp:sp modelId="{3A04B6F5-F280-4B93-8A7F-62895FC49E48}">
      <dsp:nvSpPr>
        <dsp:cNvPr id="0" name=""/>
        <dsp:cNvSpPr/>
      </dsp:nvSpPr>
      <dsp:spPr>
        <a:xfrm>
          <a:off x="0" y="3559332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0B0A1-92BC-4817-8949-BCBEAB1E0725}">
      <dsp:nvSpPr>
        <dsp:cNvPr id="0" name=""/>
        <dsp:cNvSpPr/>
      </dsp:nvSpPr>
      <dsp:spPr>
        <a:xfrm>
          <a:off x="286760" y="3772625"/>
          <a:ext cx="521382" cy="5213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5B75D6-AE72-4463-9DFA-3B4ABFF18BB3}">
      <dsp:nvSpPr>
        <dsp:cNvPr id="0" name=""/>
        <dsp:cNvSpPr/>
      </dsp:nvSpPr>
      <dsp:spPr>
        <a:xfrm>
          <a:off x="1094903" y="3559332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Schools want transcripts that you have not handled (sent directly from FHS to post-secondary)</a:t>
          </a:r>
        </a:p>
      </dsp:txBody>
      <dsp:txXfrm>
        <a:off x="1094903" y="3559332"/>
        <a:ext cx="5017096" cy="947968"/>
      </dsp:txXfrm>
    </dsp:sp>
    <dsp:sp modelId="{1590ABEA-0F8E-450F-9B86-B956B52F387A}">
      <dsp:nvSpPr>
        <dsp:cNvPr id="0" name=""/>
        <dsp:cNvSpPr/>
      </dsp:nvSpPr>
      <dsp:spPr>
        <a:xfrm>
          <a:off x="0" y="4744292"/>
          <a:ext cx="6112000" cy="94796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0FF1C4-B459-44C6-BD00-BCDEAC2EBB99}">
      <dsp:nvSpPr>
        <dsp:cNvPr id="0" name=""/>
        <dsp:cNvSpPr/>
      </dsp:nvSpPr>
      <dsp:spPr>
        <a:xfrm>
          <a:off x="286760" y="4957585"/>
          <a:ext cx="521382" cy="52138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3183C4-930E-418E-A80C-BC2C22FD3584}">
      <dsp:nvSpPr>
        <dsp:cNvPr id="0" name=""/>
        <dsp:cNvSpPr/>
      </dsp:nvSpPr>
      <dsp:spPr>
        <a:xfrm>
          <a:off x="1094903" y="4744292"/>
          <a:ext cx="5017096" cy="9479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27" tIns="100327" rIns="100327" bIns="100327" numCol="1" spcCol="1270" anchor="ctr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To request transcript you must email </a:t>
          </a:r>
          <a:r>
            <a:rPr lang="en-US" sz="1600" b="1" kern="1200" dirty="0">
              <a:hlinkClick xmlns:r="http://schemas.openxmlformats.org/officeDocument/2006/relationships" r:id="rId1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Julia.Woodhouse@nbed.nb.ca</a:t>
          </a:r>
          <a:r>
            <a:rPr lang="en-US" sz="1600" b="1" kern="1200" dirty="0"/>
            <a:t> </a:t>
          </a:r>
          <a:r>
            <a:rPr lang="en-US" sz="1600" b="1" kern="1200" dirty="0">
              <a:latin typeface="Calibri Light" panose="020F0302020204030204"/>
            </a:rPr>
            <a:t> </a:t>
          </a:r>
          <a:r>
            <a:rPr lang="en-US" sz="1600" kern="1200" dirty="0">
              <a:latin typeface="Calibri Light" panose="020F0302020204030204"/>
            </a:rPr>
            <a:t>indicating</a:t>
          </a:r>
          <a:r>
            <a:rPr lang="en-US" sz="1600" kern="1200" dirty="0"/>
            <a:t> where you want your transcript sent (with at least a week’s notice)</a:t>
          </a:r>
        </a:p>
      </dsp:txBody>
      <dsp:txXfrm>
        <a:off x="1094903" y="4744292"/>
        <a:ext cx="5017096" cy="9479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6654DB-921B-4C37-BEE8-8CF4474E2192}">
      <dsp:nvSpPr>
        <dsp:cNvPr id="0" name=""/>
        <dsp:cNvSpPr/>
      </dsp:nvSpPr>
      <dsp:spPr>
        <a:xfrm>
          <a:off x="496239" y="1040002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70A2A-4F5B-4FF4-B043-8A14B2FB952E}">
      <dsp:nvSpPr>
        <dsp:cNvPr id="0" name=""/>
        <dsp:cNvSpPr/>
      </dsp:nvSpPr>
      <dsp:spPr>
        <a:xfrm>
          <a:off x="803364" y="1347127"/>
          <a:ext cx="826875" cy="826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12BF9-8982-4DDE-AD3E-D3FE4CF90AD3}">
      <dsp:nvSpPr>
        <dsp:cNvPr id="0" name=""/>
        <dsp:cNvSpPr/>
      </dsp:nvSpPr>
      <dsp:spPr>
        <a:xfrm>
          <a:off x="35551" y="29300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Scholarships are not just for high academic, university bound students.</a:t>
          </a:r>
        </a:p>
      </dsp:txBody>
      <dsp:txXfrm>
        <a:off x="35551" y="2930002"/>
        <a:ext cx="2362500" cy="720000"/>
      </dsp:txXfrm>
    </dsp:sp>
    <dsp:sp modelId="{01F31223-8AB8-4CCE-AA57-2317687E7E61}">
      <dsp:nvSpPr>
        <dsp:cNvPr id="0" name=""/>
        <dsp:cNvSpPr/>
      </dsp:nvSpPr>
      <dsp:spPr>
        <a:xfrm>
          <a:off x="3272176" y="1040002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3E4B5-B8AF-45A4-A394-F172E699B0F6}">
      <dsp:nvSpPr>
        <dsp:cNvPr id="0" name=""/>
        <dsp:cNvSpPr/>
      </dsp:nvSpPr>
      <dsp:spPr>
        <a:xfrm>
          <a:off x="3579301" y="1347127"/>
          <a:ext cx="826875" cy="826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BEC933-160E-4265-8C7D-82947F3777A7}">
      <dsp:nvSpPr>
        <dsp:cNvPr id="0" name=""/>
        <dsp:cNvSpPr/>
      </dsp:nvSpPr>
      <dsp:spPr>
        <a:xfrm>
          <a:off x="2811489" y="29300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Many scholarships go unclaimed because no one applies…….</a:t>
          </a:r>
        </a:p>
      </dsp:txBody>
      <dsp:txXfrm>
        <a:off x="2811489" y="2930002"/>
        <a:ext cx="2362500" cy="720000"/>
      </dsp:txXfrm>
    </dsp:sp>
    <dsp:sp modelId="{F9CF35DC-FF90-416B-A265-12DD37E7133C}">
      <dsp:nvSpPr>
        <dsp:cNvPr id="0" name=""/>
        <dsp:cNvSpPr/>
      </dsp:nvSpPr>
      <dsp:spPr>
        <a:xfrm>
          <a:off x="6048114" y="1040002"/>
          <a:ext cx="1441125" cy="1441125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5EFED1-5D63-4C77-BDBD-317AA82E6BBB}">
      <dsp:nvSpPr>
        <dsp:cNvPr id="0" name=""/>
        <dsp:cNvSpPr/>
      </dsp:nvSpPr>
      <dsp:spPr>
        <a:xfrm>
          <a:off x="6355239" y="1347127"/>
          <a:ext cx="826875" cy="826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DFEBF6-876C-444C-87E3-CF7258D5CF4E}">
      <dsp:nvSpPr>
        <dsp:cNvPr id="0" name=""/>
        <dsp:cNvSpPr/>
      </dsp:nvSpPr>
      <dsp:spPr>
        <a:xfrm>
          <a:off x="5587426" y="2930002"/>
          <a:ext cx="23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b="1" kern="1200" dirty="0"/>
            <a:t>$ values of scholarships vary: $50 - $60,000+</a:t>
          </a:r>
        </a:p>
      </dsp:txBody>
      <dsp:txXfrm>
        <a:off x="5587426" y="2930002"/>
        <a:ext cx="23625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593E93-B68A-4181-9AA4-29E7EE50860F}">
      <dsp:nvSpPr>
        <dsp:cNvPr id="0" name=""/>
        <dsp:cNvSpPr/>
      </dsp:nvSpPr>
      <dsp:spPr>
        <a:xfrm>
          <a:off x="0" y="531"/>
          <a:ext cx="7886700" cy="124470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9D9B1C-7CD5-4A5B-A409-235B65DD2479}">
      <dsp:nvSpPr>
        <dsp:cNvPr id="0" name=""/>
        <dsp:cNvSpPr/>
      </dsp:nvSpPr>
      <dsp:spPr>
        <a:xfrm>
          <a:off x="376522" y="280590"/>
          <a:ext cx="684586" cy="6845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D954F-8616-4CFC-AA43-99581F2EF18E}">
      <dsp:nvSpPr>
        <dsp:cNvPr id="0" name=""/>
        <dsp:cNvSpPr/>
      </dsp:nvSpPr>
      <dsp:spPr>
        <a:xfrm>
          <a:off x="1437631" y="531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/>
            <a:t>Post -secondary Institutions</a:t>
          </a:r>
          <a:endParaRPr lang="en-US" sz="2300" kern="1200"/>
        </a:p>
      </dsp:txBody>
      <dsp:txXfrm>
        <a:off x="1437631" y="531"/>
        <a:ext cx="6449068" cy="1244702"/>
      </dsp:txXfrm>
    </dsp:sp>
    <dsp:sp modelId="{54018BD7-365F-491C-9809-05D64F1C08C1}">
      <dsp:nvSpPr>
        <dsp:cNvPr id="0" name=""/>
        <dsp:cNvSpPr/>
      </dsp:nvSpPr>
      <dsp:spPr>
        <a:xfrm>
          <a:off x="0" y="1556410"/>
          <a:ext cx="7886700" cy="124470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F6DEAF-8872-4BF4-AA6C-B51622F3794B}">
      <dsp:nvSpPr>
        <dsp:cNvPr id="0" name=""/>
        <dsp:cNvSpPr/>
      </dsp:nvSpPr>
      <dsp:spPr>
        <a:xfrm>
          <a:off x="376522" y="1836468"/>
          <a:ext cx="684586" cy="6845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F91B0-E393-4239-9DD3-6A7F532FC6CF}">
      <dsp:nvSpPr>
        <dsp:cNvPr id="0" name=""/>
        <dsp:cNvSpPr/>
      </dsp:nvSpPr>
      <dsp:spPr>
        <a:xfrm>
          <a:off x="1437631" y="1556410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/>
            <a:t>Entrance scholarships</a:t>
          </a:r>
          <a:r>
            <a:rPr lang="en-US" sz="2300" kern="1200"/>
            <a:t>: based on admission averages (average is calculated from the courses you need for admission – not your overall average)</a:t>
          </a:r>
        </a:p>
      </dsp:txBody>
      <dsp:txXfrm>
        <a:off x="1437631" y="1556410"/>
        <a:ext cx="6449068" cy="1244702"/>
      </dsp:txXfrm>
    </dsp:sp>
    <dsp:sp modelId="{EB61FE37-39A7-4855-9D5B-2533669B2870}">
      <dsp:nvSpPr>
        <dsp:cNvPr id="0" name=""/>
        <dsp:cNvSpPr/>
      </dsp:nvSpPr>
      <dsp:spPr>
        <a:xfrm>
          <a:off x="0" y="3112289"/>
          <a:ext cx="7886700" cy="124470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603693-AB38-4F58-9C90-C287047937A5}">
      <dsp:nvSpPr>
        <dsp:cNvPr id="0" name=""/>
        <dsp:cNvSpPr/>
      </dsp:nvSpPr>
      <dsp:spPr>
        <a:xfrm>
          <a:off x="376522" y="3392347"/>
          <a:ext cx="684586" cy="6845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4C1E5-FAA3-4603-A681-D2B36EB0D009}">
      <dsp:nvSpPr>
        <dsp:cNvPr id="0" name=""/>
        <dsp:cNvSpPr/>
      </dsp:nvSpPr>
      <dsp:spPr>
        <a:xfrm>
          <a:off x="1437631" y="3112289"/>
          <a:ext cx="6449068" cy="12447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731" tIns="131731" rIns="131731" bIns="131731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u="sng" kern="1200"/>
            <a:t>Special applications</a:t>
          </a:r>
          <a:r>
            <a:rPr lang="en-US" sz="2300" kern="1200"/>
            <a:t>: often separate application required - the criteria varies….financial, leadership, etc…</a:t>
          </a:r>
        </a:p>
      </dsp:txBody>
      <dsp:txXfrm>
        <a:off x="1437631" y="3112289"/>
        <a:ext cx="6449068" cy="1244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ED29A-B38F-4591-85DA-0B438C15EAB3}">
      <dsp:nvSpPr>
        <dsp:cNvPr id="0" name=""/>
        <dsp:cNvSpPr/>
      </dsp:nvSpPr>
      <dsp:spPr>
        <a:xfrm>
          <a:off x="0" y="783365"/>
          <a:ext cx="2663030" cy="1597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Community Scholarships</a:t>
          </a:r>
        </a:p>
      </dsp:txBody>
      <dsp:txXfrm>
        <a:off x="0" y="783365"/>
        <a:ext cx="2663030" cy="1597818"/>
      </dsp:txXfrm>
    </dsp:sp>
    <dsp:sp modelId="{3DD19821-FBB4-48DA-A3D6-521A2D8D473B}">
      <dsp:nvSpPr>
        <dsp:cNvPr id="0" name=""/>
        <dsp:cNvSpPr/>
      </dsp:nvSpPr>
      <dsp:spPr>
        <a:xfrm>
          <a:off x="2929334" y="783365"/>
          <a:ext cx="2663030" cy="159781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National Scholarships</a:t>
          </a:r>
        </a:p>
      </dsp:txBody>
      <dsp:txXfrm>
        <a:off x="2929334" y="783365"/>
        <a:ext cx="2663030" cy="1597818"/>
      </dsp:txXfrm>
    </dsp:sp>
    <dsp:sp modelId="{BD99D460-C029-4C4C-A413-9D30671DDBB4}">
      <dsp:nvSpPr>
        <dsp:cNvPr id="0" name=""/>
        <dsp:cNvSpPr/>
      </dsp:nvSpPr>
      <dsp:spPr>
        <a:xfrm>
          <a:off x="5858668" y="783365"/>
          <a:ext cx="2663030" cy="159781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Sponsored Scholarships (Schulich, Chancellors)</a:t>
          </a:r>
        </a:p>
      </dsp:txBody>
      <dsp:txXfrm>
        <a:off x="5858668" y="783365"/>
        <a:ext cx="2663030" cy="1597818"/>
      </dsp:txXfrm>
    </dsp:sp>
    <dsp:sp modelId="{4014F70B-7884-41AE-B8F7-D46F3EEDFFC6}">
      <dsp:nvSpPr>
        <dsp:cNvPr id="0" name=""/>
        <dsp:cNvSpPr/>
      </dsp:nvSpPr>
      <dsp:spPr>
        <a:xfrm>
          <a:off x="0" y="2647487"/>
          <a:ext cx="2663030" cy="159781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In-house scholarships</a:t>
          </a:r>
          <a:r>
            <a:rPr lang="en-US" sz="1700" b="1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700" b="1" kern="1200" dirty="0">
              <a:solidFill>
                <a:schemeClr val="bg1"/>
              </a:solidFill>
            </a:rPr>
            <a:t> (these come out in May for FHS students only)</a:t>
          </a:r>
        </a:p>
      </dsp:txBody>
      <dsp:txXfrm>
        <a:off x="0" y="2647487"/>
        <a:ext cx="2663030" cy="1597818"/>
      </dsp:txXfrm>
    </dsp:sp>
    <dsp:sp modelId="{CBFCE4ED-F48A-41A1-8460-B4DE20A89A00}">
      <dsp:nvSpPr>
        <dsp:cNvPr id="0" name=""/>
        <dsp:cNvSpPr/>
      </dsp:nvSpPr>
      <dsp:spPr>
        <a:xfrm>
          <a:off x="2929334" y="2647487"/>
          <a:ext cx="2663030" cy="159781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Each organization creates their own requirements for the scholarship they are offering.</a:t>
          </a:r>
        </a:p>
      </dsp:txBody>
      <dsp:txXfrm>
        <a:off x="2929334" y="2647487"/>
        <a:ext cx="2663030" cy="1597818"/>
      </dsp:txXfrm>
    </dsp:sp>
    <dsp:sp modelId="{90DA51FA-0EDC-4B5C-81DA-010B061165AE}">
      <dsp:nvSpPr>
        <dsp:cNvPr id="0" name=""/>
        <dsp:cNvSpPr/>
      </dsp:nvSpPr>
      <dsp:spPr>
        <a:xfrm>
          <a:off x="5858668" y="2647487"/>
          <a:ext cx="2663030" cy="15978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bg1"/>
              </a:solidFill>
            </a:rPr>
            <a:t>To see a list of scholarships, go to the FHS website.</a:t>
          </a:r>
          <a:r>
            <a:rPr lang="en-US" sz="1700" b="1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r>
            <a:rPr lang="en-US" sz="1700" b="1" kern="1200" dirty="0">
              <a:solidFill>
                <a:schemeClr val="bg1"/>
              </a:solidFill>
            </a:rPr>
            <a:t> Click on quick links, guidance. Scroll to ASDW scholarship info (right side of page) </a:t>
          </a:r>
          <a:r>
            <a:rPr lang="en-US" sz="1700" b="1" kern="1200" dirty="0">
              <a:solidFill>
                <a:schemeClr val="bg1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Pages - Home (nbed.nb.ca)</a:t>
          </a:r>
          <a:r>
            <a:rPr lang="en-US" sz="1700" b="1" kern="1200" dirty="0">
              <a:solidFill>
                <a:schemeClr val="bg1"/>
              </a:solidFill>
              <a:latin typeface="Calibri Light" panose="020F0302020204030204"/>
            </a:rPr>
            <a:t> </a:t>
          </a:r>
          <a:endParaRPr lang="en-US" sz="1700" b="1" kern="1200" dirty="0">
            <a:solidFill>
              <a:schemeClr val="bg1"/>
            </a:solidFill>
          </a:endParaRPr>
        </a:p>
      </dsp:txBody>
      <dsp:txXfrm>
        <a:off x="5858668" y="2647487"/>
        <a:ext cx="2663030" cy="15978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9FE76-A4F3-40B2-B0F9-63FCC09B1406}">
      <dsp:nvSpPr>
        <dsp:cNvPr id="0" name=""/>
        <dsp:cNvSpPr/>
      </dsp:nvSpPr>
      <dsp:spPr>
        <a:xfrm>
          <a:off x="1054" y="647601"/>
          <a:ext cx="3453193" cy="34531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Most Scholarships take into consideration the following criteria individually or in some combination: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Academic Record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Community Service/Volunteerism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Extra-curricular involvement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Financial Need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solidFill>
                <a:schemeClr val="bg1"/>
              </a:solidFill>
            </a:rPr>
            <a:t>- Leadership</a:t>
          </a:r>
        </a:p>
      </dsp:txBody>
      <dsp:txXfrm>
        <a:off x="506762" y="1153309"/>
        <a:ext cx="2441777" cy="2441777"/>
      </dsp:txXfrm>
    </dsp:sp>
    <dsp:sp modelId="{2EB30982-15F5-4234-A61E-179C49C13122}">
      <dsp:nvSpPr>
        <dsp:cNvPr id="0" name=""/>
        <dsp:cNvSpPr/>
      </dsp:nvSpPr>
      <dsp:spPr>
        <a:xfrm rot="5400000">
          <a:off x="3739136" y="1916649"/>
          <a:ext cx="1208617" cy="91509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13CCFF-EE4D-4EE2-87A4-2283D0983781}">
      <dsp:nvSpPr>
        <dsp:cNvPr id="0" name=""/>
        <dsp:cNvSpPr/>
      </dsp:nvSpPr>
      <dsp:spPr>
        <a:xfrm>
          <a:off x="5180844" y="647601"/>
          <a:ext cx="3453193" cy="3453193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/>
              </a:solidFill>
            </a:rPr>
            <a:t>Occasionally, the criteria is more obscure (membership to a specific organization, identified challenge, etc.)	</a:t>
          </a:r>
        </a:p>
      </dsp:txBody>
      <dsp:txXfrm>
        <a:off x="5686552" y="1153309"/>
        <a:ext cx="2441777" cy="24417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E72FC-3641-4040-AC91-40905401584A}">
      <dsp:nvSpPr>
        <dsp:cNvPr id="0" name=""/>
        <dsp:cNvSpPr/>
      </dsp:nvSpPr>
      <dsp:spPr>
        <a:xfrm>
          <a:off x="0" y="695"/>
          <a:ext cx="5268359" cy="16272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365796-D583-45BB-AD98-0C35CFD1C562}">
      <dsp:nvSpPr>
        <dsp:cNvPr id="0" name=""/>
        <dsp:cNvSpPr/>
      </dsp:nvSpPr>
      <dsp:spPr>
        <a:xfrm>
          <a:off x="492238" y="366823"/>
          <a:ext cx="894979" cy="8949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BC16C3-9A63-4DB9-BA16-895534A97DC8}">
      <dsp:nvSpPr>
        <dsp:cNvPr id="0" name=""/>
        <dsp:cNvSpPr/>
      </dsp:nvSpPr>
      <dsp:spPr>
        <a:xfrm>
          <a:off x="1879455" y="695"/>
          <a:ext cx="338890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Deadline dates change from year to year</a:t>
          </a:r>
        </a:p>
      </dsp:txBody>
      <dsp:txXfrm>
        <a:off x="1879455" y="695"/>
        <a:ext cx="3388903" cy="1627234"/>
      </dsp:txXfrm>
    </dsp:sp>
    <dsp:sp modelId="{9FF49537-E0D7-48A2-8C4A-9873910BE0EA}">
      <dsp:nvSpPr>
        <dsp:cNvPr id="0" name=""/>
        <dsp:cNvSpPr/>
      </dsp:nvSpPr>
      <dsp:spPr>
        <a:xfrm>
          <a:off x="0" y="2034738"/>
          <a:ext cx="5268359" cy="16272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C1C37-66E7-488B-B6E2-091646076336}">
      <dsp:nvSpPr>
        <dsp:cNvPr id="0" name=""/>
        <dsp:cNvSpPr/>
      </dsp:nvSpPr>
      <dsp:spPr>
        <a:xfrm>
          <a:off x="492238" y="2400866"/>
          <a:ext cx="894979" cy="8949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9AAF88-9ABD-48C5-9D06-3DCF2BD54054}">
      <dsp:nvSpPr>
        <dsp:cNvPr id="0" name=""/>
        <dsp:cNvSpPr/>
      </dsp:nvSpPr>
      <dsp:spPr>
        <a:xfrm>
          <a:off x="1879455" y="2034738"/>
          <a:ext cx="338890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Many deadlines are non-negotiable</a:t>
          </a:r>
        </a:p>
      </dsp:txBody>
      <dsp:txXfrm>
        <a:off x="1879455" y="2034738"/>
        <a:ext cx="3388903" cy="1627234"/>
      </dsp:txXfrm>
    </dsp:sp>
    <dsp:sp modelId="{DA50FC8A-1AB1-4AFD-AD71-E78C79BDADC2}">
      <dsp:nvSpPr>
        <dsp:cNvPr id="0" name=""/>
        <dsp:cNvSpPr/>
      </dsp:nvSpPr>
      <dsp:spPr>
        <a:xfrm>
          <a:off x="0" y="4068781"/>
          <a:ext cx="5268359" cy="16272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D2891-D6E8-40A6-9588-305C350C8851}">
      <dsp:nvSpPr>
        <dsp:cNvPr id="0" name=""/>
        <dsp:cNvSpPr/>
      </dsp:nvSpPr>
      <dsp:spPr>
        <a:xfrm>
          <a:off x="492238" y="4434909"/>
          <a:ext cx="894979" cy="8949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9E21A5-6FE5-44D1-8D6D-693360106E0A}">
      <dsp:nvSpPr>
        <dsp:cNvPr id="0" name=""/>
        <dsp:cNvSpPr/>
      </dsp:nvSpPr>
      <dsp:spPr>
        <a:xfrm>
          <a:off x="1879455" y="4068781"/>
          <a:ext cx="3388903" cy="1627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216" tIns="172216" rIns="172216" bIns="172216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Plan to have application completed and in the mail at least a week before the deadline date</a:t>
          </a:r>
        </a:p>
      </dsp:txBody>
      <dsp:txXfrm>
        <a:off x="1879455" y="4068781"/>
        <a:ext cx="3388903" cy="162723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6A44E0-F2C4-4F90-AC52-86A9EB11D718}">
      <dsp:nvSpPr>
        <dsp:cNvPr id="0" name=""/>
        <dsp:cNvSpPr/>
      </dsp:nvSpPr>
      <dsp:spPr>
        <a:xfrm>
          <a:off x="0" y="2703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3FEE3-4113-4803-9873-039F83E6970E}">
      <dsp:nvSpPr>
        <dsp:cNvPr id="0" name=""/>
        <dsp:cNvSpPr/>
      </dsp:nvSpPr>
      <dsp:spPr>
        <a:xfrm>
          <a:off x="0" y="2703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Mr. Cook (A-Co)</a:t>
          </a:r>
        </a:p>
      </dsp:txBody>
      <dsp:txXfrm>
        <a:off x="0" y="2703"/>
        <a:ext cx="5175384" cy="921789"/>
      </dsp:txXfrm>
    </dsp:sp>
    <dsp:sp modelId="{97AE0A48-D614-4DB2-915C-3CDA0D1DBDD4}">
      <dsp:nvSpPr>
        <dsp:cNvPr id="0" name=""/>
        <dsp:cNvSpPr/>
      </dsp:nvSpPr>
      <dsp:spPr>
        <a:xfrm>
          <a:off x="0" y="924492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6BABD7-1744-42BB-AD4D-DCA98B9A483C}">
      <dsp:nvSpPr>
        <dsp:cNvPr id="0" name=""/>
        <dsp:cNvSpPr/>
      </dsp:nvSpPr>
      <dsp:spPr>
        <a:xfrm>
          <a:off x="0" y="924492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Mrs. Hamilton (Cr-Hi)</a:t>
          </a:r>
        </a:p>
      </dsp:txBody>
      <dsp:txXfrm>
        <a:off x="0" y="924492"/>
        <a:ext cx="5175384" cy="921789"/>
      </dsp:txXfrm>
    </dsp:sp>
    <dsp:sp modelId="{731680C4-416A-4115-AFC4-022009B173F3}">
      <dsp:nvSpPr>
        <dsp:cNvPr id="0" name=""/>
        <dsp:cNvSpPr/>
      </dsp:nvSpPr>
      <dsp:spPr>
        <a:xfrm>
          <a:off x="0" y="1846281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B6B19D-0340-4BAE-A57C-69990C741105}">
      <dsp:nvSpPr>
        <dsp:cNvPr id="0" name=""/>
        <dsp:cNvSpPr/>
      </dsp:nvSpPr>
      <dsp:spPr>
        <a:xfrm>
          <a:off x="0" y="1846281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Mr. Dionne (Ho-Mc)</a:t>
          </a:r>
        </a:p>
      </dsp:txBody>
      <dsp:txXfrm>
        <a:off x="0" y="1846281"/>
        <a:ext cx="5175384" cy="921789"/>
      </dsp:txXfrm>
    </dsp:sp>
    <dsp:sp modelId="{C2227CED-A971-486E-B9A7-C3587C42B351}">
      <dsp:nvSpPr>
        <dsp:cNvPr id="0" name=""/>
        <dsp:cNvSpPr/>
      </dsp:nvSpPr>
      <dsp:spPr>
        <a:xfrm>
          <a:off x="0" y="2768070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73862-3D2B-4B5D-BA6C-8031F3E577D0}">
      <dsp:nvSpPr>
        <dsp:cNvPr id="0" name=""/>
        <dsp:cNvSpPr/>
      </dsp:nvSpPr>
      <dsp:spPr>
        <a:xfrm>
          <a:off x="0" y="2768070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Mrs. Maxwell (Me-Sc)</a:t>
          </a:r>
        </a:p>
      </dsp:txBody>
      <dsp:txXfrm>
        <a:off x="0" y="2768070"/>
        <a:ext cx="5175384" cy="921789"/>
      </dsp:txXfrm>
    </dsp:sp>
    <dsp:sp modelId="{842558AC-3268-4502-A590-6B8B9D87A269}">
      <dsp:nvSpPr>
        <dsp:cNvPr id="0" name=""/>
        <dsp:cNvSpPr/>
      </dsp:nvSpPr>
      <dsp:spPr>
        <a:xfrm>
          <a:off x="0" y="3689859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D1B1E6-2789-44A6-8E6B-FE0C05BB8674}">
      <dsp:nvSpPr>
        <dsp:cNvPr id="0" name=""/>
        <dsp:cNvSpPr/>
      </dsp:nvSpPr>
      <dsp:spPr>
        <a:xfrm>
          <a:off x="0" y="3689859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Mrs. Langille (Se-Z)</a:t>
          </a:r>
        </a:p>
      </dsp:txBody>
      <dsp:txXfrm>
        <a:off x="0" y="3689859"/>
        <a:ext cx="5175384" cy="921789"/>
      </dsp:txXfrm>
    </dsp:sp>
    <dsp:sp modelId="{73C5FFA0-0CDF-4763-82E5-FD492E91FFE1}">
      <dsp:nvSpPr>
        <dsp:cNvPr id="0" name=""/>
        <dsp:cNvSpPr/>
      </dsp:nvSpPr>
      <dsp:spPr>
        <a:xfrm>
          <a:off x="0" y="4611648"/>
          <a:ext cx="5175384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EE79D-0060-4222-9794-5E4472D3A801}">
      <dsp:nvSpPr>
        <dsp:cNvPr id="0" name=""/>
        <dsp:cNvSpPr/>
      </dsp:nvSpPr>
      <dsp:spPr>
        <a:xfrm>
          <a:off x="0" y="4611648"/>
          <a:ext cx="5175384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Book an appointment through Harmony in Guidance if you have questions!</a:t>
          </a:r>
        </a:p>
      </dsp:txBody>
      <dsp:txXfrm>
        <a:off x="0" y="4611648"/>
        <a:ext cx="5175384" cy="921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>
            <a:extLst>
              <a:ext uri="{FF2B5EF4-FFF2-40B4-BE49-F238E27FC236}">
                <a16:creationId xmlns:a16="http://schemas.microsoft.com/office/drawing/2014/main" id="{E7583B10-FD24-4F11-9F97-E634CA24CF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1" name="Rectangle 3">
            <a:extLst>
              <a:ext uri="{FF2B5EF4-FFF2-40B4-BE49-F238E27FC236}">
                <a16:creationId xmlns:a16="http://schemas.microsoft.com/office/drawing/2014/main" id="{0F97FD8E-4EE0-4DC2-BBDB-6B3B5DA9908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2" name="Rectangle 4">
            <a:extLst>
              <a:ext uri="{FF2B5EF4-FFF2-40B4-BE49-F238E27FC236}">
                <a16:creationId xmlns:a16="http://schemas.microsoft.com/office/drawing/2014/main" id="{EC0040DB-F287-496A-90F9-82FBDC8F857F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4693" name="Rectangle 5">
            <a:extLst>
              <a:ext uri="{FF2B5EF4-FFF2-40B4-BE49-F238E27FC236}">
                <a16:creationId xmlns:a16="http://schemas.microsoft.com/office/drawing/2014/main" id="{C531AC44-FD0D-4E58-9AC2-4E1FBEFD0DA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F9D137-2AE0-4281-AF2D-6EA0132F71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EECF6D-4927-4492-9487-25745DC29D0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30E6B1-A73C-4308-A75E-1F0604F3213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DCCDF78-934C-4CD9-B7B5-8526D691F0DD}" type="datetimeFigureOut">
              <a:rPr lang="en-US"/>
              <a:pPr>
                <a:defRPr/>
              </a:pPr>
              <a:t>10/3/2022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CD9AF4D-9B0C-431D-924F-47A1599514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C60BA89-66A8-4B78-A537-18ABF2225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5BCDA-E87B-4B4D-A99E-E26D261ABE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DFB7B-1532-4035-8612-DFD06FD71A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3474070-6F7B-4515-9B25-6EF4E02240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47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94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68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42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3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711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6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17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8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10/3/2022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79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75" r:id="rId1"/>
    <p:sldLayoutId id="2147484876" r:id="rId2"/>
    <p:sldLayoutId id="2147484877" r:id="rId3"/>
    <p:sldLayoutId id="2147484878" r:id="rId4"/>
    <p:sldLayoutId id="2147484879" r:id="rId5"/>
    <p:sldLayoutId id="2147484880" r:id="rId6"/>
    <p:sldLayoutId id="2147484881" r:id="rId7"/>
    <p:sldLayoutId id="2147484882" r:id="rId8"/>
    <p:sldLayoutId id="2147484883" r:id="rId9"/>
    <p:sldLayoutId id="2147484884" r:id="rId10"/>
    <p:sldLayoutId id="2147484885" r:id="rId11"/>
  </p:sldLayoutIdLst>
  <p:transition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learn.ca/" TargetMode="External"/><Relationship Id="rId2" Type="http://schemas.openxmlformats.org/officeDocument/2006/relationships/hyperlink" Target="http://www.studentaward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hyperlink" Target="https://scholartree.ca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Hubert.perkins@gnb.c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obbank.gc.ca/career-planning/quizzes;jsessionid=E9B00234391736991045D85601498340.jobsearch76" TargetMode="External"/><Relationship Id="rId2" Type="http://schemas.openxmlformats.org/officeDocument/2006/relationships/hyperlink" Target="https://myblueprint.c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bjobs.c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irviewhs.org/counseling/college-applications/recommendation-letters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1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7" name="Rectangle 15366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9" name="Rectangle 15368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371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3" name="Oval 15372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75" name="Arc 15374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540BF882-C02D-46B6-B18F-85F2F5A6B49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028950" y="1939159"/>
            <a:ext cx="5733470" cy="2751086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altLang="en-US" sz="5100"/>
              <a:t>Post-Secondary and Scholarship </a:t>
            </a:r>
            <a:br>
              <a:rPr lang="en-US" altLang="en-US" sz="5100"/>
            </a:br>
            <a:r>
              <a:rPr lang="en-US" altLang="en-US" sz="5100"/>
              <a:t>Information Session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625BF5F7-CB59-4CFE-BC7D-31BD154CE1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28950" y="4782320"/>
            <a:ext cx="5733470" cy="1329443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/>
              <a:t>FREDERICTON HIGH SCHOOL</a:t>
            </a:r>
          </a:p>
          <a:p>
            <a:pPr algn="r" eaLnBrk="1" hangingPunct="1"/>
            <a:r>
              <a:rPr lang="en-US" altLang="en-US"/>
              <a:t>CLASS OF 2023</a:t>
            </a:r>
          </a:p>
          <a:p>
            <a:pPr algn="r" eaLnBrk="1" hangingPunct="1"/>
            <a:endParaRPr lang="en-US" altLang="en-US"/>
          </a:p>
        </p:txBody>
      </p:sp>
    </p:spTree>
  </p:cSld>
  <p:clrMapOvr>
    <a:masterClrMapping/>
  </p:clrMapOvr>
  <p:transition advTm="11434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024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6131316" y="457951"/>
            <a:ext cx="2240924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6B6F57-C4E7-41D4-A685-CCB4F296F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en-US"/>
              <a:t>Scholarships:</a:t>
            </a:r>
            <a:br>
              <a:rPr lang="en-US" altLang="en-US"/>
            </a:br>
            <a:r>
              <a:rPr lang="en-US" altLang="en-US"/>
              <a:t>Different types are available 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1115D6-1CEE-F8D4-A8ED-E36BF23330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818718"/>
              </p:ext>
            </p:extLst>
          </p:nvPr>
        </p:nvGraphicFramePr>
        <p:xfrm>
          <a:off x="289984" y="1825625"/>
          <a:ext cx="8521699" cy="502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930206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57" name="Rectangle 18456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9E6C2-99C2-4DEB-B85E-8FDE549B5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700" b="1">
                <a:solidFill>
                  <a:srgbClr val="FFFFFF"/>
                </a:solidFill>
              </a:rPr>
              <a:t>Main Criteria for Scholarships</a:t>
            </a:r>
            <a:endParaRPr lang="en-US" sz="47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8459" name="sketchy line">
            <a:extLst>
              <a:ext uri="{FF2B5EF4-FFF2-40B4-BE49-F238E27FC236}">
                <a16:creationId xmlns:a16="http://schemas.microsoft.com/office/drawing/2014/main" id="{7E2BE7F7-CA89-4002-ACCE-A478AEA24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5799" y="1681544"/>
            <a:ext cx="7269480" cy="18288"/>
          </a:xfrm>
          <a:custGeom>
            <a:avLst/>
            <a:gdLst>
              <a:gd name="connsiteX0" fmla="*/ 0 w 7269480"/>
              <a:gd name="connsiteY0" fmla="*/ 0 h 18288"/>
              <a:gd name="connsiteX1" fmla="*/ 733557 w 7269480"/>
              <a:gd name="connsiteY1" fmla="*/ 0 h 18288"/>
              <a:gd name="connsiteX2" fmla="*/ 1249029 w 7269480"/>
              <a:gd name="connsiteY2" fmla="*/ 0 h 18288"/>
              <a:gd name="connsiteX3" fmla="*/ 1764501 w 7269480"/>
              <a:gd name="connsiteY3" fmla="*/ 0 h 18288"/>
              <a:gd name="connsiteX4" fmla="*/ 2207278 w 7269480"/>
              <a:gd name="connsiteY4" fmla="*/ 0 h 18288"/>
              <a:gd name="connsiteX5" fmla="*/ 3013530 w 7269480"/>
              <a:gd name="connsiteY5" fmla="*/ 0 h 18288"/>
              <a:gd name="connsiteX6" fmla="*/ 3819781 w 7269480"/>
              <a:gd name="connsiteY6" fmla="*/ 0 h 18288"/>
              <a:gd name="connsiteX7" fmla="*/ 4626033 w 7269480"/>
              <a:gd name="connsiteY7" fmla="*/ 0 h 18288"/>
              <a:gd name="connsiteX8" fmla="*/ 5068810 w 7269480"/>
              <a:gd name="connsiteY8" fmla="*/ 0 h 18288"/>
              <a:gd name="connsiteX9" fmla="*/ 5656977 w 7269480"/>
              <a:gd name="connsiteY9" fmla="*/ 0 h 18288"/>
              <a:gd name="connsiteX10" fmla="*/ 6099755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463229 w 7269480"/>
              <a:gd name="connsiteY13" fmla="*/ 18288 h 18288"/>
              <a:gd name="connsiteX14" fmla="*/ 6020451 w 7269480"/>
              <a:gd name="connsiteY14" fmla="*/ 18288 h 18288"/>
              <a:gd name="connsiteX15" fmla="*/ 5504979 w 7269480"/>
              <a:gd name="connsiteY15" fmla="*/ 18288 h 18288"/>
              <a:gd name="connsiteX16" fmla="*/ 4989507 w 7269480"/>
              <a:gd name="connsiteY16" fmla="*/ 18288 h 18288"/>
              <a:gd name="connsiteX17" fmla="*/ 4474035 w 7269480"/>
              <a:gd name="connsiteY17" fmla="*/ 18288 h 18288"/>
              <a:gd name="connsiteX18" fmla="*/ 3958562 w 7269480"/>
              <a:gd name="connsiteY18" fmla="*/ 18288 h 18288"/>
              <a:gd name="connsiteX19" fmla="*/ 3443090 w 7269480"/>
              <a:gd name="connsiteY19" fmla="*/ 18288 h 18288"/>
              <a:gd name="connsiteX20" fmla="*/ 2709533 w 7269480"/>
              <a:gd name="connsiteY20" fmla="*/ 18288 h 18288"/>
              <a:gd name="connsiteX21" fmla="*/ 2194061 w 7269480"/>
              <a:gd name="connsiteY21" fmla="*/ 18288 h 18288"/>
              <a:gd name="connsiteX22" fmla="*/ 1751284 w 7269480"/>
              <a:gd name="connsiteY22" fmla="*/ 18288 h 18288"/>
              <a:gd name="connsiteX23" fmla="*/ 1163117 w 7269480"/>
              <a:gd name="connsiteY23" fmla="*/ 18288 h 18288"/>
              <a:gd name="connsiteX24" fmla="*/ 0 w 7269480"/>
              <a:gd name="connsiteY24" fmla="*/ 18288 h 18288"/>
              <a:gd name="connsiteX25" fmla="*/ 0 w 7269480"/>
              <a:gd name="connsiteY25" fmla="*/ 0 h 18288"/>
              <a:gd name="connsiteX0" fmla="*/ 0 w 7269480"/>
              <a:gd name="connsiteY0" fmla="*/ 0 h 18288"/>
              <a:gd name="connsiteX1" fmla="*/ 515472 w 7269480"/>
              <a:gd name="connsiteY1" fmla="*/ 0 h 18288"/>
              <a:gd name="connsiteX2" fmla="*/ 958250 w 7269480"/>
              <a:gd name="connsiteY2" fmla="*/ 0 h 18288"/>
              <a:gd name="connsiteX3" fmla="*/ 1473722 w 7269480"/>
              <a:gd name="connsiteY3" fmla="*/ 0 h 18288"/>
              <a:gd name="connsiteX4" fmla="*/ 2134584 w 7269480"/>
              <a:gd name="connsiteY4" fmla="*/ 0 h 18288"/>
              <a:gd name="connsiteX5" fmla="*/ 2868140 w 7269480"/>
              <a:gd name="connsiteY5" fmla="*/ 0 h 18288"/>
              <a:gd name="connsiteX6" fmla="*/ 3674392 w 7269480"/>
              <a:gd name="connsiteY6" fmla="*/ 0 h 18288"/>
              <a:gd name="connsiteX7" fmla="*/ 4480643 w 7269480"/>
              <a:gd name="connsiteY7" fmla="*/ 0 h 18288"/>
              <a:gd name="connsiteX8" fmla="*/ 5068810 w 7269480"/>
              <a:gd name="connsiteY8" fmla="*/ 0 h 18288"/>
              <a:gd name="connsiteX9" fmla="*/ 5802367 w 7269480"/>
              <a:gd name="connsiteY9" fmla="*/ 0 h 18288"/>
              <a:gd name="connsiteX10" fmla="*/ 6463229 w 7269480"/>
              <a:gd name="connsiteY10" fmla="*/ 0 h 18288"/>
              <a:gd name="connsiteX11" fmla="*/ 7269480 w 7269480"/>
              <a:gd name="connsiteY11" fmla="*/ 0 h 18288"/>
              <a:gd name="connsiteX12" fmla="*/ 7269480 w 7269480"/>
              <a:gd name="connsiteY12" fmla="*/ 18288 h 18288"/>
              <a:gd name="connsiteX13" fmla="*/ 6608618 w 7269480"/>
              <a:gd name="connsiteY13" fmla="*/ 18288 h 18288"/>
              <a:gd name="connsiteX14" fmla="*/ 6020451 w 7269480"/>
              <a:gd name="connsiteY14" fmla="*/ 18288 h 18288"/>
              <a:gd name="connsiteX15" fmla="*/ 5432284 w 7269480"/>
              <a:gd name="connsiteY15" fmla="*/ 18288 h 18288"/>
              <a:gd name="connsiteX16" fmla="*/ 4626033 w 7269480"/>
              <a:gd name="connsiteY16" fmla="*/ 18288 h 18288"/>
              <a:gd name="connsiteX17" fmla="*/ 4110561 w 7269480"/>
              <a:gd name="connsiteY17" fmla="*/ 18288 h 18288"/>
              <a:gd name="connsiteX18" fmla="*/ 3377004 w 7269480"/>
              <a:gd name="connsiteY18" fmla="*/ 18288 h 18288"/>
              <a:gd name="connsiteX19" fmla="*/ 2934226 w 7269480"/>
              <a:gd name="connsiteY19" fmla="*/ 18288 h 18288"/>
              <a:gd name="connsiteX20" fmla="*/ 2273365 w 7269480"/>
              <a:gd name="connsiteY20" fmla="*/ 18288 h 18288"/>
              <a:gd name="connsiteX21" fmla="*/ 1757892 w 7269480"/>
              <a:gd name="connsiteY21" fmla="*/ 18288 h 18288"/>
              <a:gd name="connsiteX22" fmla="*/ 951641 w 7269480"/>
              <a:gd name="connsiteY22" fmla="*/ 18288 h 18288"/>
              <a:gd name="connsiteX23" fmla="*/ 0 w 7269480"/>
              <a:gd name="connsiteY23" fmla="*/ 18288 h 18288"/>
              <a:gd name="connsiteX24" fmla="*/ 0 w 7269480"/>
              <a:gd name="connsiteY2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69480" h="18288" fill="none" extrusionOk="0">
                <a:moveTo>
                  <a:pt x="0" y="0"/>
                </a:moveTo>
                <a:cubicBezTo>
                  <a:pt x="235128" y="3132"/>
                  <a:pt x="451867" y="39303"/>
                  <a:pt x="733557" y="0"/>
                </a:cubicBezTo>
                <a:cubicBezTo>
                  <a:pt x="1041917" y="-26384"/>
                  <a:pt x="1017903" y="-18696"/>
                  <a:pt x="1249029" y="0"/>
                </a:cubicBezTo>
                <a:cubicBezTo>
                  <a:pt x="1467178" y="31708"/>
                  <a:pt x="1662247" y="41118"/>
                  <a:pt x="1764501" y="0"/>
                </a:cubicBezTo>
                <a:cubicBezTo>
                  <a:pt x="1900779" y="-6870"/>
                  <a:pt x="2072991" y="-25341"/>
                  <a:pt x="2207278" y="0"/>
                </a:cubicBezTo>
                <a:cubicBezTo>
                  <a:pt x="2265877" y="34574"/>
                  <a:pt x="2632620" y="104781"/>
                  <a:pt x="3013530" y="0"/>
                </a:cubicBezTo>
                <a:cubicBezTo>
                  <a:pt x="3334490" y="-59163"/>
                  <a:pt x="3475301" y="47386"/>
                  <a:pt x="3819781" y="0"/>
                </a:cubicBezTo>
                <a:cubicBezTo>
                  <a:pt x="4196358" y="-37804"/>
                  <a:pt x="4303513" y="-11131"/>
                  <a:pt x="4626033" y="0"/>
                </a:cubicBezTo>
                <a:cubicBezTo>
                  <a:pt x="4934787" y="29249"/>
                  <a:pt x="4944754" y="17065"/>
                  <a:pt x="5068810" y="0"/>
                </a:cubicBezTo>
                <a:cubicBezTo>
                  <a:pt x="5209508" y="-19562"/>
                  <a:pt x="5356206" y="22850"/>
                  <a:pt x="5656977" y="0"/>
                </a:cubicBezTo>
                <a:cubicBezTo>
                  <a:pt x="5941315" y="13558"/>
                  <a:pt x="5903828" y="-18462"/>
                  <a:pt x="6099755" y="0"/>
                </a:cubicBezTo>
                <a:cubicBezTo>
                  <a:pt x="6314513" y="-31302"/>
                  <a:pt x="6960022" y="-11355"/>
                  <a:pt x="7269480" y="0"/>
                </a:cubicBezTo>
                <a:cubicBezTo>
                  <a:pt x="7269107" y="8892"/>
                  <a:pt x="7269891" y="12971"/>
                  <a:pt x="7269480" y="18288"/>
                </a:cubicBezTo>
                <a:cubicBezTo>
                  <a:pt x="7069773" y="63254"/>
                  <a:pt x="6761614" y="96"/>
                  <a:pt x="6463229" y="18288"/>
                </a:cubicBezTo>
                <a:cubicBezTo>
                  <a:pt x="6176137" y="29304"/>
                  <a:pt x="6202734" y="42678"/>
                  <a:pt x="6020451" y="18288"/>
                </a:cubicBezTo>
                <a:cubicBezTo>
                  <a:pt x="5818836" y="4777"/>
                  <a:pt x="5721727" y="-10784"/>
                  <a:pt x="5504979" y="18288"/>
                </a:cubicBezTo>
                <a:cubicBezTo>
                  <a:pt x="5326805" y="68107"/>
                  <a:pt x="5197747" y="9507"/>
                  <a:pt x="4989507" y="18288"/>
                </a:cubicBezTo>
                <a:cubicBezTo>
                  <a:pt x="4763009" y="43859"/>
                  <a:pt x="4639415" y="27730"/>
                  <a:pt x="4474035" y="18288"/>
                </a:cubicBezTo>
                <a:cubicBezTo>
                  <a:pt x="4344126" y="-11044"/>
                  <a:pt x="4109566" y="23406"/>
                  <a:pt x="3958562" y="18288"/>
                </a:cubicBezTo>
                <a:cubicBezTo>
                  <a:pt x="3798316" y="26645"/>
                  <a:pt x="3645649" y="23666"/>
                  <a:pt x="3443090" y="18288"/>
                </a:cubicBezTo>
                <a:cubicBezTo>
                  <a:pt x="3244219" y="28660"/>
                  <a:pt x="3102677" y="4915"/>
                  <a:pt x="2709533" y="18288"/>
                </a:cubicBezTo>
                <a:cubicBezTo>
                  <a:pt x="2353187" y="42124"/>
                  <a:pt x="2422678" y="48861"/>
                  <a:pt x="2194061" y="18288"/>
                </a:cubicBezTo>
                <a:cubicBezTo>
                  <a:pt x="1953278" y="7529"/>
                  <a:pt x="1876545" y="25727"/>
                  <a:pt x="1751284" y="18288"/>
                </a:cubicBezTo>
                <a:cubicBezTo>
                  <a:pt x="1616404" y="7186"/>
                  <a:pt x="1467166" y="48303"/>
                  <a:pt x="1163117" y="18288"/>
                </a:cubicBezTo>
                <a:cubicBezTo>
                  <a:pt x="832308" y="-22338"/>
                  <a:pt x="531097" y="-29235"/>
                  <a:pt x="0" y="18288"/>
                </a:cubicBezTo>
                <a:cubicBezTo>
                  <a:pt x="-54" y="11431"/>
                  <a:pt x="328" y="6853"/>
                  <a:pt x="0" y="0"/>
                </a:cubicBezTo>
                <a:close/>
              </a:path>
              <a:path w="7269480" h="18288" stroke="0" extrusionOk="0">
                <a:moveTo>
                  <a:pt x="0" y="0"/>
                </a:moveTo>
                <a:cubicBezTo>
                  <a:pt x="93677" y="-40520"/>
                  <a:pt x="343551" y="-20764"/>
                  <a:pt x="515472" y="0"/>
                </a:cubicBezTo>
                <a:cubicBezTo>
                  <a:pt x="661472" y="33485"/>
                  <a:pt x="738086" y="-8485"/>
                  <a:pt x="958250" y="0"/>
                </a:cubicBezTo>
                <a:cubicBezTo>
                  <a:pt x="1185804" y="12649"/>
                  <a:pt x="1301342" y="10087"/>
                  <a:pt x="1473722" y="0"/>
                </a:cubicBezTo>
                <a:cubicBezTo>
                  <a:pt x="1636492" y="23566"/>
                  <a:pt x="2004928" y="1595"/>
                  <a:pt x="2134584" y="0"/>
                </a:cubicBezTo>
                <a:cubicBezTo>
                  <a:pt x="2293863" y="-51652"/>
                  <a:pt x="2549409" y="31237"/>
                  <a:pt x="2868140" y="0"/>
                </a:cubicBezTo>
                <a:cubicBezTo>
                  <a:pt x="3128066" y="-19431"/>
                  <a:pt x="3471315" y="36471"/>
                  <a:pt x="3674392" y="0"/>
                </a:cubicBezTo>
                <a:cubicBezTo>
                  <a:pt x="3867736" y="26529"/>
                  <a:pt x="4121894" y="-13345"/>
                  <a:pt x="4480643" y="0"/>
                </a:cubicBezTo>
                <a:cubicBezTo>
                  <a:pt x="4861667" y="10265"/>
                  <a:pt x="4904111" y="1116"/>
                  <a:pt x="5068810" y="0"/>
                </a:cubicBezTo>
                <a:cubicBezTo>
                  <a:pt x="5254525" y="48544"/>
                  <a:pt x="5489794" y="-47731"/>
                  <a:pt x="5802367" y="0"/>
                </a:cubicBezTo>
                <a:cubicBezTo>
                  <a:pt x="6112570" y="36047"/>
                  <a:pt x="6247610" y="16030"/>
                  <a:pt x="6463229" y="0"/>
                </a:cubicBezTo>
                <a:cubicBezTo>
                  <a:pt x="6699726" y="8242"/>
                  <a:pt x="7085980" y="17508"/>
                  <a:pt x="7269480" y="0"/>
                </a:cubicBezTo>
                <a:cubicBezTo>
                  <a:pt x="7268407" y="8397"/>
                  <a:pt x="7268853" y="13314"/>
                  <a:pt x="7269480" y="18288"/>
                </a:cubicBezTo>
                <a:cubicBezTo>
                  <a:pt x="6934530" y="64734"/>
                  <a:pt x="6753912" y="-12848"/>
                  <a:pt x="6608618" y="18288"/>
                </a:cubicBezTo>
                <a:cubicBezTo>
                  <a:pt x="6499813" y="47415"/>
                  <a:pt x="6197442" y="-16113"/>
                  <a:pt x="6020451" y="18288"/>
                </a:cubicBezTo>
                <a:cubicBezTo>
                  <a:pt x="5845458" y="6562"/>
                  <a:pt x="5619316" y="-2364"/>
                  <a:pt x="5432284" y="18288"/>
                </a:cubicBezTo>
                <a:cubicBezTo>
                  <a:pt x="5232831" y="32495"/>
                  <a:pt x="5026244" y="57062"/>
                  <a:pt x="4626033" y="18288"/>
                </a:cubicBezTo>
                <a:cubicBezTo>
                  <a:pt x="4266016" y="14485"/>
                  <a:pt x="4244313" y="45809"/>
                  <a:pt x="4110561" y="18288"/>
                </a:cubicBezTo>
                <a:cubicBezTo>
                  <a:pt x="4000841" y="-45488"/>
                  <a:pt x="3590021" y="47044"/>
                  <a:pt x="3377004" y="18288"/>
                </a:cubicBezTo>
                <a:cubicBezTo>
                  <a:pt x="3189406" y="-19008"/>
                  <a:pt x="3038882" y="18056"/>
                  <a:pt x="2934226" y="18288"/>
                </a:cubicBezTo>
                <a:cubicBezTo>
                  <a:pt x="2810088" y="27476"/>
                  <a:pt x="2427832" y="22666"/>
                  <a:pt x="2273365" y="18288"/>
                </a:cubicBezTo>
                <a:cubicBezTo>
                  <a:pt x="2144728" y="11512"/>
                  <a:pt x="1941682" y="42792"/>
                  <a:pt x="1757892" y="18288"/>
                </a:cubicBezTo>
                <a:cubicBezTo>
                  <a:pt x="1511007" y="-9843"/>
                  <a:pt x="1148878" y="54983"/>
                  <a:pt x="951641" y="18288"/>
                </a:cubicBezTo>
                <a:cubicBezTo>
                  <a:pt x="725680" y="24064"/>
                  <a:pt x="440160" y="2088"/>
                  <a:pt x="0" y="18288"/>
                </a:cubicBezTo>
                <a:cubicBezTo>
                  <a:pt x="-800" y="9936"/>
                  <a:pt x="-297" y="5558"/>
                  <a:pt x="0" y="0"/>
                </a:cubicBezTo>
                <a:close/>
              </a:path>
              <a:path w="7269480" h="18288" fill="none" stroke="0" extrusionOk="0">
                <a:moveTo>
                  <a:pt x="0" y="0"/>
                </a:moveTo>
                <a:cubicBezTo>
                  <a:pt x="209523" y="-14416"/>
                  <a:pt x="402010" y="-4792"/>
                  <a:pt x="733557" y="0"/>
                </a:cubicBezTo>
                <a:cubicBezTo>
                  <a:pt x="1032265" y="-28108"/>
                  <a:pt x="1014845" y="-17933"/>
                  <a:pt x="1249029" y="0"/>
                </a:cubicBezTo>
                <a:cubicBezTo>
                  <a:pt x="1501995" y="8229"/>
                  <a:pt x="1629565" y="32396"/>
                  <a:pt x="1764501" y="0"/>
                </a:cubicBezTo>
                <a:cubicBezTo>
                  <a:pt x="1902554" y="-12694"/>
                  <a:pt x="2091757" y="-1413"/>
                  <a:pt x="2207278" y="0"/>
                </a:cubicBezTo>
                <a:cubicBezTo>
                  <a:pt x="2377281" y="28761"/>
                  <a:pt x="2680286" y="12469"/>
                  <a:pt x="3013530" y="0"/>
                </a:cubicBezTo>
                <a:cubicBezTo>
                  <a:pt x="3343102" y="-43660"/>
                  <a:pt x="3471083" y="58142"/>
                  <a:pt x="3819781" y="0"/>
                </a:cubicBezTo>
                <a:cubicBezTo>
                  <a:pt x="4189628" y="-30732"/>
                  <a:pt x="4315047" y="-34014"/>
                  <a:pt x="4626033" y="0"/>
                </a:cubicBezTo>
                <a:cubicBezTo>
                  <a:pt x="4932086" y="31993"/>
                  <a:pt x="4945270" y="14458"/>
                  <a:pt x="5068810" y="0"/>
                </a:cubicBezTo>
                <a:cubicBezTo>
                  <a:pt x="5214603" y="-51908"/>
                  <a:pt x="5356876" y="-32809"/>
                  <a:pt x="5656977" y="0"/>
                </a:cubicBezTo>
                <a:cubicBezTo>
                  <a:pt x="5935525" y="14193"/>
                  <a:pt x="5915508" y="-16541"/>
                  <a:pt x="6099755" y="0"/>
                </a:cubicBezTo>
                <a:cubicBezTo>
                  <a:pt x="6309893" y="27674"/>
                  <a:pt x="6875179" y="-39234"/>
                  <a:pt x="7269480" y="0"/>
                </a:cubicBezTo>
                <a:cubicBezTo>
                  <a:pt x="7269535" y="7937"/>
                  <a:pt x="7269706" y="13453"/>
                  <a:pt x="7269480" y="18288"/>
                </a:cubicBezTo>
                <a:cubicBezTo>
                  <a:pt x="7044177" y="41905"/>
                  <a:pt x="6762247" y="41916"/>
                  <a:pt x="6463229" y="18288"/>
                </a:cubicBezTo>
                <a:cubicBezTo>
                  <a:pt x="6176969" y="21616"/>
                  <a:pt x="6204882" y="31832"/>
                  <a:pt x="6020451" y="18288"/>
                </a:cubicBezTo>
                <a:cubicBezTo>
                  <a:pt x="5822541" y="-36494"/>
                  <a:pt x="5694440" y="-32839"/>
                  <a:pt x="5504979" y="18288"/>
                </a:cubicBezTo>
                <a:cubicBezTo>
                  <a:pt x="5319094" y="11473"/>
                  <a:pt x="5180317" y="9858"/>
                  <a:pt x="4989507" y="18288"/>
                </a:cubicBezTo>
                <a:cubicBezTo>
                  <a:pt x="4780362" y="44091"/>
                  <a:pt x="4602675" y="3603"/>
                  <a:pt x="4474035" y="18288"/>
                </a:cubicBezTo>
                <a:cubicBezTo>
                  <a:pt x="4332392" y="3956"/>
                  <a:pt x="4096107" y="22562"/>
                  <a:pt x="3958562" y="18288"/>
                </a:cubicBezTo>
                <a:cubicBezTo>
                  <a:pt x="3818758" y="669"/>
                  <a:pt x="3643861" y="-6459"/>
                  <a:pt x="3443090" y="18288"/>
                </a:cubicBezTo>
                <a:cubicBezTo>
                  <a:pt x="3229160" y="19421"/>
                  <a:pt x="3057515" y="-11242"/>
                  <a:pt x="2709533" y="18288"/>
                </a:cubicBezTo>
                <a:cubicBezTo>
                  <a:pt x="2360517" y="19044"/>
                  <a:pt x="2430273" y="18555"/>
                  <a:pt x="2194061" y="18288"/>
                </a:cubicBezTo>
                <a:cubicBezTo>
                  <a:pt x="1969669" y="-6632"/>
                  <a:pt x="1875262" y="24681"/>
                  <a:pt x="1751284" y="18288"/>
                </a:cubicBezTo>
                <a:cubicBezTo>
                  <a:pt x="1633556" y="5880"/>
                  <a:pt x="1431507" y="32395"/>
                  <a:pt x="1163117" y="18288"/>
                </a:cubicBezTo>
                <a:cubicBezTo>
                  <a:pt x="851599" y="26580"/>
                  <a:pt x="584809" y="26107"/>
                  <a:pt x="0" y="18288"/>
                </a:cubicBezTo>
                <a:cubicBezTo>
                  <a:pt x="30" y="10354"/>
                  <a:pt x="1368" y="7056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7269480"/>
                      <a:gd name="connsiteY0" fmla="*/ 0 h 18288"/>
                      <a:gd name="connsiteX1" fmla="*/ 733557 w 7269480"/>
                      <a:gd name="connsiteY1" fmla="*/ 0 h 18288"/>
                      <a:gd name="connsiteX2" fmla="*/ 1249029 w 7269480"/>
                      <a:gd name="connsiteY2" fmla="*/ 0 h 18288"/>
                      <a:gd name="connsiteX3" fmla="*/ 1764501 w 7269480"/>
                      <a:gd name="connsiteY3" fmla="*/ 0 h 18288"/>
                      <a:gd name="connsiteX4" fmla="*/ 2207278 w 7269480"/>
                      <a:gd name="connsiteY4" fmla="*/ 0 h 18288"/>
                      <a:gd name="connsiteX5" fmla="*/ 3013530 w 7269480"/>
                      <a:gd name="connsiteY5" fmla="*/ 0 h 18288"/>
                      <a:gd name="connsiteX6" fmla="*/ 3819781 w 7269480"/>
                      <a:gd name="connsiteY6" fmla="*/ 0 h 18288"/>
                      <a:gd name="connsiteX7" fmla="*/ 4626033 w 7269480"/>
                      <a:gd name="connsiteY7" fmla="*/ 0 h 18288"/>
                      <a:gd name="connsiteX8" fmla="*/ 5068810 w 7269480"/>
                      <a:gd name="connsiteY8" fmla="*/ 0 h 18288"/>
                      <a:gd name="connsiteX9" fmla="*/ 5656977 w 7269480"/>
                      <a:gd name="connsiteY9" fmla="*/ 0 h 18288"/>
                      <a:gd name="connsiteX10" fmla="*/ 6099755 w 7269480"/>
                      <a:gd name="connsiteY10" fmla="*/ 0 h 18288"/>
                      <a:gd name="connsiteX11" fmla="*/ 7269480 w 7269480"/>
                      <a:gd name="connsiteY11" fmla="*/ 0 h 18288"/>
                      <a:gd name="connsiteX12" fmla="*/ 7269480 w 7269480"/>
                      <a:gd name="connsiteY12" fmla="*/ 18288 h 18288"/>
                      <a:gd name="connsiteX13" fmla="*/ 6463229 w 7269480"/>
                      <a:gd name="connsiteY13" fmla="*/ 18288 h 18288"/>
                      <a:gd name="connsiteX14" fmla="*/ 6020451 w 7269480"/>
                      <a:gd name="connsiteY14" fmla="*/ 18288 h 18288"/>
                      <a:gd name="connsiteX15" fmla="*/ 5504979 w 7269480"/>
                      <a:gd name="connsiteY15" fmla="*/ 18288 h 18288"/>
                      <a:gd name="connsiteX16" fmla="*/ 4989507 w 7269480"/>
                      <a:gd name="connsiteY16" fmla="*/ 18288 h 18288"/>
                      <a:gd name="connsiteX17" fmla="*/ 4474035 w 7269480"/>
                      <a:gd name="connsiteY17" fmla="*/ 18288 h 18288"/>
                      <a:gd name="connsiteX18" fmla="*/ 3958562 w 7269480"/>
                      <a:gd name="connsiteY18" fmla="*/ 18288 h 18288"/>
                      <a:gd name="connsiteX19" fmla="*/ 3443090 w 7269480"/>
                      <a:gd name="connsiteY19" fmla="*/ 18288 h 18288"/>
                      <a:gd name="connsiteX20" fmla="*/ 2709533 w 7269480"/>
                      <a:gd name="connsiteY20" fmla="*/ 18288 h 18288"/>
                      <a:gd name="connsiteX21" fmla="*/ 2194061 w 7269480"/>
                      <a:gd name="connsiteY21" fmla="*/ 18288 h 18288"/>
                      <a:gd name="connsiteX22" fmla="*/ 1751284 w 7269480"/>
                      <a:gd name="connsiteY22" fmla="*/ 18288 h 18288"/>
                      <a:gd name="connsiteX23" fmla="*/ 1163117 w 7269480"/>
                      <a:gd name="connsiteY23" fmla="*/ 18288 h 18288"/>
                      <a:gd name="connsiteX24" fmla="*/ 0 w 7269480"/>
                      <a:gd name="connsiteY24" fmla="*/ 18288 h 18288"/>
                      <a:gd name="connsiteX25" fmla="*/ 0 w 7269480"/>
                      <a:gd name="connsiteY25" fmla="*/ 0 h 18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7269480" h="18288" fill="none" extrusionOk="0">
                        <a:moveTo>
                          <a:pt x="0" y="0"/>
                        </a:moveTo>
                        <a:cubicBezTo>
                          <a:pt x="252138" y="-34015"/>
                          <a:pt x="430162" y="27723"/>
                          <a:pt x="733557" y="0"/>
                        </a:cubicBezTo>
                        <a:cubicBezTo>
                          <a:pt x="1036952" y="-27723"/>
                          <a:pt x="1017222" y="-19248"/>
                          <a:pt x="1249029" y="0"/>
                        </a:cubicBezTo>
                        <a:cubicBezTo>
                          <a:pt x="1480836" y="19248"/>
                          <a:pt x="1642747" y="25626"/>
                          <a:pt x="1764501" y="0"/>
                        </a:cubicBezTo>
                        <a:cubicBezTo>
                          <a:pt x="1886255" y="-25626"/>
                          <a:pt x="2079425" y="-7842"/>
                          <a:pt x="2207278" y="0"/>
                        </a:cubicBezTo>
                        <a:cubicBezTo>
                          <a:pt x="2335131" y="7842"/>
                          <a:pt x="2681832" y="37713"/>
                          <a:pt x="3013530" y="0"/>
                        </a:cubicBezTo>
                        <a:cubicBezTo>
                          <a:pt x="3345228" y="-37713"/>
                          <a:pt x="3481883" y="38779"/>
                          <a:pt x="3819781" y="0"/>
                        </a:cubicBezTo>
                        <a:cubicBezTo>
                          <a:pt x="4157679" y="-38779"/>
                          <a:pt x="4319607" y="-32632"/>
                          <a:pt x="4626033" y="0"/>
                        </a:cubicBezTo>
                        <a:cubicBezTo>
                          <a:pt x="4932459" y="32632"/>
                          <a:pt x="4944182" y="17568"/>
                          <a:pt x="5068810" y="0"/>
                        </a:cubicBezTo>
                        <a:cubicBezTo>
                          <a:pt x="5193438" y="-17568"/>
                          <a:pt x="5378174" y="-16107"/>
                          <a:pt x="5656977" y="0"/>
                        </a:cubicBezTo>
                        <a:cubicBezTo>
                          <a:pt x="5935780" y="16107"/>
                          <a:pt x="5910190" y="-15070"/>
                          <a:pt x="6099755" y="0"/>
                        </a:cubicBezTo>
                        <a:cubicBezTo>
                          <a:pt x="6289320" y="15070"/>
                          <a:pt x="6900837" y="-32203"/>
                          <a:pt x="7269480" y="0"/>
                        </a:cubicBezTo>
                        <a:cubicBezTo>
                          <a:pt x="7268614" y="7958"/>
                          <a:pt x="7270034" y="12943"/>
                          <a:pt x="7269480" y="18288"/>
                        </a:cubicBezTo>
                        <a:cubicBezTo>
                          <a:pt x="7078692" y="32307"/>
                          <a:pt x="6750249" y="10617"/>
                          <a:pt x="6463229" y="18288"/>
                        </a:cubicBezTo>
                        <a:cubicBezTo>
                          <a:pt x="6176209" y="25959"/>
                          <a:pt x="6203666" y="39135"/>
                          <a:pt x="6020451" y="18288"/>
                        </a:cubicBezTo>
                        <a:cubicBezTo>
                          <a:pt x="5837236" y="-2559"/>
                          <a:pt x="5688034" y="-3388"/>
                          <a:pt x="5504979" y="18288"/>
                        </a:cubicBezTo>
                        <a:cubicBezTo>
                          <a:pt x="5321924" y="39964"/>
                          <a:pt x="5191313" y="7061"/>
                          <a:pt x="4989507" y="18288"/>
                        </a:cubicBezTo>
                        <a:cubicBezTo>
                          <a:pt x="4787701" y="29515"/>
                          <a:pt x="4612238" y="34989"/>
                          <a:pt x="4474035" y="18288"/>
                        </a:cubicBezTo>
                        <a:cubicBezTo>
                          <a:pt x="4335832" y="1587"/>
                          <a:pt x="4094545" y="27267"/>
                          <a:pt x="3958562" y="18288"/>
                        </a:cubicBezTo>
                        <a:cubicBezTo>
                          <a:pt x="3822579" y="9309"/>
                          <a:pt x="3646287" y="-1530"/>
                          <a:pt x="3443090" y="18288"/>
                        </a:cubicBezTo>
                        <a:cubicBezTo>
                          <a:pt x="3239893" y="38106"/>
                          <a:pt x="3075699" y="9041"/>
                          <a:pt x="2709533" y="18288"/>
                        </a:cubicBezTo>
                        <a:cubicBezTo>
                          <a:pt x="2343367" y="27535"/>
                          <a:pt x="2428918" y="31018"/>
                          <a:pt x="2194061" y="18288"/>
                        </a:cubicBezTo>
                        <a:cubicBezTo>
                          <a:pt x="1959204" y="5558"/>
                          <a:pt x="1872298" y="17875"/>
                          <a:pt x="1751284" y="18288"/>
                        </a:cubicBezTo>
                        <a:cubicBezTo>
                          <a:pt x="1630270" y="18701"/>
                          <a:pt x="1443391" y="30083"/>
                          <a:pt x="1163117" y="18288"/>
                        </a:cubicBezTo>
                        <a:cubicBezTo>
                          <a:pt x="882843" y="6493"/>
                          <a:pt x="581151" y="4375"/>
                          <a:pt x="0" y="18288"/>
                        </a:cubicBezTo>
                        <a:cubicBezTo>
                          <a:pt x="493" y="10773"/>
                          <a:pt x="610" y="7338"/>
                          <a:pt x="0" y="0"/>
                        </a:cubicBezTo>
                        <a:close/>
                      </a:path>
                      <a:path w="7269480" h="18288" stroke="0" extrusionOk="0">
                        <a:moveTo>
                          <a:pt x="0" y="0"/>
                        </a:moveTo>
                        <a:cubicBezTo>
                          <a:pt x="108514" y="-13627"/>
                          <a:pt x="358377" y="-21600"/>
                          <a:pt x="515472" y="0"/>
                        </a:cubicBezTo>
                        <a:cubicBezTo>
                          <a:pt x="672567" y="21600"/>
                          <a:pt x="740741" y="1149"/>
                          <a:pt x="958250" y="0"/>
                        </a:cubicBezTo>
                        <a:cubicBezTo>
                          <a:pt x="1175759" y="-1149"/>
                          <a:pt x="1323521" y="-14908"/>
                          <a:pt x="1473722" y="0"/>
                        </a:cubicBezTo>
                        <a:cubicBezTo>
                          <a:pt x="1623923" y="14908"/>
                          <a:pt x="1999682" y="13812"/>
                          <a:pt x="2134584" y="0"/>
                        </a:cubicBezTo>
                        <a:cubicBezTo>
                          <a:pt x="2269486" y="-13812"/>
                          <a:pt x="2558748" y="7617"/>
                          <a:pt x="2868140" y="0"/>
                        </a:cubicBezTo>
                        <a:cubicBezTo>
                          <a:pt x="3177532" y="-7617"/>
                          <a:pt x="3467796" y="3656"/>
                          <a:pt x="3674392" y="0"/>
                        </a:cubicBezTo>
                        <a:cubicBezTo>
                          <a:pt x="3880988" y="-3656"/>
                          <a:pt x="4101054" y="-15702"/>
                          <a:pt x="4480643" y="0"/>
                        </a:cubicBezTo>
                        <a:cubicBezTo>
                          <a:pt x="4860232" y="15702"/>
                          <a:pt x="4906779" y="-6670"/>
                          <a:pt x="5068810" y="0"/>
                        </a:cubicBezTo>
                        <a:cubicBezTo>
                          <a:pt x="5230841" y="6670"/>
                          <a:pt x="5495019" y="-21055"/>
                          <a:pt x="5802367" y="0"/>
                        </a:cubicBezTo>
                        <a:cubicBezTo>
                          <a:pt x="6109715" y="21055"/>
                          <a:pt x="6248383" y="9802"/>
                          <a:pt x="6463229" y="0"/>
                        </a:cubicBezTo>
                        <a:cubicBezTo>
                          <a:pt x="6678075" y="-9802"/>
                          <a:pt x="7063233" y="9440"/>
                          <a:pt x="7269480" y="0"/>
                        </a:cubicBezTo>
                        <a:cubicBezTo>
                          <a:pt x="7268794" y="7700"/>
                          <a:pt x="7268830" y="13442"/>
                          <a:pt x="7269480" y="18288"/>
                        </a:cubicBezTo>
                        <a:cubicBezTo>
                          <a:pt x="6950939" y="47121"/>
                          <a:pt x="6756956" y="13096"/>
                          <a:pt x="6608618" y="18288"/>
                        </a:cubicBezTo>
                        <a:cubicBezTo>
                          <a:pt x="6460280" y="23480"/>
                          <a:pt x="6230655" y="-1538"/>
                          <a:pt x="6020451" y="18288"/>
                        </a:cubicBezTo>
                        <a:cubicBezTo>
                          <a:pt x="5810247" y="38114"/>
                          <a:pt x="5619850" y="-10448"/>
                          <a:pt x="5432284" y="18288"/>
                        </a:cubicBezTo>
                        <a:cubicBezTo>
                          <a:pt x="5244718" y="47024"/>
                          <a:pt x="4984575" y="27926"/>
                          <a:pt x="4626033" y="18288"/>
                        </a:cubicBezTo>
                        <a:cubicBezTo>
                          <a:pt x="4267491" y="8650"/>
                          <a:pt x="4240108" y="40106"/>
                          <a:pt x="4110561" y="18288"/>
                        </a:cubicBezTo>
                        <a:cubicBezTo>
                          <a:pt x="3981014" y="-3530"/>
                          <a:pt x="3580293" y="41911"/>
                          <a:pt x="3377004" y="18288"/>
                        </a:cubicBezTo>
                        <a:cubicBezTo>
                          <a:pt x="3173715" y="-5335"/>
                          <a:pt x="3043404" y="10731"/>
                          <a:pt x="2934226" y="18288"/>
                        </a:cubicBezTo>
                        <a:cubicBezTo>
                          <a:pt x="2825048" y="25845"/>
                          <a:pt x="2427024" y="14732"/>
                          <a:pt x="2273365" y="18288"/>
                        </a:cubicBezTo>
                        <a:cubicBezTo>
                          <a:pt x="2119706" y="21844"/>
                          <a:pt x="1948744" y="43432"/>
                          <a:pt x="1757892" y="18288"/>
                        </a:cubicBezTo>
                        <a:cubicBezTo>
                          <a:pt x="1567040" y="-6856"/>
                          <a:pt x="1185958" y="10333"/>
                          <a:pt x="951641" y="18288"/>
                        </a:cubicBezTo>
                        <a:cubicBezTo>
                          <a:pt x="717324" y="26243"/>
                          <a:pt x="448990" y="-7235"/>
                          <a:pt x="0" y="18288"/>
                        </a:cubicBezTo>
                        <a:cubicBezTo>
                          <a:pt x="-4" y="9861"/>
                          <a:pt x="135" y="608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452" name="Content Placeholder 2">
            <a:extLst>
              <a:ext uri="{FF2B5EF4-FFF2-40B4-BE49-F238E27FC236}">
                <a16:creationId xmlns:a16="http://schemas.microsoft.com/office/drawing/2014/main" id="{211D8D1E-739A-4AF7-814A-B41BE5B276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2576892"/>
              </p:ext>
            </p:extLst>
          </p:nvPr>
        </p:nvGraphicFramePr>
        <p:xfrm>
          <a:off x="247650" y="1800339"/>
          <a:ext cx="8635092" cy="474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2" name="Rectangle 36871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74" name="Rectangle 36873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96929A47-36BB-4AC7-9FFE-D9E1987928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5770" y="365444"/>
            <a:ext cx="3002886" cy="4908567"/>
          </a:xfrm>
        </p:spPr>
        <p:txBody>
          <a:bodyPr anchor="ctr">
            <a:normAutofit/>
          </a:bodyPr>
          <a:lstStyle/>
          <a:p>
            <a:pPr>
              <a:defRPr/>
            </a:pPr>
            <a:r>
              <a:rPr lang="en-US" altLang="en-US" sz="4100" b="1" dirty="0"/>
              <a:t>Scholarships:</a:t>
            </a:r>
            <a:br>
              <a:rPr lang="en-US" altLang="en-US" sz="4100" b="1" dirty="0"/>
            </a:br>
            <a:r>
              <a:rPr lang="en-US" altLang="en-US" sz="4100" b="1" dirty="0">
                <a:cs typeface="Calibri Light"/>
              </a:rPr>
              <a:t>Time Management</a:t>
            </a:r>
          </a:p>
        </p:txBody>
      </p:sp>
      <p:grpSp>
        <p:nvGrpSpPr>
          <p:cNvPr id="36876" name="Group 36875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36877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78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79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0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1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2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3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4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5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6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7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8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89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0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1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2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3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4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5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96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898" name="Rectangle 36897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6868" name="Rectangle 3">
            <a:extLst>
              <a:ext uri="{FF2B5EF4-FFF2-40B4-BE49-F238E27FC236}">
                <a16:creationId xmlns:a16="http://schemas.microsoft.com/office/drawing/2014/main" id="{BD0DB8DC-EF50-5C82-B8AB-6B211E9725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3856554"/>
              </p:ext>
            </p:extLst>
          </p:nvPr>
        </p:nvGraphicFramePr>
        <p:xfrm>
          <a:off x="3530455" y="457200"/>
          <a:ext cx="5268359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67FBDAF0-E447-4DE8-8567-B8F2FAC46D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9430" y="629268"/>
            <a:ext cx="6164510" cy="1286160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/>
              <a:t>Scholarships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03FB020F-7A14-4DC7-8239-A173816B2A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9931" y="2261508"/>
            <a:ext cx="6273366" cy="452020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en-US" altLang="en-US" sz="2400" dirty="0"/>
              <a:t>Students are encouraged to plan ahead... </a:t>
            </a:r>
            <a:endParaRPr lang="en-US" altLang="en-US" sz="2400" dirty="0">
              <a:cs typeface="Calibri"/>
            </a:endParaRPr>
          </a:p>
          <a:p>
            <a:pPr eaLnBrk="1" hangingPunct="1"/>
            <a:r>
              <a:rPr lang="en-US" altLang="en-US" sz="2400" dirty="0"/>
              <a:t>Develop an Activity Resume (samples available)</a:t>
            </a:r>
            <a:endParaRPr lang="en-US" altLang="en-US" sz="2400" dirty="0">
              <a:cs typeface="Calibri"/>
            </a:endParaRPr>
          </a:p>
          <a:p>
            <a:pPr eaLnBrk="1" hangingPunct="1"/>
            <a:r>
              <a:rPr lang="en-US" altLang="en-US" sz="2400" dirty="0"/>
              <a:t>Secure 2 Letters of Reference (min. 2 weeks notice)</a:t>
            </a:r>
            <a:endParaRPr lang="en-US" altLang="en-US" sz="2400" dirty="0">
              <a:cs typeface="Calibri"/>
            </a:endParaRPr>
          </a:p>
          <a:p>
            <a:pPr eaLnBrk="1" hangingPunct="1"/>
            <a:r>
              <a:rPr lang="en-US" altLang="en-US" sz="2400" dirty="0"/>
              <a:t>Create application letters/essays that can be saved and reused</a:t>
            </a:r>
            <a:endParaRPr lang="en-US" altLang="en-US" sz="2400" dirty="0">
              <a:cs typeface="Calibri"/>
            </a:endParaRPr>
          </a:p>
          <a:p>
            <a:pPr eaLnBrk="1" hangingPunct="1"/>
            <a:r>
              <a:rPr lang="en-US" altLang="en-US" sz="2400" dirty="0"/>
              <a:t>Register at the following websites… (also on FHS website on guidance page)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www.studentawards.com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www.canlearn.ca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/>
              <a:t>		</a:t>
            </a:r>
            <a:r>
              <a:rPr lang="en-US" altLang="en-US" sz="24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https://scholartree.ca/</a:t>
            </a:r>
            <a:endParaRPr lang="en-US" altLang="en-US" sz="2400" dirty="0">
              <a:cs typeface="Calibri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>
              <a:cs typeface="Calibri"/>
            </a:endParaRPr>
          </a:p>
          <a:p>
            <a:pPr>
              <a:buNone/>
            </a:pPr>
            <a:r>
              <a:rPr lang="en-US" altLang="en-US" sz="1400" dirty="0"/>
              <a:t>   </a:t>
            </a:r>
            <a:endParaRPr lang="en-US" altLang="en-US" sz="1400" dirty="0">
              <a:cs typeface="Calibri"/>
            </a:endParaRPr>
          </a:p>
        </p:txBody>
      </p:sp>
      <p:pic>
        <p:nvPicPr>
          <p:cNvPr id="35844" name="Picture 35843" descr="Sticky notes on a wall">
            <a:extLst>
              <a:ext uri="{FF2B5EF4-FFF2-40B4-BE49-F238E27FC236}">
                <a16:creationId xmlns:a16="http://schemas.microsoft.com/office/drawing/2014/main" id="{A5CBF86F-E9C6-2227-EADA-07F3320909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431" r="33225" b="10"/>
          <a:stretch/>
        </p:blipFill>
        <p:spPr>
          <a:xfrm>
            <a:off x="95270" y="-40811"/>
            <a:ext cx="2333673" cy="6857990"/>
          </a:xfrm>
          <a:prstGeom prst="rect">
            <a:avLst/>
          </a:prstGeom>
          <a:effectLst/>
        </p:spPr>
      </p:pic>
      <p:cxnSp>
        <p:nvCxnSpPr>
          <p:cNvPr id="35848" name="Straight Connector 35847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F0A5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92" name="Rectangle 41991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63DEC4B1-71F6-41CF-B46B-AD26908D0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6250" y="640823"/>
            <a:ext cx="2563994" cy="5583148"/>
          </a:xfrm>
        </p:spPr>
        <p:txBody>
          <a:bodyPr anchor="ctr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/>
              <a:t>FHS School counsellors</a:t>
            </a:r>
          </a:p>
        </p:txBody>
      </p:sp>
      <p:sp>
        <p:nvSpPr>
          <p:cNvPr id="41994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44313" y="3465005"/>
            <a:ext cx="5410200" cy="13716"/>
          </a:xfrm>
          <a:custGeom>
            <a:avLst/>
            <a:gdLst>
              <a:gd name="connsiteX0" fmla="*/ 0 w 5410200"/>
              <a:gd name="connsiteY0" fmla="*/ 0 h 13716"/>
              <a:gd name="connsiteX1" fmla="*/ 568071 w 5410200"/>
              <a:gd name="connsiteY1" fmla="*/ 0 h 13716"/>
              <a:gd name="connsiteX2" fmla="*/ 1298448 w 5410200"/>
              <a:gd name="connsiteY2" fmla="*/ 0 h 13716"/>
              <a:gd name="connsiteX3" fmla="*/ 1920621 w 5410200"/>
              <a:gd name="connsiteY3" fmla="*/ 0 h 13716"/>
              <a:gd name="connsiteX4" fmla="*/ 2488692 w 5410200"/>
              <a:gd name="connsiteY4" fmla="*/ 0 h 13716"/>
              <a:gd name="connsiteX5" fmla="*/ 3219069 w 5410200"/>
              <a:gd name="connsiteY5" fmla="*/ 0 h 13716"/>
              <a:gd name="connsiteX6" fmla="*/ 3895344 w 5410200"/>
              <a:gd name="connsiteY6" fmla="*/ 0 h 13716"/>
              <a:gd name="connsiteX7" fmla="*/ 4571619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328160 w 5410200"/>
              <a:gd name="connsiteY11" fmla="*/ 13716 h 13716"/>
              <a:gd name="connsiteX12" fmla="*/ 3597783 w 5410200"/>
              <a:gd name="connsiteY12" fmla="*/ 13716 h 13716"/>
              <a:gd name="connsiteX13" fmla="*/ 3029712 w 5410200"/>
              <a:gd name="connsiteY13" fmla="*/ 13716 h 13716"/>
              <a:gd name="connsiteX14" fmla="*/ 2299335 w 5410200"/>
              <a:gd name="connsiteY14" fmla="*/ 13716 h 13716"/>
              <a:gd name="connsiteX15" fmla="*/ 1514856 w 5410200"/>
              <a:gd name="connsiteY15" fmla="*/ 13716 h 13716"/>
              <a:gd name="connsiteX16" fmla="*/ 892683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  <a:gd name="connsiteX0" fmla="*/ 0 w 5410200"/>
              <a:gd name="connsiteY0" fmla="*/ 0 h 13716"/>
              <a:gd name="connsiteX1" fmla="*/ 622173 w 5410200"/>
              <a:gd name="connsiteY1" fmla="*/ 0 h 13716"/>
              <a:gd name="connsiteX2" fmla="*/ 1136142 w 5410200"/>
              <a:gd name="connsiteY2" fmla="*/ 0 h 13716"/>
              <a:gd name="connsiteX3" fmla="*/ 1920621 w 5410200"/>
              <a:gd name="connsiteY3" fmla="*/ 0 h 13716"/>
              <a:gd name="connsiteX4" fmla="*/ 2542794 w 5410200"/>
              <a:gd name="connsiteY4" fmla="*/ 0 h 13716"/>
              <a:gd name="connsiteX5" fmla="*/ 3164967 w 5410200"/>
              <a:gd name="connsiteY5" fmla="*/ 0 h 13716"/>
              <a:gd name="connsiteX6" fmla="*/ 3949446 w 5410200"/>
              <a:gd name="connsiteY6" fmla="*/ 0 h 13716"/>
              <a:gd name="connsiteX7" fmla="*/ 4517517 w 5410200"/>
              <a:gd name="connsiteY7" fmla="*/ 0 h 13716"/>
              <a:gd name="connsiteX8" fmla="*/ 5410200 w 5410200"/>
              <a:gd name="connsiteY8" fmla="*/ 0 h 13716"/>
              <a:gd name="connsiteX9" fmla="*/ 5410200 w 5410200"/>
              <a:gd name="connsiteY9" fmla="*/ 13716 h 13716"/>
              <a:gd name="connsiteX10" fmla="*/ 4842129 w 5410200"/>
              <a:gd name="connsiteY10" fmla="*/ 13716 h 13716"/>
              <a:gd name="connsiteX11" fmla="*/ 4165854 w 5410200"/>
              <a:gd name="connsiteY11" fmla="*/ 13716 h 13716"/>
              <a:gd name="connsiteX12" fmla="*/ 3543681 w 5410200"/>
              <a:gd name="connsiteY12" fmla="*/ 13716 h 13716"/>
              <a:gd name="connsiteX13" fmla="*/ 2759202 w 5410200"/>
              <a:gd name="connsiteY13" fmla="*/ 13716 h 13716"/>
              <a:gd name="connsiteX14" fmla="*/ 1974723 w 5410200"/>
              <a:gd name="connsiteY14" fmla="*/ 13716 h 13716"/>
              <a:gd name="connsiteX15" fmla="*/ 1406652 w 5410200"/>
              <a:gd name="connsiteY15" fmla="*/ 13716 h 13716"/>
              <a:gd name="connsiteX16" fmla="*/ 730377 w 5410200"/>
              <a:gd name="connsiteY16" fmla="*/ 13716 h 13716"/>
              <a:gd name="connsiteX17" fmla="*/ 0 w 5410200"/>
              <a:gd name="connsiteY17" fmla="*/ 13716 h 13716"/>
              <a:gd name="connsiteX18" fmla="*/ 0 w 5410200"/>
              <a:gd name="connsiteY1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3716" fill="none" extrusionOk="0">
                <a:moveTo>
                  <a:pt x="0" y="0"/>
                </a:moveTo>
                <a:cubicBezTo>
                  <a:pt x="176940" y="8795"/>
                  <a:pt x="295530" y="-3818"/>
                  <a:pt x="568071" y="0"/>
                </a:cubicBezTo>
                <a:cubicBezTo>
                  <a:pt x="821049" y="-7814"/>
                  <a:pt x="977778" y="-9274"/>
                  <a:pt x="1298448" y="0"/>
                </a:cubicBezTo>
                <a:cubicBezTo>
                  <a:pt x="1590381" y="13044"/>
                  <a:pt x="1630605" y="-28"/>
                  <a:pt x="1920621" y="0"/>
                </a:cubicBezTo>
                <a:cubicBezTo>
                  <a:pt x="2206035" y="10386"/>
                  <a:pt x="2357755" y="-28028"/>
                  <a:pt x="2488692" y="0"/>
                </a:cubicBezTo>
                <a:cubicBezTo>
                  <a:pt x="2633521" y="25625"/>
                  <a:pt x="3022777" y="-45440"/>
                  <a:pt x="3219069" y="0"/>
                </a:cubicBezTo>
                <a:cubicBezTo>
                  <a:pt x="3460337" y="63290"/>
                  <a:pt x="3645640" y="26494"/>
                  <a:pt x="3895344" y="0"/>
                </a:cubicBezTo>
                <a:cubicBezTo>
                  <a:pt x="4126339" y="-535"/>
                  <a:pt x="4382665" y="-55222"/>
                  <a:pt x="4571619" y="0"/>
                </a:cubicBezTo>
                <a:cubicBezTo>
                  <a:pt x="4776405" y="-816"/>
                  <a:pt x="5201098" y="-43036"/>
                  <a:pt x="5410200" y="0"/>
                </a:cubicBezTo>
                <a:cubicBezTo>
                  <a:pt x="5409052" y="2649"/>
                  <a:pt x="5410186" y="9063"/>
                  <a:pt x="5410200" y="13716"/>
                </a:cubicBezTo>
                <a:cubicBezTo>
                  <a:pt x="5133704" y="5182"/>
                  <a:pt x="5123444" y="31477"/>
                  <a:pt x="4842129" y="13716"/>
                </a:cubicBezTo>
                <a:cubicBezTo>
                  <a:pt x="4568650" y="-219"/>
                  <a:pt x="4447390" y="8221"/>
                  <a:pt x="4328160" y="13716"/>
                </a:cubicBezTo>
                <a:cubicBezTo>
                  <a:pt x="4227436" y="28078"/>
                  <a:pt x="3754725" y="-2253"/>
                  <a:pt x="3597783" y="13716"/>
                </a:cubicBezTo>
                <a:cubicBezTo>
                  <a:pt x="3459353" y="10223"/>
                  <a:pt x="3317740" y="47315"/>
                  <a:pt x="3029712" y="13716"/>
                </a:cubicBezTo>
                <a:cubicBezTo>
                  <a:pt x="2766446" y="5245"/>
                  <a:pt x="2645518" y="35922"/>
                  <a:pt x="2299335" y="13716"/>
                </a:cubicBezTo>
                <a:cubicBezTo>
                  <a:pt x="1977844" y="23735"/>
                  <a:pt x="1781583" y="-1801"/>
                  <a:pt x="1514856" y="13716"/>
                </a:cubicBezTo>
                <a:cubicBezTo>
                  <a:pt x="1212648" y="18781"/>
                  <a:pt x="1087880" y="-4407"/>
                  <a:pt x="892683" y="13716"/>
                </a:cubicBezTo>
                <a:cubicBezTo>
                  <a:pt x="745769" y="11772"/>
                  <a:pt x="183254" y="-32062"/>
                  <a:pt x="0" y="13716"/>
                </a:cubicBezTo>
                <a:cubicBezTo>
                  <a:pt x="-907" y="9799"/>
                  <a:pt x="-75" y="7151"/>
                  <a:pt x="0" y="0"/>
                </a:cubicBezTo>
                <a:close/>
              </a:path>
              <a:path w="5410200" h="13716" stroke="0" extrusionOk="0">
                <a:moveTo>
                  <a:pt x="0" y="0"/>
                </a:moveTo>
                <a:cubicBezTo>
                  <a:pt x="269468" y="-22806"/>
                  <a:pt x="392563" y="4840"/>
                  <a:pt x="622173" y="0"/>
                </a:cubicBezTo>
                <a:cubicBezTo>
                  <a:pt x="884216" y="-2196"/>
                  <a:pt x="1034637" y="7784"/>
                  <a:pt x="1136142" y="0"/>
                </a:cubicBezTo>
                <a:cubicBezTo>
                  <a:pt x="1204956" y="5920"/>
                  <a:pt x="1559779" y="-61408"/>
                  <a:pt x="1920621" y="0"/>
                </a:cubicBezTo>
                <a:cubicBezTo>
                  <a:pt x="2280250" y="-18581"/>
                  <a:pt x="2372470" y="4128"/>
                  <a:pt x="2542794" y="0"/>
                </a:cubicBezTo>
                <a:cubicBezTo>
                  <a:pt x="2688150" y="-17189"/>
                  <a:pt x="2885478" y="-51412"/>
                  <a:pt x="3164967" y="0"/>
                </a:cubicBezTo>
                <a:cubicBezTo>
                  <a:pt x="3470933" y="16143"/>
                  <a:pt x="3588003" y="-4313"/>
                  <a:pt x="3949446" y="0"/>
                </a:cubicBezTo>
                <a:cubicBezTo>
                  <a:pt x="4331172" y="1470"/>
                  <a:pt x="4289286" y="5331"/>
                  <a:pt x="4517517" y="0"/>
                </a:cubicBezTo>
                <a:cubicBezTo>
                  <a:pt x="4736577" y="41911"/>
                  <a:pt x="5141868" y="443"/>
                  <a:pt x="5410200" y="0"/>
                </a:cubicBezTo>
                <a:cubicBezTo>
                  <a:pt x="5410845" y="2936"/>
                  <a:pt x="5409877" y="9829"/>
                  <a:pt x="5410200" y="13716"/>
                </a:cubicBezTo>
                <a:cubicBezTo>
                  <a:pt x="5130880" y="48304"/>
                  <a:pt x="5008082" y="-27188"/>
                  <a:pt x="4842129" y="13716"/>
                </a:cubicBezTo>
                <a:cubicBezTo>
                  <a:pt x="4629232" y="38478"/>
                  <a:pt x="4430159" y="43872"/>
                  <a:pt x="4165854" y="13716"/>
                </a:cubicBezTo>
                <a:cubicBezTo>
                  <a:pt x="3880517" y="17026"/>
                  <a:pt x="3820863" y="-12209"/>
                  <a:pt x="3543681" y="13716"/>
                </a:cubicBezTo>
                <a:cubicBezTo>
                  <a:pt x="3267577" y="39687"/>
                  <a:pt x="3047131" y="-8774"/>
                  <a:pt x="2759202" y="13716"/>
                </a:cubicBezTo>
                <a:cubicBezTo>
                  <a:pt x="2418778" y="17929"/>
                  <a:pt x="2206820" y="-35095"/>
                  <a:pt x="1974723" y="13716"/>
                </a:cubicBezTo>
                <a:cubicBezTo>
                  <a:pt x="1740429" y="35710"/>
                  <a:pt x="1599301" y="34493"/>
                  <a:pt x="1406652" y="13716"/>
                </a:cubicBezTo>
                <a:cubicBezTo>
                  <a:pt x="1196601" y="3966"/>
                  <a:pt x="938578" y="38717"/>
                  <a:pt x="730377" y="13716"/>
                </a:cubicBezTo>
                <a:cubicBezTo>
                  <a:pt x="524173" y="26651"/>
                  <a:pt x="336004" y="-17469"/>
                  <a:pt x="0" y="13716"/>
                </a:cubicBezTo>
                <a:cubicBezTo>
                  <a:pt x="-377" y="9245"/>
                  <a:pt x="1157" y="3819"/>
                  <a:pt x="0" y="0"/>
                </a:cubicBezTo>
                <a:close/>
              </a:path>
              <a:path w="5410200" h="13716" fill="none" stroke="0" extrusionOk="0">
                <a:moveTo>
                  <a:pt x="0" y="0"/>
                </a:moveTo>
                <a:cubicBezTo>
                  <a:pt x="148438" y="-27720"/>
                  <a:pt x="315263" y="-14841"/>
                  <a:pt x="568071" y="0"/>
                </a:cubicBezTo>
                <a:cubicBezTo>
                  <a:pt x="840209" y="21288"/>
                  <a:pt x="982180" y="-6281"/>
                  <a:pt x="1298448" y="0"/>
                </a:cubicBezTo>
                <a:cubicBezTo>
                  <a:pt x="1577021" y="13763"/>
                  <a:pt x="1630910" y="1060"/>
                  <a:pt x="1920621" y="0"/>
                </a:cubicBezTo>
                <a:cubicBezTo>
                  <a:pt x="2200928" y="-1340"/>
                  <a:pt x="2382869" y="-10369"/>
                  <a:pt x="2488692" y="0"/>
                </a:cubicBezTo>
                <a:cubicBezTo>
                  <a:pt x="2620356" y="20061"/>
                  <a:pt x="3042766" y="-74691"/>
                  <a:pt x="3219069" y="0"/>
                </a:cubicBezTo>
                <a:cubicBezTo>
                  <a:pt x="3395755" y="31704"/>
                  <a:pt x="3646717" y="33546"/>
                  <a:pt x="3895344" y="0"/>
                </a:cubicBezTo>
                <a:cubicBezTo>
                  <a:pt x="4131847" y="-43416"/>
                  <a:pt x="4371681" y="11418"/>
                  <a:pt x="4571619" y="0"/>
                </a:cubicBezTo>
                <a:cubicBezTo>
                  <a:pt x="4799447" y="47677"/>
                  <a:pt x="5212547" y="1562"/>
                  <a:pt x="5410200" y="0"/>
                </a:cubicBezTo>
                <a:cubicBezTo>
                  <a:pt x="5408905" y="2744"/>
                  <a:pt x="5410401" y="9950"/>
                  <a:pt x="5410200" y="13716"/>
                </a:cubicBezTo>
                <a:cubicBezTo>
                  <a:pt x="5139576" y="2947"/>
                  <a:pt x="5122299" y="33775"/>
                  <a:pt x="4842129" y="13716"/>
                </a:cubicBezTo>
                <a:cubicBezTo>
                  <a:pt x="4566356" y="6655"/>
                  <a:pt x="4456854" y="15426"/>
                  <a:pt x="4328160" y="13716"/>
                </a:cubicBezTo>
                <a:cubicBezTo>
                  <a:pt x="4234703" y="-822"/>
                  <a:pt x="3768176" y="-16062"/>
                  <a:pt x="3597783" y="13716"/>
                </a:cubicBezTo>
                <a:cubicBezTo>
                  <a:pt x="3430303" y="10148"/>
                  <a:pt x="3287506" y="20215"/>
                  <a:pt x="3029712" y="13716"/>
                </a:cubicBezTo>
                <a:cubicBezTo>
                  <a:pt x="2742636" y="-2421"/>
                  <a:pt x="2637847" y="18109"/>
                  <a:pt x="2299335" y="13716"/>
                </a:cubicBezTo>
                <a:cubicBezTo>
                  <a:pt x="1959433" y="-7861"/>
                  <a:pt x="1779456" y="37101"/>
                  <a:pt x="1514856" y="13716"/>
                </a:cubicBezTo>
                <a:cubicBezTo>
                  <a:pt x="1212431" y="31797"/>
                  <a:pt x="1086601" y="7282"/>
                  <a:pt x="892683" y="13716"/>
                </a:cubicBezTo>
                <a:cubicBezTo>
                  <a:pt x="721500" y="45800"/>
                  <a:pt x="194249" y="-29802"/>
                  <a:pt x="0" y="13716"/>
                </a:cubicBezTo>
                <a:cubicBezTo>
                  <a:pt x="-508" y="9800"/>
                  <a:pt x="-280" y="682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410200"/>
                      <a:gd name="connsiteY0" fmla="*/ 0 h 13716"/>
                      <a:gd name="connsiteX1" fmla="*/ 568071 w 5410200"/>
                      <a:gd name="connsiteY1" fmla="*/ 0 h 13716"/>
                      <a:gd name="connsiteX2" fmla="*/ 1298448 w 5410200"/>
                      <a:gd name="connsiteY2" fmla="*/ 0 h 13716"/>
                      <a:gd name="connsiteX3" fmla="*/ 1920621 w 5410200"/>
                      <a:gd name="connsiteY3" fmla="*/ 0 h 13716"/>
                      <a:gd name="connsiteX4" fmla="*/ 2488692 w 5410200"/>
                      <a:gd name="connsiteY4" fmla="*/ 0 h 13716"/>
                      <a:gd name="connsiteX5" fmla="*/ 3219069 w 5410200"/>
                      <a:gd name="connsiteY5" fmla="*/ 0 h 13716"/>
                      <a:gd name="connsiteX6" fmla="*/ 3895344 w 5410200"/>
                      <a:gd name="connsiteY6" fmla="*/ 0 h 13716"/>
                      <a:gd name="connsiteX7" fmla="*/ 4571619 w 5410200"/>
                      <a:gd name="connsiteY7" fmla="*/ 0 h 13716"/>
                      <a:gd name="connsiteX8" fmla="*/ 5410200 w 5410200"/>
                      <a:gd name="connsiteY8" fmla="*/ 0 h 13716"/>
                      <a:gd name="connsiteX9" fmla="*/ 5410200 w 5410200"/>
                      <a:gd name="connsiteY9" fmla="*/ 13716 h 13716"/>
                      <a:gd name="connsiteX10" fmla="*/ 4842129 w 5410200"/>
                      <a:gd name="connsiteY10" fmla="*/ 13716 h 13716"/>
                      <a:gd name="connsiteX11" fmla="*/ 4328160 w 5410200"/>
                      <a:gd name="connsiteY11" fmla="*/ 13716 h 13716"/>
                      <a:gd name="connsiteX12" fmla="*/ 3597783 w 5410200"/>
                      <a:gd name="connsiteY12" fmla="*/ 13716 h 13716"/>
                      <a:gd name="connsiteX13" fmla="*/ 3029712 w 5410200"/>
                      <a:gd name="connsiteY13" fmla="*/ 13716 h 13716"/>
                      <a:gd name="connsiteX14" fmla="*/ 2299335 w 5410200"/>
                      <a:gd name="connsiteY14" fmla="*/ 13716 h 13716"/>
                      <a:gd name="connsiteX15" fmla="*/ 1514856 w 5410200"/>
                      <a:gd name="connsiteY15" fmla="*/ 13716 h 13716"/>
                      <a:gd name="connsiteX16" fmla="*/ 892683 w 5410200"/>
                      <a:gd name="connsiteY16" fmla="*/ 13716 h 13716"/>
                      <a:gd name="connsiteX17" fmla="*/ 0 w 5410200"/>
                      <a:gd name="connsiteY17" fmla="*/ 13716 h 13716"/>
                      <a:gd name="connsiteX18" fmla="*/ 0 w 5410200"/>
                      <a:gd name="connsiteY18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5410200" h="13716" fill="none" extrusionOk="0">
                        <a:moveTo>
                          <a:pt x="0" y="0"/>
                        </a:moveTo>
                        <a:cubicBezTo>
                          <a:pt x="163050" y="-18707"/>
                          <a:pt x="319321" y="-16364"/>
                          <a:pt x="568071" y="0"/>
                        </a:cubicBezTo>
                        <a:cubicBezTo>
                          <a:pt x="816821" y="16364"/>
                          <a:pt x="1013224" y="-7268"/>
                          <a:pt x="1298448" y="0"/>
                        </a:cubicBezTo>
                        <a:cubicBezTo>
                          <a:pt x="1583672" y="7268"/>
                          <a:pt x="1631711" y="-3367"/>
                          <a:pt x="1920621" y="0"/>
                        </a:cubicBezTo>
                        <a:cubicBezTo>
                          <a:pt x="2209531" y="3367"/>
                          <a:pt x="2364420" y="-19184"/>
                          <a:pt x="2488692" y="0"/>
                        </a:cubicBezTo>
                        <a:cubicBezTo>
                          <a:pt x="2612964" y="19184"/>
                          <a:pt x="3023298" y="-34627"/>
                          <a:pt x="3219069" y="0"/>
                        </a:cubicBezTo>
                        <a:cubicBezTo>
                          <a:pt x="3414840" y="34627"/>
                          <a:pt x="3656810" y="24043"/>
                          <a:pt x="3895344" y="0"/>
                        </a:cubicBezTo>
                        <a:cubicBezTo>
                          <a:pt x="4133879" y="-24043"/>
                          <a:pt x="4393984" y="-19577"/>
                          <a:pt x="4571619" y="0"/>
                        </a:cubicBezTo>
                        <a:cubicBezTo>
                          <a:pt x="4749255" y="19577"/>
                          <a:pt x="5179928" y="-6281"/>
                          <a:pt x="5410200" y="0"/>
                        </a:cubicBezTo>
                        <a:cubicBezTo>
                          <a:pt x="5409587" y="2854"/>
                          <a:pt x="5409791" y="9451"/>
                          <a:pt x="5410200" y="13716"/>
                        </a:cubicBezTo>
                        <a:cubicBezTo>
                          <a:pt x="5139060" y="2179"/>
                          <a:pt x="5121593" y="26463"/>
                          <a:pt x="4842129" y="13716"/>
                        </a:cubicBezTo>
                        <a:cubicBezTo>
                          <a:pt x="4562665" y="969"/>
                          <a:pt x="4448273" y="4915"/>
                          <a:pt x="4328160" y="13716"/>
                        </a:cubicBezTo>
                        <a:cubicBezTo>
                          <a:pt x="4208047" y="22517"/>
                          <a:pt x="3760936" y="17995"/>
                          <a:pt x="3597783" y="13716"/>
                        </a:cubicBezTo>
                        <a:cubicBezTo>
                          <a:pt x="3434630" y="9437"/>
                          <a:pt x="3299718" y="28641"/>
                          <a:pt x="3029712" y="13716"/>
                        </a:cubicBezTo>
                        <a:cubicBezTo>
                          <a:pt x="2759706" y="-1209"/>
                          <a:pt x="2640159" y="22822"/>
                          <a:pt x="2299335" y="13716"/>
                        </a:cubicBezTo>
                        <a:cubicBezTo>
                          <a:pt x="1958511" y="4610"/>
                          <a:pt x="1801186" y="24413"/>
                          <a:pt x="1514856" y="13716"/>
                        </a:cubicBezTo>
                        <a:cubicBezTo>
                          <a:pt x="1228526" y="3019"/>
                          <a:pt x="1063509" y="-9877"/>
                          <a:pt x="892683" y="13716"/>
                        </a:cubicBezTo>
                        <a:cubicBezTo>
                          <a:pt x="721857" y="37309"/>
                          <a:pt x="186945" y="-25469"/>
                          <a:pt x="0" y="13716"/>
                        </a:cubicBezTo>
                        <a:cubicBezTo>
                          <a:pt x="-342" y="9537"/>
                          <a:pt x="-97" y="6817"/>
                          <a:pt x="0" y="0"/>
                        </a:cubicBezTo>
                        <a:close/>
                      </a:path>
                      <a:path w="5410200" h="13716" stroke="0" extrusionOk="0">
                        <a:moveTo>
                          <a:pt x="0" y="0"/>
                        </a:moveTo>
                        <a:cubicBezTo>
                          <a:pt x="285096" y="-4925"/>
                          <a:pt x="376456" y="22268"/>
                          <a:pt x="622173" y="0"/>
                        </a:cubicBezTo>
                        <a:cubicBezTo>
                          <a:pt x="867890" y="-22268"/>
                          <a:pt x="1031392" y="7228"/>
                          <a:pt x="1136142" y="0"/>
                        </a:cubicBezTo>
                        <a:cubicBezTo>
                          <a:pt x="1240892" y="-7228"/>
                          <a:pt x="1561853" y="9877"/>
                          <a:pt x="1920621" y="0"/>
                        </a:cubicBezTo>
                        <a:cubicBezTo>
                          <a:pt x="2279389" y="-9877"/>
                          <a:pt x="2367255" y="19546"/>
                          <a:pt x="2542794" y="0"/>
                        </a:cubicBezTo>
                        <a:cubicBezTo>
                          <a:pt x="2718333" y="-19546"/>
                          <a:pt x="2866732" y="-22226"/>
                          <a:pt x="3164967" y="0"/>
                        </a:cubicBezTo>
                        <a:cubicBezTo>
                          <a:pt x="3463202" y="22226"/>
                          <a:pt x="3568055" y="-2765"/>
                          <a:pt x="3949446" y="0"/>
                        </a:cubicBezTo>
                        <a:cubicBezTo>
                          <a:pt x="4330837" y="2765"/>
                          <a:pt x="4287895" y="10557"/>
                          <a:pt x="4517517" y="0"/>
                        </a:cubicBezTo>
                        <a:cubicBezTo>
                          <a:pt x="4747139" y="-10557"/>
                          <a:pt x="5149588" y="8716"/>
                          <a:pt x="5410200" y="0"/>
                        </a:cubicBezTo>
                        <a:cubicBezTo>
                          <a:pt x="5410660" y="2787"/>
                          <a:pt x="5410166" y="9748"/>
                          <a:pt x="5410200" y="13716"/>
                        </a:cubicBezTo>
                        <a:cubicBezTo>
                          <a:pt x="5163327" y="36922"/>
                          <a:pt x="5008749" y="6121"/>
                          <a:pt x="4842129" y="13716"/>
                        </a:cubicBezTo>
                        <a:cubicBezTo>
                          <a:pt x="4675509" y="21311"/>
                          <a:pt x="4433401" y="-5187"/>
                          <a:pt x="4165854" y="13716"/>
                        </a:cubicBezTo>
                        <a:cubicBezTo>
                          <a:pt x="3898308" y="32619"/>
                          <a:pt x="3809032" y="-13282"/>
                          <a:pt x="3543681" y="13716"/>
                        </a:cubicBezTo>
                        <a:cubicBezTo>
                          <a:pt x="3278330" y="40714"/>
                          <a:pt x="3073876" y="-20489"/>
                          <a:pt x="2759202" y="13716"/>
                        </a:cubicBezTo>
                        <a:cubicBezTo>
                          <a:pt x="2444528" y="47921"/>
                          <a:pt x="2204144" y="-1200"/>
                          <a:pt x="1974723" y="13716"/>
                        </a:cubicBezTo>
                        <a:cubicBezTo>
                          <a:pt x="1745302" y="28632"/>
                          <a:pt x="1602335" y="26918"/>
                          <a:pt x="1406652" y="13716"/>
                        </a:cubicBezTo>
                        <a:cubicBezTo>
                          <a:pt x="1210969" y="514"/>
                          <a:pt x="923948" y="-1411"/>
                          <a:pt x="730377" y="13716"/>
                        </a:cubicBezTo>
                        <a:cubicBezTo>
                          <a:pt x="536806" y="28843"/>
                          <a:pt x="336496" y="-4713"/>
                          <a:pt x="0" y="13716"/>
                        </a:cubicBezTo>
                        <a:cubicBezTo>
                          <a:pt x="-535" y="9547"/>
                          <a:pt x="488" y="4515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1988" name="Rectangle 3">
            <a:extLst>
              <a:ext uri="{FF2B5EF4-FFF2-40B4-BE49-F238E27FC236}">
                <a16:creationId xmlns:a16="http://schemas.microsoft.com/office/drawing/2014/main" id="{1902C431-51A5-7A3C-8A80-060ECB0B4E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280321"/>
              </p:ext>
            </p:extLst>
          </p:nvPr>
        </p:nvGraphicFramePr>
        <p:xfrm>
          <a:off x="3486013" y="640822"/>
          <a:ext cx="5175384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544" y="847600"/>
            <a:ext cx="3464954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EEFEB-F5EA-4541-B492-2D9CB0BC3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958" y="1233241"/>
            <a:ext cx="2430380" cy="4064628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8000" b="1">
                <a:solidFill>
                  <a:srgbClr val="FFFFFF"/>
                </a:solidFill>
              </a:rPr>
              <a:t>Grad 2023</a:t>
            </a:r>
            <a:endParaRPr lang="en-US" sz="80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7896" y="0"/>
            <a:ext cx="866357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971133" y="-1"/>
            <a:ext cx="130305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19805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73C1-EFD3-40EF-92D1-A686C9E51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820880"/>
            <a:ext cx="3943349" cy="4889350"/>
          </a:xfrm>
        </p:spPr>
        <p:txBody>
          <a:bodyPr anchor="t"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4800"/>
              <a:t>What’s next?</a:t>
            </a:r>
            <a:endParaRPr lang="en-US" sz="4800">
              <a:cs typeface="Calibri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/>
          </a:p>
          <a:p>
            <a:pPr lvl="1">
              <a:defRPr/>
            </a:pPr>
            <a:r>
              <a:rPr lang="en-US"/>
              <a:t>College?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Military?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University?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/>
              <a:t>Workforce?</a:t>
            </a:r>
            <a:endParaRPr lang="en-US">
              <a:cs typeface="Calibri"/>
            </a:endParaRPr>
          </a:p>
          <a:p>
            <a:pPr lvl="1">
              <a:defRPr/>
            </a:pPr>
            <a:r>
              <a:rPr lang="en-US">
                <a:ea typeface="+mn-lt"/>
                <a:cs typeface="+mn-lt"/>
              </a:rPr>
              <a:t>Apprenticeship?  </a:t>
            </a:r>
          </a:p>
          <a:p>
            <a:pPr marL="457200" lvl="1" indent="0">
              <a:buNone/>
              <a:defRPr/>
            </a:pPr>
            <a:r>
              <a:rPr lang="en-US">
                <a:ea typeface="+mn-lt"/>
                <a:cs typeface="+mn-lt"/>
                <a:hlinkClick r:id="rId2"/>
              </a:rPr>
              <a:t>Hubert.perkins@gnb.ca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lvl="1">
              <a:defRPr/>
            </a:pPr>
            <a:endParaRPr lang="en-US">
              <a:cs typeface="Calibri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161135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553792" y="5717905"/>
            <a:ext cx="1328706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99729" y="6258755"/>
            <a:ext cx="1174455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ransition advTm="13523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85514-CD40-5AF5-B210-D6B53849B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125" y="1153572"/>
            <a:ext cx="2400300" cy="4461163"/>
          </a:xfrm>
        </p:spPr>
        <p:txBody>
          <a:bodyPr>
            <a:normAutofit/>
          </a:bodyPr>
          <a:lstStyle/>
          <a:p>
            <a:r>
              <a:rPr lang="en-US" sz="3700">
                <a:solidFill>
                  <a:srgbClr val="FFFFFF"/>
                </a:solidFill>
              </a:rPr>
              <a:t>The Heavy FEELING in the room: </a:t>
            </a:r>
            <a:br>
              <a:rPr lang="en-US" sz="3700">
                <a:solidFill>
                  <a:srgbClr val="FFFFFF"/>
                </a:solidFill>
              </a:rPr>
            </a:br>
            <a:r>
              <a:rPr lang="en-US" sz="3700">
                <a:solidFill>
                  <a:srgbClr val="FFFFFF"/>
                </a:solidFill>
              </a:rPr>
              <a:t>I have no idea what I want to Do for a Career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0FA43-C264-7FD0-5F2B-9B324D02D1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2173" y="125678"/>
            <a:ext cx="5981175" cy="672861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400" b="1"/>
              <a:t>You are not alone</a:t>
            </a:r>
            <a:r>
              <a:rPr lang="en-US" sz="2400"/>
              <a:t>.  There are many options and you are still learning about yourself. </a:t>
            </a:r>
            <a:endParaRPr lang="en-US" sz="2400">
              <a:cs typeface="Calibri"/>
            </a:endParaRPr>
          </a:p>
          <a:p>
            <a:r>
              <a:rPr lang="en-US" sz="2400"/>
              <a:t>Now IS time to explore though.  Here are some starting points:</a:t>
            </a:r>
            <a:endParaRPr lang="en-US" sz="2400">
              <a:cs typeface="Calibri"/>
            </a:endParaRPr>
          </a:p>
          <a:p>
            <a:pPr lvl="1"/>
            <a:r>
              <a:rPr lang="en-US"/>
              <a:t>My Blueprint </a:t>
            </a:r>
            <a:r>
              <a:rPr lang="en-US">
                <a:ea typeface="+mn-lt"/>
                <a:cs typeface="+mn-lt"/>
                <a:hlinkClick r:id="rId2"/>
              </a:rPr>
              <a:t>https://myblueprint.ca/</a:t>
            </a:r>
            <a:r>
              <a:rPr lang="en-US">
                <a:ea typeface="+mn-lt"/>
                <a:cs typeface="+mn-lt"/>
              </a:rPr>
              <a:t> </a:t>
            </a:r>
          </a:p>
          <a:p>
            <a:pPr lvl="1"/>
            <a:r>
              <a:rPr lang="en-US"/>
              <a:t>Quizzes on canada.ca (</a:t>
            </a:r>
            <a:r>
              <a:rPr lang="en-US">
                <a:hlinkClick r:id="rId3"/>
              </a:rPr>
              <a:t>https://www.jobbank.gc.ca/career-planning/quizzes;jsessionid=E9B00234391736991045D85601498340.jobsearch76</a:t>
            </a:r>
            <a:r>
              <a:rPr lang="en-US"/>
              <a:t>) </a:t>
            </a:r>
            <a:endParaRPr lang="en-US">
              <a:cs typeface="Calibri"/>
            </a:endParaRPr>
          </a:p>
          <a:p>
            <a:pPr lvl="1"/>
            <a:r>
              <a:rPr lang="en-US"/>
              <a:t>Questioning a certain career? Ask people in your community to job shadow for a day!</a:t>
            </a:r>
            <a:endParaRPr lang="en-US">
              <a:cs typeface="Calibri"/>
            </a:endParaRPr>
          </a:p>
          <a:p>
            <a:pPr lvl="1"/>
            <a:r>
              <a:rPr lang="en-US"/>
              <a:t>Focus on your interests and strengths as your starting point...not $$$</a:t>
            </a:r>
            <a:endParaRPr lang="en-US">
              <a:cs typeface="Calibri"/>
            </a:endParaRPr>
          </a:p>
          <a:p>
            <a:pPr lvl="1"/>
            <a:r>
              <a:rPr lang="en-US"/>
              <a:t>Look at </a:t>
            </a:r>
            <a:r>
              <a:rPr lang="en-US" err="1"/>
              <a:t>labour</a:t>
            </a:r>
            <a:r>
              <a:rPr lang="en-US"/>
              <a:t> market outlook reports (</a:t>
            </a:r>
            <a:r>
              <a:rPr lang="en-US" err="1"/>
              <a:t>ie</a:t>
            </a:r>
            <a:r>
              <a:rPr lang="en-US"/>
              <a:t>., </a:t>
            </a:r>
            <a:r>
              <a:rPr lang="en-US">
                <a:hlinkClick r:id="rId4"/>
              </a:rPr>
              <a:t>www.nbjobs.ca</a:t>
            </a:r>
            <a:r>
              <a:rPr lang="en-US"/>
              <a:t> )</a:t>
            </a:r>
            <a:endParaRPr lang="en-US">
              <a:cs typeface="Calibri"/>
            </a:endParaRPr>
          </a:p>
          <a:p>
            <a:pPr lvl="1"/>
            <a:endParaRPr lang="en-US" sz="20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3680616"/>
      </p:ext>
    </p:extLst>
  </p:cSld>
  <p:clrMapOvr>
    <a:masterClrMapping/>
  </p:clrMapOvr>
  <p:transition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6" name="Rectangle 12295">
            <a:extLst>
              <a:ext uri="{FF2B5EF4-FFF2-40B4-BE49-F238E27FC236}">
                <a16:creationId xmlns:a16="http://schemas.microsoft.com/office/drawing/2014/main" id="{F837543A-6020-4505-A233-C9DB4BF740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5D816-CE25-4921-8D07-D6A9C2EB8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28" y="238125"/>
            <a:ext cx="5029643" cy="104334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/>
              <a:t>Post-Secondary Plans</a:t>
            </a:r>
          </a:p>
        </p:txBody>
      </p:sp>
      <p:sp>
        <p:nvSpPr>
          <p:cNvPr id="12298" name="Freeform: Shape 12297">
            <a:extLst>
              <a:ext uri="{FF2B5EF4-FFF2-40B4-BE49-F238E27FC236}">
                <a16:creationId xmlns:a16="http://schemas.microsoft.com/office/drawing/2014/main" id="{35B16301-FB18-48BA-A6DD-C37CAF6F9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8941B6C8-C56C-403C-B240-21FB5DF9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318" y="1148292"/>
            <a:ext cx="4916752" cy="5550782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altLang="en-US" sz="2000"/>
              <a:t>Step one: Go online!  Look at schools/programs that interest you.</a:t>
            </a:r>
            <a:endParaRPr lang="en-US" altLang="en-US" sz="2000">
              <a:cs typeface="Calibri"/>
            </a:endParaRPr>
          </a:p>
          <a:p>
            <a:r>
              <a:rPr lang="en-US" altLang="en-US" sz="2000"/>
              <a:t>Verify that you have the admission requirements (use caution – not all are the same!)</a:t>
            </a:r>
            <a:endParaRPr lang="en-US" altLang="en-US" sz="2000">
              <a:cs typeface="Calibri"/>
            </a:endParaRPr>
          </a:p>
          <a:p>
            <a:r>
              <a:rPr lang="en-US" altLang="en-US" sz="2000"/>
              <a:t>Many schools have early admission; admission deadlines vary by school.  </a:t>
            </a:r>
            <a:endParaRPr lang="en-US" altLang="en-US" sz="2000">
              <a:cs typeface="Calibri"/>
            </a:endParaRPr>
          </a:p>
          <a:p>
            <a:r>
              <a:rPr lang="en-US" sz="2000"/>
              <a:t>NBCC Admission is first come, first served, so </a:t>
            </a:r>
            <a:r>
              <a:rPr lang="en-US" sz="2000" b="1"/>
              <a:t>apply early – </a:t>
            </a:r>
            <a:r>
              <a:rPr lang="en-US" sz="2000"/>
              <a:t>grades are not what they look at first when making decisions. </a:t>
            </a:r>
            <a:endParaRPr lang="en-US" sz="2000">
              <a:cs typeface="Calibri"/>
            </a:endParaRPr>
          </a:p>
          <a:p>
            <a:r>
              <a:rPr lang="en-US" sz="2000"/>
              <a:t>Universities mostly look at grades – especially competitive programs, like nursing and engineering. Your grades need to be top notch.  </a:t>
            </a:r>
            <a:endParaRPr lang="en-US" altLang="en-US" sz="2000">
              <a:cs typeface="Calibri"/>
            </a:endParaRPr>
          </a:p>
          <a:p>
            <a:pPr marL="0" indent="0">
              <a:buNone/>
            </a:pPr>
            <a:r>
              <a:rPr lang="en-US" altLang="en-US" sz="2000"/>
              <a:t>*Remember that your admission average is calculated from the courses required for the program (admission requirements) not your overall average</a:t>
            </a:r>
            <a:endParaRPr lang="en-US" altLang="en-US" sz="2000">
              <a:cs typeface="Calibri"/>
            </a:endParaRPr>
          </a:p>
        </p:txBody>
      </p:sp>
      <p:sp>
        <p:nvSpPr>
          <p:cNvPr id="12300" name="Oval 12299">
            <a:extLst>
              <a:ext uri="{FF2B5EF4-FFF2-40B4-BE49-F238E27FC236}">
                <a16:creationId xmlns:a16="http://schemas.microsoft.com/office/drawing/2014/main" id="{C3C0D90E-074A-4F52-9B11-B52BEF4B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2" name="Block Arc 12301">
            <a:extLst>
              <a:ext uri="{FF2B5EF4-FFF2-40B4-BE49-F238E27FC236}">
                <a16:creationId xmlns:a16="http://schemas.microsoft.com/office/drawing/2014/main" id="{CABBD4C1-E6F8-46F6-8152-A8A97490B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16981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304" name="Freeform: Shape 12303">
            <a:extLst>
              <a:ext uri="{FF2B5EF4-FFF2-40B4-BE49-F238E27FC236}">
                <a16:creationId xmlns:a16="http://schemas.microsoft.com/office/drawing/2014/main" id="{83BA5EF5-1FE9-4BF9-83BB-269BCDDF61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306" name="Straight Connector 12305">
            <a:extLst>
              <a:ext uri="{FF2B5EF4-FFF2-40B4-BE49-F238E27FC236}">
                <a16:creationId xmlns:a16="http://schemas.microsoft.com/office/drawing/2014/main" id="{4B3BCACB-5880-460B-9606-8C433A9AF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8" name="Freeform: Shape 12307">
            <a:extLst>
              <a:ext uri="{FF2B5EF4-FFF2-40B4-BE49-F238E27FC236}">
                <a16:creationId xmlns:a16="http://schemas.microsoft.com/office/drawing/2014/main" id="{88853921-7BC9-4BDE-ACAB-133C683C8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2310" name="Arc 12309">
            <a:extLst>
              <a:ext uri="{FF2B5EF4-FFF2-40B4-BE49-F238E27FC236}">
                <a16:creationId xmlns:a16="http://schemas.microsoft.com/office/drawing/2014/main" id="{09192968-3AE7-4470-A61C-97294BB92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2" name="Freeform: Shape 12311">
            <a:extLst>
              <a:ext uri="{FF2B5EF4-FFF2-40B4-BE49-F238E27FC236}">
                <a16:creationId xmlns:a16="http://schemas.microsoft.com/office/drawing/2014/main" id="{3AB72E55-43E4-4356-BFE8-E2102CB0B5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BB5245-E811-400A-800C-1E0871B3A5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4045020" cy="662341"/>
          </a:xfrm>
        </p:spPr>
        <p:txBody>
          <a:bodyPr>
            <a:normAutofit fontScale="90000"/>
          </a:bodyPr>
          <a:lstStyle/>
          <a:p>
            <a:r>
              <a:rPr lang="en-US" sz="4100">
                <a:effectLst/>
                <a:latin typeface="Calibri"/>
                <a:ea typeface="Calibri" panose="020F0502020204030204" pitchFamily="34" charset="0"/>
                <a:cs typeface="Calibri"/>
              </a:rPr>
              <a:t>AARAO Tour </a:t>
            </a:r>
            <a:r>
              <a:rPr lang="en-US" sz="4100">
                <a:latin typeface="Calibri"/>
                <a:ea typeface="Calibri" panose="020F0502020204030204" pitchFamily="34" charset="0"/>
                <a:cs typeface="Calibri"/>
              </a:rPr>
              <a:t>2022</a:t>
            </a:r>
            <a:br>
              <a:rPr lang="en-US" sz="410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41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FB2EF4-8BD1-384C-D5C1-717E5C6ED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7" r="34619" b="-2"/>
          <a:stretch/>
        </p:blipFill>
        <p:spPr>
          <a:xfrm>
            <a:off x="7024856" y="758514"/>
            <a:ext cx="1598012" cy="2300017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41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4696411" y="687822"/>
            <a:ext cx="4103360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86420" y="921125"/>
            <a:ext cx="593266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40DE992-BD20-E336-D967-2995B7D4DE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337348"/>
              </p:ext>
            </p:extLst>
          </p:nvPr>
        </p:nvGraphicFramePr>
        <p:xfrm>
          <a:off x="134762" y="922515"/>
          <a:ext cx="6895461" cy="57765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68638532"/>
      </p:ext>
    </p:extLst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D144591-E9E9-4209-8701-3BB48A917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99827C-4176-4B3C-BE0D-4A4BA38E5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29" y="547712"/>
            <a:ext cx="1811842" cy="55773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500" dirty="0"/>
              <a:t>How Do I Apply?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E98C5E-9931-1914-66D7-A92BF6E238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4910027"/>
              </p:ext>
            </p:extLst>
          </p:nvPr>
        </p:nvGraphicFramePr>
        <p:xfrm>
          <a:off x="233540" y="-28719"/>
          <a:ext cx="6651851" cy="6915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53" name="Rectangle 17452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5" name="Rectangle 17454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765665" cy="64916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C3DDAE-0ABC-4F03-AAD4-568F024C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94" y="263642"/>
            <a:ext cx="2470190" cy="251270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FHS</a:t>
            </a:r>
            <a:r>
              <a: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Transcripts</a:t>
            </a:r>
          </a:p>
        </p:txBody>
      </p:sp>
      <p:grpSp>
        <p:nvGrpSpPr>
          <p:cNvPr id="17457" name="Group 17456">
            <a:extLst>
              <a:ext uri="{FF2B5EF4-FFF2-40B4-BE49-F238E27FC236}">
                <a16:creationId xmlns:a16="http://schemas.microsoft.com/office/drawing/2014/main" id="{11999B20-6058-4C55-882E-A1FB050B6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2569464"/>
            <a:ext cx="181579" cy="1340860"/>
            <a:chOff x="56167" y="2761488"/>
            <a:chExt cx="242107" cy="1340860"/>
          </a:xfrm>
        </p:grpSpPr>
        <p:sp>
          <p:nvSpPr>
            <p:cNvPr id="17458" name="Rectangle 2">
              <a:extLst>
                <a:ext uri="{FF2B5EF4-FFF2-40B4-BE49-F238E27FC236}">
                  <a16:creationId xmlns:a16="http://schemas.microsoft.com/office/drawing/2014/main" id="{168AC90C-344A-4A64-BC4B-AEE98034B0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59" name="Rectangle 59">
              <a:extLst>
                <a:ext uri="{FF2B5EF4-FFF2-40B4-BE49-F238E27FC236}">
                  <a16:creationId xmlns:a16="http://schemas.microsoft.com/office/drawing/2014/main" id="{47AEB9AE-7E63-42CA-A3E5-F8EF7D8CA0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124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0" name="Rectangle 2">
              <a:extLst>
                <a:ext uri="{FF2B5EF4-FFF2-40B4-BE49-F238E27FC236}">
                  <a16:creationId xmlns:a16="http://schemas.microsoft.com/office/drawing/2014/main" id="{076031FA-B93F-4A7D-AE66-85ADC613EB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1" name="Rectangle 59">
              <a:extLst>
                <a:ext uri="{FF2B5EF4-FFF2-40B4-BE49-F238E27FC236}">
                  <a16:creationId xmlns:a16="http://schemas.microsoft.com/office/drawing/2014/main" id="{0C1FC8D1-E08A-4B12-A48F-BF225E5B0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913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2" name="Rectangle 2">
              <a:extLst>
                <a:ext uri="{FF2B5EF4-FFF2-40B4-BE49-F238E27FC236}">
                  <a16:creationId xmlns:a16="http://schemas.microsoft.com/office/drawing/2014/main" id="{F62D5F69-2C82-4007-8EF0-EBC9C2350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3" name="Rectangle 59">
              <a:extLst>
                <a:ext uri="{FF2B5EF4-FFF2-40B4-BE49-F238E27FC236}">
                  <a16:creationId xmlns:a16="http://schemas.microsoft.com/office/drawing/2014/main" id="{677FAED6-5057-4B80-B1CF-196DC022B7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701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4" name="Rectangle 2">
              <a:extLst>
                <a:ext uri="{FF2B5EF4-FFF2-40B4-BE49-F238E27FC236}">
                  <a16:creationId xmlns:a16="http://schemas.microsoft.com/office/drawing/2014/main" id="{CE77C39F-572F-4435-85B4-9E9A35CFE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5" name="Rectangle 59">
              <a:extLst>
                <a:ext uri="{FF2B5EF4-FFF2-40B4-BE49-F238E27FC236}">
                  <a16:creationId xmlns:a16="http://schemas.microsoft.com/office/drawing/2014/main" id="{B3283BD4-0BC4-41D1-B09B-CBDC4292C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90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6" name="Rectangle 2">
              <a:extLst>
                <a:ext uri="{FF2B5EF4-FFF2-40B4-BE49-F238E27FC236}">
                  <a16:creationId xmlns:a16="http://schemas.microsoft.com/office/drawing/2014/main" id="{BA3E687B-951E-45B2-BEFE-4CBEB325FE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7" name="Rectangle 59">
              <a:extLst>
                <a:ext uri="{FF2B5EF4-FFF2-40B4-BE49-F238E27FC236}">
                  <a16:creationId xmlns:a16="http://schemas.microsoft.com/office/drawing/2014/main" id="{A49870CA-6E02-4787-82A6-28C0CB6B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79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8" name="Rectangle 2">
              <a:extLst>
                <a:ext uri="{FF2B5EF4-FFF2-40B4-BE49-F238E27FC236}">
                  <a16:creationId xmlns:a16="http://schemas.microsoft.com/office/drawing/2014/main" id="{5639C028-DD6E-4E69-AE6E-1CC158EDC9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69" name="Rectangle 59">
              <a:extLst>
                <a:ext uri="{FF2B5EF4-FFF2-40B4-BE49-F238E27FC236}">
                  <a16:creationId xmlns:a16="http://schemas.microsoft.com/office/drawing/2014/main" id="{B1CD1FE8-3027-45AA-AD53-5B131FB03D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40418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0" name="Rectangle 2">
              <a:extLst>
                <a:ext uri="{FF2B5EF4-FFF2-40B4-BE49-F238E27FC236}">
                  <a16:creationId xmlns:a16="http://schemas.microsoft.com/office/drawing/2014/main" id="{1FD2B706-0BB9-4A30-9206-252E09AE03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1" name="Rectangle 59">
              <a:extLst>
                <a:ext uri="{FF2B5EF4-FFF2-40B4-BE49-F238E27FC236}">
                  <a16:creationId xmlns:a16="http://schemas.microsoft.com/office/drawing/2014/main" id="{D5783E13-BA0A-4F1E-A4F0-BFC9FF1035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899703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2" name="Rectangle 2">
              <a:extLst>
                <a:ext uri="{FF2B5EF4-FFF2-40B4-BE49-F238E27FC236}">
                  <a16:creationId xmlns:a16="http://schemas.microsoft.com/office/drawing/2014/main" id="{D0847D6C-8036-43A9-BA3E-D1E8928882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3" name="Rectangle 59">
              <a:extLst>
                <a:ext uri="{FF2B5EF4-FFF2-40B4-BE49-F238E27FC236}">
                  <a16:creationId xmlns:a16="http://schemas.microsoft.com/office/drawing/2014/main" id="{1D610CBF-7C35-498A-9BDD-A2954A7CAB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757589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4" name="Rectangle 2">
              <a:extLst>
                <a:ext uri="{FF2B5EF4-FFF2-40B4-BE49-F238E27FC236}">
                  <a16:creationId xmlns:a16="http://schemas.microsoft.com/office/drawing/2014/main" id="{BCB60915-0422-4144-87E9-2289DBC04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5" name="Rectangle 59">
              <a:extLst>
                <a:ext uri="{FF2B5EF4-FFF2-40B4-BE49-F238E27FC236}">
                  <a16:creationId xmlns:a16="http://schemas.microsoft.com/office/drawing/2014/main" id="{9D64F486-DA93-45CE-9075-4110C67F1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615475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6" name="Rectangle 2">
              <a:extLst>
                <a:ext uri="{FF2B5EF4-FFF2-40B4-BE49-F238E27FC236}">
                  <a16:creationId xmlns:a16="http://schemas.microsoft.com/office/drawing/2014/main" id="{DA8356F6-E822-44E0-8A11-33E5A5432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3774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77" name="Rectangle 59">
              <a:extLst>
                <a:ext uri="{FF2B5EF4-FFF2-40B4-BE49-F238E27FC236}">
                  <a16:creationId xmlns:a16="http://schemas.microsoft.com/office/drawing/2014/main" id="{C825C106-0BD3-41C1-8520-50F54BD675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47336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479" name="Rectangle 17478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414" name="TextBox 3">
            <a:extLst>
              <a:ext uri="{FF2B5EF4-FFF2-40B4-BE49-F238E27FC236}">
                <a16:creationId xmlns:a16="http://schemas.microsoft.com/office/drawing/2014/main" id="{33E92BC3-92D4-7C7A-5F1E-2A8C90302B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2559723"/>
              </p:ext>
            </p:extLst>
          </p:nvPr>
        </p:nvGraphicFramePr>
        <p:xfrm>
          <a:off x="2813813" y="457200"/>
          <a:ext cx="6112000" cy="569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862" name="Picture 17862" descr="Text, letter&#10;&#10;Description automatically generated">
            <a:extLst>
              <a:ext uri="{FF2B5EF4-FFF2-40B4-BE49-F238E27FC236}">
                <a16:creationId xmlns:a16="http://schemas.microsoft.com/office/drawing/2014/main" id="{36BAC9D9-FD87-D245-CCD0-454F789BD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38289" y="3783886"/>
            <a:ext cx="2559755" cy="1830228"/>
          </a:xfrm>
          <a:prstGeom prst="rect">
            <a:avLst/>
          </a:prstGeom>
        </p:spPr>
      </p:pic>
      <p:sp>
        <p:nvSpPr>
          <p:cNvPr id="17863" name="TextBox 17862">
            <a:extLst>
              <a:ext uri="{FF2B5EF4-FFF2-40B4-BE49-F238E27FC236}">
                <a16:creationId xmlns:a16="http://schemas.microsoft.com/office/drawing/2014/main" id="{42ABFAD2-2E32-634D-B6DA-F7B1CDB4432A}"/>
              </a:ext>
            </a:extLst>
          </p:cNvPr>
          <p:cNvSpPr txBox="1"/>
          <p:nvPr/>
        </p:nvSpPr>
        <p:spPr>
          <a:xfrm>
            <a:off x="166511" y="5937956"/>
            <a:ext cx="2743200" cy="317500"/>
          </a:xfrm>
          <a:prstGeom prst="rect">
            <a:avLst/>
          </a:prstGeom>
        </p:spPr>
        <p:txBody>
          <a:bodyPr>
            <a:normAutofit fontScale="47500" lnSpcReduction="20000"/>
          </a:bodyPr>
          <a:lstStyle/>
          <a:p>
            <a:r>
              <a:rPr lang="en-US">
                <a:hlinkClick r:id="rId8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9"/>
              </a:rPr>
              <a:t>CC BY-NC-ND</a:t>
            </a:r>
            <a:r>
              <a:rPr lang="en-US"/>
              <a:t>.</a:t>
            </a:r>
          </a:p>
        </p:txBody>
      </p:sp>
    </p:spTree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4096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88BB6604-E8CF-45B9-B7DF-4D3290A616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>
                <a:solidFill>
                  <a:srgbClr val="FFFFFF"/>
                </a:solidFill>
              </a:rPr>
              <a:t>Scholarships</a:t>
            </a:r>
          </a:p>
        </p:txBody>
      </p:sp>
      <p:sp>
        <p:nvSpPr>
          <p:cNvPr id="40970" name="Rectangle: Rounded Corners 4096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0964" name="Rectangle 3">
            <a:extLst>
              <a:ext uri="{FF2B5EF4-FFF2-40B4-BE49-F238E27FC236}">
                <a16:creationId xmlns:a16="http://schemas.microsoft.com/office/drawing/2014/main" id="{4C5008A3-23A7-E93B-229E-08BBE84209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474414"/>
              </p:ext>
            </p:extLst>
          </p:nvPr>
        </p:nvGraphicFramePr>
        <p:xfrm>
          <a:off x="628650" y="1800911"/>
          <a:ext cx="7985478" cy="4690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704" name="Rectangle 2970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8" name="Title 1">
            <a:extLst>
              <a:ext uri="{FF2B5EF4-FFF2-40B4-BE49-F238E27FC236}">
                <a16:creationId xmlns:a16="http://schemas.microsoft.com/office/drawing/2014/main" id="{E2451952-8BBA-4672-B164-7E17EF2B6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anchor="b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100"/>
              <a:t>Scholarships: </a:t>
            </a:r>
            <a:br>
              <a:rPr lang="en-US" altLang="en-US" sz="3100"/>
            </a:br>
            <a:r>
              <a:rPr lang="en-US" altLang="en-US" sz="3100"/>
              <a:t>Different types are available </a:t>
            </a:r>
          </a:p>
        </p:txBody>
      </p:sp>
      <p:sp>
        <p:nvSpPr>
          <p:cNvPr id="29706" name="Rectangle 2970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708" name="Rectangle 2970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29700" name="Content Placeholder 2">
            <a:extLst>
              <a:ext uri="{FF2B5EF4-FFF2-40B4-BE49-F238E27FC236}">
                <a16:creationId xmlns:a16="http://schemas.microsoft.com/office/drawing/2014/main" id="{23D5396D-8244-7287-8AAC-6AC4CF6B5C5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2275218"/>
              </p:ext>
            </p:extLst>
          </p:nvPr>
        </p:nvGraphicFramePr>
        <p:xfrm>
          <a:off x="628650" y="1926266"/>
          <a:ext cx="78867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random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Categories xmlns="1e050540-abf7-4cd0-9094-0488f67136b7">Guidance-Scholarships</DocumentCategories>
    <PublishingExpirationDate xmlns="http://schemas.microsoft.com/sharepoint/v3" xsi:nil="true"/>
    <DocumentForm xmlns="1e050540-abf7-4cd0-9094-0488f67136b7">No</DocumentForm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 Categories" ma:contentTypeID="0x010100F2A1E1E4D320C749A22EC3F91FD053D60038205E77C903C447A86B694CAC066261" ma:contentTypeVersion="9" ma:contentTypeDescription="" ma:contentTypeScope="" ma:versionID="b50b1059bbf6d41e85ef85c5884e74a1">
  <xsd:schema xmlns:xsd="http://www.w3.org/2001/XMLSchema" xmlns:xs="http://www.w3.org/2001/XMLSchema" xmlns:p="http://schemas.microsoft.com/office/2006/metadata/properties" xmlns:ns1="http://schemas.microsoft.com/sharepoint/v3" xmlns:ns2="1e050540-abf7-4cd0-9094-0488f67136b7" targetNamespace="http://schemas.microsoft.com/office/2006/metadata/properties" ma:root="true" ma:fieldsID="827ddb165f4c77df083115519c946346" ns1:_="" ns2:_="">
    <xsd:import namespace="http://schemas.microsoft.com/sharepoint/v3"/>
    <xsd:import namespace="1e050540-abf7-4cd0-9094-0488f67136b7"/>
    <xsd:element name="properties">
      <xsd:complexType>
        <xsd:sequence>
          <xsd:element name="documentManagement">
            <xsd:complexType>
              <xsd:all>
                <xsd:element ref="ns2:DocumentCategories"/>
                <xsd:element ref="ns2:DocumentForm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" ma:hidden="true" ma:internalName="PublishingStartDate" ma:readOnly="false">
      <xsd:simpleType>
        <xsd:restriction base="dms:Unknown"/>
      </xsd:simpleType>
    </xsd:element>
    <xsd:element name="PublishingExpirationDate" ma:index="11" nillable="true" ma:displayName="Scheduling End Date" ma:description="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050540-abf7-4cd0-9094-0488f67136b7" elementFormDefault="qualified">
    <xsd:import namespace="http://schemas.microsoft.com/office/2006/documentManagement/types"/>
    <xsd:import namespace="http://schemas.microsoft.com/office/infopath/2007/PartnerControls"/>
    <xsd:element name="DocumentCategories" ma:index="8" ma:displayName="Document Categories" ma:format="Dropdown" ma:internalName="DocumentCategories" ma:readOnly="false">
      <xsd:simpleType>
        <xsd:restriction base="dms:Choice">
          <xsd:enumeration value="ABC Tips"/>
          <xsd:enumeration value="Agenda"/>
          <xsd:enumeration value="Alumni"/>
          <xsd:enumeration value="Announcements"/>
          <xsd:enumeration value="Annual Report"/>
          <xsd:enumeration value="Archived"/>
          <xsd:enumeration value="Assemblies"/>
          <xsd:enumeration value="Awards"/>
          <xsd:enumeration value="Bullying Information"/>
          <xsd:enumeration value="Cafeteria"/>
          <xsd:enumeration value="Calendar"/>
          <xsd:enumeration value="Class Supply Lists"/>
          <xsd:enumeration value="Clubs"/>
          <xsd:enumeration value="Community"/>
          <xsd:enumeration value="Covid Information"/>
          <xsd:enumeration value="Data &amp; Reports"/>
          <xsd:enumeration value="District"/>
          <xsd:enumeration value="Drama"/>
          <xsd:enumeration value="English"/>
          <xsd:enumeration value="Exams"/>
          <xsd:enumeration value="Fine Arts"/>
          <xsd:enumeration value="French"/>
          <xsd:enumeration value="Graduation"/>
          <xsd:enumeration value="Guidance-Course Selection"/>
          <xsd:enumeration value="Guidance-Information"/>
          <xsd:enumeration value="Guidance-Scholarships"/>
          <xsd:enumeration value="Handbook"/>
          <xsd:enumeration value="Health"/>
          <xsd:enumeration value="Home and School"/>
          <xsd:enumeration value="Homework"/>
          <xsd:enumeration value="Hot Lunch"/>
          <xsd:enumeration value="Humanities"/>
          <xsd:enumeration value="Literacy"/>
          <xsd:enumeration value="Math"/>
          <xsd:enumeration value="Memo"/>
          <xsd:enumeration value="Misc"/>
          <xsd:enumeration value="Newcomers"/>
          <xsd:enumeration value="Newsletter"/>
          <xsd:enumeration value="Parent Information"/>
          <xsd:enumeration value="Portal"/>
          <xsd:enumeration value="Potato Harvest"/>
          <xsd:enumeration value="Policy"/>
          <xsd:enumeration value="Post-Secondary"/>
          <xsd:enumeration value="PSSC"/>
          <xsd:enumeration value="Registration"/>
          <xsd:enumeration value="Resource"/>
          <xsd:enumeration value="Schedule"/>
          <xsd:enumeration value="School Connects Messages"/>
          <xsd:enumeration value="School Improvement Plan"/>
          <xsd:enumeration value="School Information"/>
          <xsd:enumeration value="School Merchandise"/>
          <xsd:enumeration value="School Messenger Message"/>
          <xsd:enumeration value="Science"/>
          <xsd:enumeration value="Sexual Health Services"/>
          <xsd:enumeration value="Special Project"/>
          <xsd:enumeration value="Sports"/>
          <xsd:enumeration value="Student-Information"/>
          <xsd:enumeration value="Summer School"/>
          <xsd:enumeration value="Yearbook"/>
          <xsd:enumeration value="Vocational"/>
          <xsd:enumeration value="Voicemail"/>
          <xsd:enumeration value="Volunteer"/>
          <xsd:enumeration value="Weather"/>
        </xsd:restriction>
      </xsd:simpleType>
    </xsd:element>
    <xsd:element name="DocumentForm" ma:index="9" nillable="true" ma:displayName="Document Form" ma:default="No" ma:description="Is this a form?" ma:format="Dropdown" ma:internalName="DocumentForm" ma:readOnly="false">
      <xsd:simpleType>
        <xsd:restriction base="dms:Choice">
          <xsd:enumeration value="No"/>
          <xsd:enumeration value="Ye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9C2CF3-C84F-4831-83F8-D311DB5845AB}"/>
</file>

<file path=customXml/itemProps2.xml><?xml version="1.0" encoding="utf-8"?>
<ds:datastoreItem xmlns:ds="http://schemas.openxmlformats.org/officeDocument/2006/customXml" ds:itemID="{DE6B9E82-BB31-4F47-9384-29E7449644E7}"/>
</file>

<file path=customXml/itemProps3.xml><?xml version="1.0" encoding="utf-8"?>
<ds:datastoreItem xmlns:ds="http://schemas.openxmlformats.org/officeDocument/2006/customXml" ds:itemID="{75FD30C3-8344-482C-9F9E-EC53E78969CC}"/>
</file>

<file path=customXml/itemProps4.xml><?xml version="1.0" encoding="utf-8"?>
<ds:datastoreItem xmlns:ds="http://schemas.openxmlformats.org/officeDocument/2006/customXml" ds:itemID="{C045EF41-54C8-4B24-AF46-A1CDE95E53EF}"/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0</TotalTime>
  <Words>967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Post-Secondary and Scholarship  Information Session</vt:lpstr>
      <vt:lpstr>Grad 2023</vt:lpstr>
      <vt:lpstr>The Heavy FEELING in the room:  I have no idea what I want to Do for a Career</vt:lpstr>
      <vt:lpstr>Post-Secondary Plans</vt:lpstr>
      <vt:lpstr>AARAO Tour 2022 </vt:lpstr>
      <vt:lpstr>How Do I Apply?</vt:lpstr>
      <vt:lpstr>FHS Transcripts</vt:lpstr>
      <vt:lpstr>Scholarships</vt:lpstr>
      <vt:lpstr>Scholarships:  Different types are available </vt:lpstr>
      <vt:lpstr>Scholarships: Different types are available </vt:lpstr>
      <vt:lpstr>Main Criteria for Scholarships</vt:lpstr>
      <vt:lpstr>Scholarships: Time Management</vt:lpstr>
      <vt:lpstr>Scholarships</vt:lpstr>
      <vt:lpstr>FHS School counsellors</vt:lpstr>
    </vt:vector>
  </TitlesOfParts>
  <Company>nbdoe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you ready?</dc:title>
  <dc:creator>nbdoe</dc:creator>
  <cp:lastModifiedBy>Smeltzer, Harmony    (ASD-W)</cp:lastModifiedBy>
  <cp:revision>112</cp:revision>
  <cp:lastPrinted>2022-09-29T13:08:03Z</cp:lastPrinted>
  <dcterms:created xsi:type="dcterms:W3CDTF">2007-09-23T01:26:28Z</dcterms:created>
  <dcterms:modified xsi:type="dcterms:W3CDTF">2022-10-03T17:00:49Z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TC010690291033</vt:lpwstr>
  </property>
  <property fmtid="{D5CDD505-2E9C-101B-9397-08002B2CF9AE}" pid="3" name="Blog Category">
    <vt:lpwstr>2</vt:lpwstr>
  </property>
  <property fmtid="{D5CDD505-2E9C-101B-9397-08002B2CF9AE}" pid="4" name="DocumentForm">
    <vt:lpwstr>No</vt:lpwstr>
  </property>
  <property fmtid="{D5CDD505-2E9C-101B-9397-08002B2CF9AE}" pid="5" name="ContentTypeId">
    <vt:lpwstr>0x010100F2A1E1E4D320C749A22EC3F91FD053D60038205E77C903C447A86B694CAC066261</vt:lpwstr>
  </property>
  <property fmtid="{D5CDD505-2E9C-101B-9397-08002B2CF9AE}" pid="6" name="DocumentCategories">
    <vt:lpwstr>Guidance-Scholarships</vt:lpwstr>
  </property>
  <property fmtid="{D5CDD505-2E9C-101B-9397-08002B2CF9AE}" pid="7" name="PublishingExpirationDate">
    <vt:lpwstr/>
  </property>
  <property fmtid="{D5CDD505-2E9C-101B-9397-08002B2CF9AE}" pid="8" name="PublishingStartDate">
    <vt:lpwstr/>
  </property>
</Properties>
</file>