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F3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8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8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805A59-57AF-4172-9330-7849684AA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C487F-3633-4ECF-ABF5-10B6665DD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893D0-814B-4159-B8FB-8E59B78D1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75630-7406-49F1-8528-3E2FD0399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C7672-50B6-4DBB-A27F-2C4273C84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DC1C4-8B25-4BA9-A495-4467D7AEF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D4F78-0C12-4001-B1CD-29C1C3B28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ED803-24EF-41A4-89D1-5907FFAFF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96F6B-3418-47B4-81C4-3B0ECFBAF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8F5E9-DE65-426A-8743-4887362FF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DD45-4525-44F2-8B79-DE3664BE0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921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2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3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3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3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3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3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3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3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3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3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3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5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5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5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5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5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925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5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925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5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6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6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6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4666725-ED1E-4D46-A455-C38F31003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8" grpId="0"/>
      <p:bldP spid="92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Narrativ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555625" y="5334000"/>
            <a:ext cx="790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pic>
        <p:nvPicPr>
          <p:cNvPr id="3077" name="Picture 6" descr="Legend_Re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438400" y="5105400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Algerian" pitchFamily="82" charset="0"/>
              </a:rPr>
              <a:t>      WHAT IS A….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is a Legend?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Legend: from the Latin word </a:t>
            </a:r>
            <a:r>
              <a:rPr lang="en-US" i="1" smtClean="0"/>
              <a:t>legenda</a:t>
            </a:r>
            <a:r>
              <a:rPr lang="en-US" smtClean="0"/>
              <a:t>, which means "things to be read.“</a:t>
            </a:r>
          </a:p>
          <a:p>
            <a:pPr eaLnBrk="1" hangingPunct="1">
              <a:defRPr/>
            </a:pPr>
            <a:r>
              <a:rPr lang="en-US" smtClean="0"/>
              <a:t>It  is a </a:t>
            </a:r>
            <a:r>
              <a:rPr lang="en-US" smtClean="0">
                <a:hlinkClick r:id="rId2" tooltip="Narrative"/>
              </a:rPr>
              <a:t>narrative</a:t>
            </a:r>
            <a:r>
              <a:rPr lang="en-US" smtClean="0"/>
              <a:t> of human actions.</a:t>
            </a:r>
          </a:p>
          <a:p>
            <a:pPr eaLnBrk="1" hangingPunct="1">
              <a:defRPr/>
            </a:pPr>
            <a:r>
              <a:rPr lang="en-US" smtClean="0"/>
              <a:t>Unlike other stories, there is a certain set of rules that go along with a legend.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Legend Rules!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1) The story took place within human history. </a:t>
            </a:r>
          </a:p>
          <a:p>
            <a:pPr eaLnBrk="1" hangingPunct="1">
              <a:defRPr/>
            </a:pPr>
            <a:r>
              <a:rPr lang="en-US" smtClean="0"/>
              <a:t>2) The story includes no happenings that are outside the realm of "possibility.”</a:t>
            </a:r>
          </a:p>
          <a:p>
            <a:pPr eaLnBrk="1" hangingPunct="1">
              <a:defRPr/>
            </a:pPr>
            <a:r>
              <a:rPr lang="en-US" smtClean="0"/>
              <a:t>3) The story is probably often told by word of mouth.</a:t>
            </a:r>
          </a:p>
          <a:p>
            <a:pPr eaLnBrk="1" hangingPunct="1">
              <a:defRPr/>
            </a:pPr>
            <a:r>
              <a:rPr lang="en-US" smtClean="0"/>
              <a:t>4) The story is usually about a single episode.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What’s different?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While a legend “could” have happened. Chances are it did not.</a:t>
            </a:r>
          </a:p>
          <a:p>
            <a:pPr eaLnBrk="1" hangingPunct="1">
              <a:defRPr/>
            </a:pPr>
            <a:r>
              <a:rPr lang="en-US" smtClean="0"/>
              <a:t>The story may be based in a bit of “truth” but is often exaggerated. </a:t>
            </a:r>
          </a:p>
          <a:p>
            <a:pPr eaLnBrk="1" hangingPunct="1">
              <a:defRPr/>
            </a:pPr>
            <a:r>
              <a:rPr lang="en-US" smtClean="0"/>
              <a:t>In this sense, a legend is a lot like a rumour.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Let’s take a look!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 the next 2 minutes, write everything you know about:</a:t>
            </a:r>
          </a:p>
          <a:p>
            <a:pPr eaLnBrk="1" hangingPunct="1">
              <a:defRPr/>
            </a:pPr>
            <a:r>
              <a:rPr lang="en-US" dirty="0" smtClean="0"/>
              <a:t>1) Robin Hood</a:t>
            </a:r>
          </a:p>
          <a:p>
            <a:pPr eaLnBrk="1" hangingPunct="1">
              <a:defRPr/>
            </a:pPr>
            <a:r>
              <a:rPr lang="en-US" dirty="0" smtClean="0"/>
              <a:t>2) Pandora’s Box</a:t>
            </a:r>
          </a:p>
          <a:p>
            <a:pPr eaLnBrk="1" hangingPunct="1">
              <a:defRPr/>
            </a:pPr>
            <a:r>
              <a:rPr lang="en-US" dirty="0" smtClean="0"/>
              <a:t>3) Sleepy Hollow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Write the statement and write 1,2, or 3 if it applies.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A) This story is often told by word of mouth.</a:t>
            </a:r>
          </a:p>
          <a:p>
            <a:pPr eaLnBrk="1" hangingPunct="1">
              <a:defRPr/>
            </a:pPr>
            <a:r>
              <a:rPr lang="en-US" smtClean="0"/>
              <a:t>B) This story “could” have happened, but I doubt it.</a:t>
            </a:r>
          </a:p>
          <a:p>
            <a:pPr eaLnBrk="1" hangingPunct="1">
              <a:defRPr/>
            </a:pPr>
            <a:r>
              <a:rPr lang="en-US" smtClean="0"/>
              <a:t>C) The characters in this story probably didn’t exist.</a:t>
            </a:r>
          </a:p>
          <a:p>
            <a:pPr eaLnBrk="1" hangingPunct="1">
              <a:defRPr/>
            </a:pPr>
            <a:r>
              <a:rPr lang="en-US" smtClean="0"/>
              <a:t>D) I have heard different versions of this story.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D6F987FAB9FC4995727D9D03885591" ma:contentTypeVersion="7" ma:contentTypeDescription="Create a new document." ma:contentTypeScope="" ma:versionID="33c13c7f5b4cdca4d16c4ab0c8e3a381">
  <xsd:schema xmlns:xsd="http://www.w3.org/2001/XMLSchema" xmlns:xs="http://www.w3.org/2001/XMLSchema" xmlns:p="http://schemas.microsoft.com/office/2006/metadata/properties" xmlns:ns1="http://schemas.microsoft.com/sharepoint/v3" xmlns:ns2="4777f4a8-41b4-42b5-a909-30bd941ceadf" targetNamespace="http://schemas.microsoft.com/office/2006/metadata/properties" ma:root="true" ma:fieldsID="56f038a84dc5a3d585a9f2058e0b69d7" ns1:_="" ns2:_="">
    <xsd:import namespace="http://schemas.microsoft.com/sharepoint/v3"/>
    <xsd:import namespace="4777f4a8-41b4-42b5-a909-30bd941cead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Blog_x0020_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7f4a8-41b4-42b5-a909-30bd941ceadf" elementFormDefault="qualified">
    <xsd:import namespace="http://schemas.microsoft.com/office/2006/documentManagement/types"/>
    <xsd:import namespace="http://schemas.microsoft.com/office/infopath/2007/PartnerControls"/>
    <xsd:element name="Blog_x0020_Category" ma:index="6" ma:displayName="Blog Category" ma:list="{6ef77675-7481-439c-8dbd-18acf0747a65}" ma:internalName="Blog_x0020_Category" ma:readOnly="false" ma:showField="Title" ma:web="4777f4a8-41b4-42b5-a909-30bd941ceadf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Blog_x0020_Category xmlns="4777f4a8-41b4-42b5-a909-30bd941ceadf">9</Blog_x0020_Category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9D3A824-EF1B-4262-85C7-E3D58D7E53FD}"/>
</file>

<file path=customXml/itemProps2.xml><?xml version="1.0" encoding="utf-8"?>
<ds:datastoreItem xmlns:ds="http://schemas.openxmlformats.org/officeDocument/2006/customXml" ds:itemID="{3FFAAE8D-DC63-4DF5-8E2C-1FE2C5B75CC7}"/>
</file>

<file path=customXml/itemProps3.xml><?xml version="1.0" encoding="utf-8"?>
<ds:datastoreItem xmlns:ds="http://schemas.openxmlformats.org/officeDocument/2006/customXml" ds:itemID="{1BD32BC7-CDC1-4005-8A92-4B4973BAC3CA}"/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46</TotalTime>
  <Words>244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Wingdings</vt:lpstr>
      <vt:lpstr>Calibri</vt:lpstr>
      <vt:lpstr>Times New Roman</vt:lpstr>
      <vt:lpstr>Algerian</vt:lpstr>
      <vt:lpstr>Beam</vt:lpstr>
      <vt:lpstr>Slide 1</vt:lpstr>
      <vt:lpstr>What is a Legend?</vt:lpstr>
      <vt:lpstr>Legend Rules!</vt:lpstr>
      <vt:lpstr>What’s different?</vt:lpstr>
      <vt:lpstr>Let’s take a look!</vt:lpstr>
      <vt:lpstr>Write the statement and write 1,2, or 3 if it applies.</vt:lpstr>
    </vt:vector>
  </TitlesOfParts>
  <Company>nbdoe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nbdoe</dc:creator>
  <cp:lastModifiedBy>ED18</cp:lastModifiedBy>
  <cp:revision>2</cp:revision>
  <dcterms:created xsi:type="dcterms:W3CDTF">2009-02-04T13:45:38Z</dcterms:created>
  <dcterms:modified xsi:type="dcterms:W3CDTF">2013-04-29T17:43:30Z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0x01010008D6F987FAB9FC4995727D9D03885591</vt:lpwstr>
  </property>
</Properties>
</file>