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99" r:id="rId3"/>
    <p:sldId id="289" r:id="rId4"/>
    <p:sldId id="291" r:id="rId5"/>
    <p:sldId id="263" r:id="rId6"/>
    <p:sldId id="264" r:id="rId7"/>
    <p:sldId id="290" r:id="rId8"/>
    <p:sldId id="287" r:id="rId9"/>
    <p:sldId id="265" r:id="rId10"/>
    <p:sldId id="292" r:id="rId11"/>
    <p:sldId id="293" r:id="rId12"/>
    <p:sldId id="294" r:id="rId13"/>
    <p:sldId id="295" r:id="rId14"/>
    <p:sldId id="266" r:id="rId15"/>
    <p:sldId id="296" r:id="rId16"/>
    <p:sldId id="297" r:id="rId17"/>
    <p:sldId id="298" r:id="rId18"/>
    <p:sldId id="30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F1A7E-6268-4C0A-B14D-98989A40190E}" v="1" dt="2020-02-27T00:48:20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len, Beth (ASD-W)" userId="b1141e51-dd6f-43c9-bafb-ea3d688b717a" providerId="ADAL" clId="{04DF1A7E-6268-4C0A-B14D-98989A40190E}"/>
    <pc:docChg chg="modSld">
      <pc:chgData name="Whalen, Beth (ASD-W)" userId="b1141e51-dd6f-43c9-bafb-ea3d688b717a" providerId="ADAL" clId="{04DF1A7E-6268-4C0A-B14D-98989A40190E}" dt="2020-02-27T00:48:20.098" v="15" actId="20577"/>
      <pc:docMkLst>
        <pc:docMk/>
      </pc:docMkLst>
      <pc:sldChg chg="modSp">
        <pc:chgData name="Whalen, Beth (ASD-W)" userId="b1141e51-dd6f-43c9-bafb-ea3d688b717a" providerId="ADAL" clId="{04DF1A7E-6268-4C0A-B14D-98989A40190E}" dt="2020-02-27T00:35:03.063" v="7" actId="20577"/>
        <pc:sldMkLst>
          <pc:docMk/>
          <pc:sldMk cId="2535264613" sldId="263"/>
        </pc:sldMkLst>
        <pc:spChg chg="mod">
          <ac:chgData name="Whalen, Beth (ASD-W)" userId="b1141e51-dd6f-43c9-bafb-ea3d688b717a" providerId="ADAL" clId="{04DF1A7E-6268-4C0A-B14D-98989A40190E}" dt="2020-02-27T00:35:03.063" v="7" actId="20577"/>
          <ac:spMkLst>
            <pc:docMk/>
            <pc:sldMk cId="2535264613" sldId="263"/>
            <ac:spMk id="32771" creationId="{00000000-0000-0000-0000-000000000000}"/>
          </ac:spMkLst>
        </pc:spChg>
      </pc:sldChg>
      <pc:sldChg chg="modSp">
        <pc:chgData name="Whalen, Beth (ASD-W)" userId="b1141e51-dd6f-43c9-bafb-ea3d688b717a" providerId="ADAL" clId="{04DF1A7E-6268-4C0A-B14D-98989A40190E}" dt="2020-02-27T00:34:49.281" v="5" actId="20577"/>
        <pc:sldMkLst>
          <pc:docMk/>
          <pc:sldMk cId="2584437246" sldId="264"/>
        </pc:sldMkLst>
        <pc:spChg chg="mod">
          <ac:chgData name="Whalen, Beth (ASD-W)" userId="b1141e51-dd6f-43c9-bafb-ea3d688b717a" providerId="ADAL" clId="{04DF1A7E-6268-4C0A-B14D-98989A40190E}" dt="2020-02-27T00:34:49.281" v="5" actId="20577"/>
          <ac:spMkLst>
            <pc:docMk/>
            <pc:sldMk cId="2584437246" sldId="264"/>
            <ac:spMk id="33795" creationId="{00000000-0000-0000-0000-000000000000}"/>
          </ac:spMkLst>
        </pc:spChg>
      </pc:sldChg>
      <pc:sldChg chg="modSp">
        <pc:chgData name="Whalen, Beth (ASD-W)" userId="b1141e51-dd6f-43c9-bafb-ea3d688b717a" providerId="ADAL" clId="{04DF1A7E-6268-4C0A-B14D-98989A40190E}" dt="2020-02-27T00:42:48.651" v="10" actId="20577"/>
        <pc:sldMkLst>
          <pc:docMk/>
          <pc:sldMk cId="3880822078" sldId="265"/>
        </pc:sldMkLst>
        <pc:spChg chg="mod">
          <ac:chgData name="Whalen, Beth (ASD-W)" userId="b1141e51-dd6f-43c9-bafb-ea3d688b717a" providerId="ADAL" clId="{04DF1A7E-6268-4C0A-B14D-98989A40190E}" dt="2020-02-27T00:42:48.651" v="10" actId="20577"/>
          <ac:spMkLst>
            <pc:docMk/>
            <pc:sldMk cId="3880822078" sldId="265"/>
            <ac:spMk id="34819" creationId="{00000000-0000-0000-0000-000000000000}"/>
          </ac:spMkLst>
        </pc:spChg>
      </pc:sldChg>
      <pc:sldChg chg="modSp">
        <pc:chgData name="Whalen, Beth (ASD-W)" userId="b1141e51-dd6f-43c9-bafb-ea3d688b717a" providerId="ADAL" clId="{04DF1A7E-6268-4C0A-B14D-98989A40190E}" dt="2020-02-27T00:43:32.396" v="14" actId="20577"/>
        <pc:sldMkLst>
          <pc:docMk/>
          <pc:sldMk cId="3512239885" sldId="266"/>
        </pc:sldMkLst>
        <pc:spChg chg="mod">
          <ac:chgData name="Whalen, Beth (ASD-W)" userId="b1141e51-dd6f-43c9-bafb-ea3d688b717a" providerId="ADAL" clId="{04DF1A7E-6268-4C0A-B14D-98989A40190E}" dt="2020-02-27T00:43:32.396" v="14" actId="20577"/>
          <ac:spMkLst>
            <pc:docMk/>
            <pc:sldMk cId="3512239885" sldId="266"/>
            <ac:spMk id="35843" creationId="{00000000-0000-0000-0000-000000000000}"/>
          </ac:spMkLst>
        </pc:spChg>
      </pc:sldChg>
      <pc:sldChg chg="modSp">
        <pc:chgData name="Whalen, Beth (ASD-W)" userId="b1141e51-dd6f-43c9-bafb-ea3d688b717a" providerId="ADAL" clId="{04DF1A7E-6268-4C0A-B14D-98989A40190E}" dt="2020-02-27T00:34:06.042" v="0" actId="20577"/>
        <pc:sldMkLst>
          <pc:docMk/>
          <pc:sldMk cId="148723989" sldId="291"/>
        </pc:sldMkLst>
        <pc:spChg chg="mod">
          <ac:chgData name="Whalen, Beth (ASD-W)" userId="b1141e51-dd6f-43c9-bafb-ea3d688b717a" providerId="ADAL" clId="{04DF1A7E-6268-4C0A-B14D-98989A40190E}" dt="2020-02-27T00:34:06.042" v="0" actId="20577"/>
          <ac:spMkLst>
            <pc:docMk/>
            <pc:sldMk cId="148723989" sldId="291"/>
            <ac:spMk id="2" creationId="{00000000-0000-0000-0000-000000000000}"/>
          </ac:spMkLst>
        </pc:spChg>
      </pc:sldChg>
      <pc:sldChg chg="modSp">
        <pc:chgData name="Whalen, Beth (ASD-W)" userId="b1141e51-dd6f-43c9-bafb-ea3d688b717a" providerId="ADAL" clId="{04DF1A7E-6268-4C0A-B14D-98989A40190E}" dt="2020-02-27T00:48:20.098" v="15" actId="20577"/>
        <pc:sldMkLst>
          <pc:docMk/>
          <pc:sldMk cId="641736279" sldId="302"/>
        </pc:sldMkLst>
        <pc:spChg chg="mod">
          <ac:chgData name="Whalen, Beth (ASD-W)" userId="b1141e51-dd6f-43c9-bafb-ea3d688b717a" providerId="ADAL" clId="{04DF1A7E-6268-4C0A-B14D-98989A40190E}" dt="2020-02-27T00:48:20.098" v="15" actId="20577"/>
          <ac:spMkLst>
            <pc:docMk/>
            <pc:sldMk cId="641736279" sldId="302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3174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sp>
        <p:nvSpPr>
          <p:cNvPr id="31749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317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grpSp>
          <p:nvGrpSpPr>
            <p:cNvPr id="3175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317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17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17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7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1760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61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62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63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64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1765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sp>
        <p:nvSpPr>
          <p:cNvPr id="317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17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1768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76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48FB59D-4C11-41E5-BADF-7AA1F42F15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770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0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8EFF0-FF26-4DFA-8AAF-B0E6229622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2E072-BD28-4A6D-B406-BD2C59BCE6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0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77017-F913-4AA3-A74E-8031714686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2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7D35E-4F9B-4861-82FF-454FF31C20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22FD7-29FB-48E7-AA12-CE3974F9631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3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89F40-4848-4832-A675-DBD1EB194B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8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C9621-7D9F-4CAB-9642-234B919EB1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6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F37E5-046F-4178-B489-1ED87625AB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0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65C45-3396-480D-A63D-9A4188CC4C6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7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FD655-9C85-42A0-917E-A2571B4EDF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1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sp>
        <p:nvSpPr>
          <p:cNvPr id="3072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A">
              <a:solidFill>
                <a:srgbClr val="FFFFFF"/>
              </a:solidFill>
            </a:endParaRPr>
          </a:p>
        </p:txBody>
      </p:sp>
      <p:grpSp>
        <p:nvGrpSpPr>
          <p:cNvPr id="3072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07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grpSp>
          <p:nvGrpSpPr>
            <p:cNvPr id="307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07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07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07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07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  <p:sp>
            <p:nvSpPr>
              <p:cNvPr id="307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7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grpSp>
        <p:nvGrpSpPr>
          <p:cNvPr id="307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073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3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3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3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4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  <p:sp>
          <p:nvSpPr>
            <p:cNvPr id="3074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>
                <a:solidFill>
                  <a:srgbClr val="FFFFFF"/>
                </a:solidFill>
              </a:endParaRPr>
            </a:p>
          </p:txBody>
        </p:sp>
      </p:grpSp>
      <p:sp>
        <p:nvSpPr>
          <p:cNvPr id="3074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4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4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4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0F5F20-FDAC-41F2-9EEB-35F4DE79024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58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uCKSYTH-4o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RfEGvp6wD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236"/>
            <a:ext cx="8229600" cy="914400"/>
          </a:xfrm>
        </p:spPr>
        <p:txBody>
          <a:bodyPr/>
          <a:lstStyle/>
          <a:p>
            <a:r>
              <a:rPr lang="fr-FR" dirty="0"/>
              <a:t>Les Volcans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8610600" cy="1524000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/>
              <a:t>Objectif: 311-4 </a:t>
            </a:r>
            <a:r>
              <a:rPr lang="fr-FR" sz="2400" dirty="0"/>
              <a:t>Examiner certains </a:t>
            </a:r>
            <a:r>
              <a:rPr lang="en-CA" sz="2400" dirty="0" err="1"/>
              <a:t>évènements</a:t>
            </a:r>
            <a:r>
              <a:rPr lang="en-CA" sz="2400" dirty="0"/>
              <a:t> </a:t>
            </a:r>
            <a:r>
              <a:rPr lang="en-CA" sz="2400" dirty="0" err="1"/>
              <a:t>catastrophiques</a:t>
            </a:r>
            <a:r>
              <a:rPr lang="en-CA" sz="2400" dirty="0"/>
              <a:t>, tells </a:t>
            </a:r>
            <a:r>
              <a:rPr lang="en-CA" sz="2400" dirty="0" err="1"/>
              <a:t>que</a:t>
            </a:r>
            <a:r>
              <a:rPr lang="en-CA" sz="2400" dirty="0"/>
              <a:t> les </a:t>
            </a:r>
            <a:r>
              <a:rPr lang="en-CA" sz="2400" dirty="0" err="1"/>
              <a:t>séismes</a:t>
            </a:r>
            <a:r>
              <a:rPr lang="en-CA" sz="2400" dirty="0"/>
              <a:t> </a:t>
            </a:r>
            <a:r>
              <a:rPr lang="en-CA" sz="2400" dirty="0" err="1"/>
              <a:t>ou</a:t>
            </a:r>
            <a:r>
              <a:rPr lang="en-CA" sz="2400" dirty="0"/>
              <a:t> les </a:t>
            </a:r>
            <a:r>
              <a:rPr lang="en-CA" sz="2400" dirty="0" err="1"/>
              <a:t>éruptions</a:t>
            </a:r>
            <a:r>
              <a:rPr lang="en-CA" sz="2400" dirty="0"/>
              <a:t> </a:t>
            </a:r>
            <a:r>
              <a:rPr lang="en-CA" sz="2400" dirty="0" err="1"/>
              <a:t>volcaniques</a:t>
            </a:r>
            <a:r>
              <a:rPr lang="en-CA" sz="2400" dirty="0"/>
              <a:t>, qui </a:t>
            </a:r>
            <a:r>
              <a:rPr lang="en-CA" sz="2400" dirty="0" err="1"/>
              <a:t>surviennent</a:t>
            </a:r>
            <a:r>
              <a:rPr lang="en-CA" sz="2400" dirty="0"/>
              <a:t> à la surface de la Terre.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24636"/>
            <a:ext cx="3638550" cy="40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2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Kilauea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2" y="1179678"/>
            <a:ext cx="7571096" cy="5678322"/>
          </a:xfrm>
        </p:spPr>
      </p:pic>
    </p:spTree>
    <p:extLst>
      <p:ext uri="{BB962C8B-B14F-4D97-AF65-F5344CB8AC3E}">
        <p14:creationId xmlns:p14="http://schemas.microsoft.com/office/powerpoint/2010/main" val="256216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"/>
            <a:ext cx="9067800" cy="6800850"/>
          </a:xfrm>
        </p:spPr>
      </p:pic>
    </p:spTree>
    <p:extLst>
      <p:ext uri="{BB962C8B-B14F-4D97-AF65-F5344CB8AC3E}">
        <p14:creationId xmlns:p14="http://schemas.microsoft.com/office/powerpoint/2010/main" val="2637142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26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0" y="1371600"/>
            <a:ext cx="9212344" cy="5486400"/>
          </a:xfrm>
        </p:spPr>
      </p:pic>
    </p:spTree>
    <p:extLst>
      <p:ext uri="{BB962C8B-B14F-4D97-AF65-F5344CB8AC3E}">
        <p14:creationId xmlns:p14="http://schemas.microsoft.com/office/powerpoint/2010/main" val="12962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26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7386" y="381000"/>
            <a:ext cx="9618771" cy="5410200"/>
          </a:xfrm>
        </p:spPr>
      </p:pic>
    </p:spTree>
    <p:extLst>
      <p:ext uri="{BB962C8B-B14F-4D97-AF65-F5344CB8AC3E}">
        <p14:creationId xmlns:p14="http://schemas.microsoft.com/office/powerpoint/2010/main" val="18399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Les </a:t>
            </a:r>
            <a:r>
              <a:rPr lang="en-US" dirty="0" err="1"/>
              <a:t>stratovolcans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97758"/>
            <a:ext cx="8686800" cy="4495800"/>
          </a:xfrm>
        </p:spPr>
        <p:txBody>
          <a:bodyPr/>
          <a:lstStyle/>
          <a:p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éruptions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explosives et </a:t>
            </a:r>
            <a:r>
              <a:rPr lang="en-US" dirty="0" err="1"/>
              <a:t>violentes</a:t>
            </a:r>
            <a:endParaRPr lang="en-US" dirty="0"/>
          </a:p>
          <a:p>
            <a:pPr algn="just"/>
            <a:r>
              <a:rPr lang="en-US" dirty="0"/>
              <a:t>Former de lave et de </a:t>
            </a:r>
            <a:r>
              <a:rPr lang="en-US" dirty="0" err="1"/>
              <a:t>roche</a:t>
            </a:r>
            <a:r>
              <a:rPr lang="en-US" dirty="0"/>
              <a:t> </a:t>
            </a:r>
            <a:r>
              <a:rPr lang="en-US" dirty="0" err="1"/>
              <a:t>volcanique</a:t>
            </a:r>
            <a:endParaRPr lang="en-US" dirty="0"/>
          </a:p>
          <a:p>
            <a:pPr algn="just"/>
            <a:r>
              <a:rPr lang="en-US" dirty="0" err="1"/>
              <a:t>Ils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grands!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                                              </a:t>
            </a:r>
            <a:endParaRPr lang="en-US" sz="2400" dirty="0"/>
          </a:p>
        </p:txBody>
      </p:sp>
      <p:sp>
        <p:nvSpPr>
          <p:cNvPr id="2" name="5-Point Star 1"/>
          <p:cNvSpPr/>
          <p:nvPr/>
        </p:nvSpPr>
        <p:spPr bwMode="auto">
          <a:xfrm>
            <a:off x="8001000" y="304800"/>
            <a:ext cx="685800" cy="609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" y="3276601"/>
            <a:ext cx="458975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9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Mont </a:t>
            </a:r>
            <a:r>
              <a:rPr lang="en-CA" dirty="0" err="1"/>
              <a:t>Arenal</a:t>
            </a:r>
            <a:r>
              <a:rPr lang="en-CA" dirty="0"/>
              <a:t>, Costa Rica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546746"/>
            <a:ext cx="7112000" cy="5334000"/>
          </a:xfrm>
        </p:spPr>
      </p:pic>
    </p:spTree>
    <p:extLst>
      <p:ext uri="{BB962C8B-B14F-4D97-AF65-F5344CB8AC3E}">
        <p14:creationId xmlns:p14="http://schemas.microsoft.com/office/powerpoint/2010/main" val="189194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Eyjafjallajokull</a:t>
            </a:r>
            <a:r>
              <a:rPr lang="fr-FR" dirty="0"/>
              <a:t>, Islande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96" y="1314679"/>
            <a:ext cx="8261283" cy="55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0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Eyjafjallajokull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495800"/>
          </a:xfrm>
        </p:spPr>
        <p:txBody>
          <a:bodyPr/>
          <a:lstStyle/>
          <a:p>
            <a:pPr marL="0" indent="0">
              <a:buNone/>
            </a:pPr>
            <a:r>
              <a:rPr lang="en-CA" dirty="0" err="1"/>
              <a:t>Relativement</a:t>
            </a:r>
            <a:r>
              <a:rPr lang="en-CA" dirty="0"/>
              <a:t> petit pour un </a:t>
            </a:r>
            <a:r>
              <a:rPr lang="en-CA" dirty="0" err="1"/>
              <a:t>stratovolcan</a:t>
            </a:r>
            <a:r>
              <a:rPr lang="en-CA" dirty="0"/>
              <a:t>.</a:t>
            </a:r>
          </a:p>
          <a:p>
            <a:pPr marL="0" indent="0">
              <a:buNone/>
            </a:pPr>
            <a:r>
              <a:rPr lang="en-CA" dirty="0"/>
              <a:t>Se </a:t>
            </a:r>
            <a:r>
              <a:rPr lang="en-CA" dirty="0" err="1"/>
              <a:t>retrouve</a:t>
            </a:r>
            <a:r>
              <a:rPr lang="en-CA" dirty="0"/>
              <a:t> </a:t>
            </a:r>
            <a:r>
              <a:rPr lang="en-CA" dirty="0" err="1"/>
              <a:t>sur</a:t>
            </a:r>
            <a:r>
              <a:rPr lang="en-CA" dirty="0"/>
              <a:t> la </a:t>
            </a:r>
            <a:r>
              <a:rPr lang="en-CA" dirty="0" err="1"/>
              <a:t>crête</a:t>
            </a:r>
            <a:r>
              <a:rPr lang="en-CA" dirty="0"/>
              <a:t> mi-</a:t>
            </a:r>
            <a:r>
              <a:rPr lang="en-CA" dirty="0" err="1"/>
              <a:t>Atlantique</a:t>
            </a:r>
            <a:r>
              <a:rPr lang="en-CA" dirty="0"/>
              <a:t> (hotspot)</a:t>
            </a:r>
          </a:p>
          <a:p>
            <a:pPr marL="0" indent="0">
              <a:buNone/>
            </a:pPr>
            <a:r>
              <a:rPr lang="en-CA" dirty="0"/>
              <a:t>La plus </a:t>
            </a:r>
            <a:r>
              <a:rPr lang="en-CA" dirty="0" err="1"/>
              <a:t>grande</a:t>
            </a:r>
            <a:r>
              <a:rPr lang="en-CA" dirty="0"/>
              <a:t> </a:t>
            </a:r>
            <a:r>
              <a:rPr lang="en-CA" dirty="0" err="1"/>
              <a:t>interuption</a:t>
            </a:r>
            <a:r>
              <a:rPr lang="en-CA" dirty="0"/>
              <a:t> </a:t>
            </a:r>
            <a:r>
              <a:rPr lang="en-CA" dirty="0" err="1"/>
              <a:t>aérienne</a:t>
            </a:r>
            <a:r>
              <a:rPr lang="en-CA" dirty="0"/>
              <a:t> (6 </a:t>
            </a:r>
            <a:r>
              <a:rPr lang="en-CA" dirty="0" err="1"/>
              <a:t>jours</a:t>
            </a:r>
            <a:r>
              <a:rPr lang="en-CA" dirty="0"/>
              <a:t>)</a:t>
            </a:r>
          </a:p>
          <a:p>
            <a:pPr marL="0" indent="0">
              <a:buNone/>
            </a:pP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fumée</a:t>
            </a:r>
            <a:r>
              <a:rPr lang="en-CA" dirty="0"/>
              <a:t> de 11 km de hauteur.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hlinkClick r:id="rId2"/>
              </a:rPr>
              <a:t>https://www.youtube.com/watch?v=7uCKSYTH-4o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88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Fermeture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Termine carte g</a:t>
            </a:r>
            <a:r>
              <a:rPr lang="en-CA" dirty="0" err="1"/>
              <a:t>éographique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97149"/>
            <a:ext cx="6931290" cy="40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Objectif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Les </a:t>
            </a:r>
            <a:r>
              <a:rPr lang="en-CA" dirty="0" err="1"/>
              <a:t>élèves</a:t>
            </a:r>
            <a:r>
              <a:rPr lang="en-CA" dirty="0"/>
              <a:t> </a:t>
            </a:r>
            <a:r>
              <a:rPr lang="en-CA" dirty="0" err="1"/>
              <a:t>pourront</a:t>
            </a:r>
            <a:r>
              <a:rPr lang="en-CA" dirty="0"/>
              <a:t>: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 err="1"/>
              <a:t>Nommer</a:t>
            </a:r>
            <a:r>
              <a:rPr lang="en-CA" dirty="0"/>
              <a:t> les plaques </a:t>
            </a:r>
            <a:r>
              <a:rPr lang="en-CA" dirty="0" err="1"/>
              <a:t>tectoniques</a:t>
            </a:r>
            <a:endParaRPr lang="en-CA" dirty="0"/>
          </a:p>
          <a:p>
            <a:r>
              <a:rPr lang="en-CA" dirty="0" err="1"/>
              <a:t>Différencer</a:t>
            </a:r>
            <a:r>
              <a:rPr lang="en-CA" dirty="0"/>
              <a:t> les 3 types de </a:t>
            </a:r>
            <a:r>
              <a:rPr lang="en-CA" dirty="0" err="1"/>
              <a:t>volcans</a:t>
            </a:r>
            <a:r>
              <a:rPr lang="en-CA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341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CA" dirty="0" err="1"/>
              <a:t>Réchauffement</a:t>
            </a:r>
            <a:r>
              <a:rPr lang="en-CA" dirty="0"/>
              <a:t> – </a:t>
            </a:r>
            <a:r>
              <a:rPr lang="en-CA" dirty="0" err="1"/>
              <a:t>Quelle</a:t>
            </a:r>
            <a:r>
              <a:rPr lang="en-CA" dirty="0"/>
              <a:t> Plaque?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04" y="1219200"/>
            <a:ext cx="9000391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2590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1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876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2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353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3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182189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1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389864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3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2590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4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6019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5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0397" y="43808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6</a:t>
            </a:r>
            <a:endParaRPr lang="fr-FR" sz="28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9117" y="3960195"/>
            <a:ext cx="66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10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0607" y="3965826"/>
            <a:ext cx="38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8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6185" y="3807767"/>
            <a:ext cx="38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9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0" y="5290810"/>
            <a:ext cx="38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7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2203" y="603458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12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9419" y="4038599"/>
            <a:ext cx="55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11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313452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13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67601" y="4180821"/>
            <a:ext cx="68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14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2001" y="4897300"/>
            <a:ext cx="61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2"/>
                </a:solidFill>
              </a:rPr>
              <a:t>15</a:t>
            </a:r>
            <a:endParaRPr lang="fr-FR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réponses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55" y="2038350"/>
            <a:ext cx="9028811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 Volcans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 y a trois types de </a:t>
            </a:r>
            <a:r>
              <a:rPr lang="en-US" dirty="0" err="1"/>
              <a:t>volcans</a:t>
            </a:r>
            <a:r>
              <a:rPr lang="en-US" dirty="0"/>
              <a:t>:</a:t>
            </a:r>
          </a:p>
          <a:p>
            <a:pPr marL="1371600" lvl="2" indent="-457200">
              <a:buAutoNum type="arabicPeriod"/>
            </a:pPr>
            <a:r>
              <a:rPr lang="en-US" dirty="0"/>
              <a:t>Les cones de </a:t>
            </a:r>
            <a:r>
              <a:rPr lang="en-US" dirty="0" err="1"/>
              <a:t>scories</a:t>
            </a:r>
            <a:r>
              <a:rPr lang="en-US" dirty="0"/>
              <a:t> et de </a:t>
            </a:r>
            <a:r>
              <a:rPr lang="en-US" dirty="0" err="1"/>
              <a:t>cendres</a:t>
            </a:r>
            <a:endParaRPr lang="en-US" dirty="0"/>
          </a:p>
          <a:p>
            <a:pPr marL="1371600" lvl="2" indent="-457200">
              <a:buAutoNum type="arabicPeriod"/>
            </a:pPr>
            <a:r>
              <a:rPr lang="en-US" dirty="0"/>
              <a:t>Les </a:t>
            </a:r>
            <a:r>
              <a:rPr lang="en-US" dirty="0" err="1"/>
              <a:t>volcans</a:t>
            </a:r>
            <a:r>
              <a:rPr lang="en-US" dirty="0"/>
              <a:t> </a:t>
            </a:r>
            <a:r>
              <a:rPr lang="en-US" dirty="0" err="1"/>
              <a:t>boucliers</a:t>
            </a:r>
            <a:endParaRPr lang="en-US" dirty="0"/>
          </a:p>
          <a:p>
            <a:pPr marL="1371600" lvl="2" indent="-457200">
              <a:buAutoNum type="arabicPeriod"/>
            </a:pPr>
            <a:r>
              <a:rPr lang="en-US" dirty="0"/>
              <a:t>Les </a:t>
            </a:r>
            <a:r>
              <a:rPr lang="en-US" dirty="0" err="1"/>
              <a:t>stratovolcan</a:t>
            </a:r>
            <a:r>
              <a:rPr lang="en-US" dirty="0"/>
              <a:t> (cone </a:t>
            </a:r>
            <a:r>
              <a:rPr lang="en-US" dirty="0" err="1"/>
              <a:t>mixte</a:t>
            </a:r>
            <a:r>
              <a:rPr lang="en-US" dirty="0"/>
              <a:t>)</a:t>
            </a:r>
          </a:p>
        </p:txBody>
      </p:sp>
      <p:sp>
        <p:nvSpPr>
          <p:cNvPr id="2" name="5-Point Star 1"/>
          <p:cNvSpPr/>
          <p:nvPr/>
        </p:nvSpPr>
        <p:spPr bwMode="auto">
          <a:xfrm>
            <a:off x="8077200" y="228600"/>
            <a:ext cx="762000" cy="609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0" y="4032345"/>
            <a:ext cx="87058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6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200891" y="134203"/>
            <a:ext cx="9144000" cy="1143000"/>
          </a:xfrm>
        </p:spPr>
        <p:txBody>
          <a:bodyPr/>
          <a:lstStyle/>
          <a:p>
            <a:r>
              <a:rPr lang="en-US" sz="4000" dirty="0"/>
              <a:t>1- Les cones de </a:t>
            </a:r>
            <a:r>
              <a:rPr lang="en-US" sz="4000" dirty="0" err="1"/>
              <a:t>scories</a:t>
            </a:r>
            <a:r>
              <a:rPr lang="en-US" sz="4000" dirty="0"/>
              <a:t> et de </a:t>
            </a:r>
            <a:r>
              <a:rPr lang="en-US" sz="4000" dirty="0" err="1"/>
              <a:t>cendres</a:t>
            </a:r>
            <a:endParaRPr lang="en-US" sz="40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1"/>
            <a:ext cx="7086600" cy="4572000"/>
          </a:xfrm>
        </p:spPr>
        <p:txBody>
          <a:bodyPr/>
          <a:lstStyle/>
          <a:p>
            <a:pPr algn="just"/>
            <a:r>
              <a:rPr lang="en-US" sz="2800" dirty="0"/>
              <a:t>Le plus petit </a:t>
            </a:r>
            <a:r>
              <a:rPr lang="en-US" sz="2800" dirty="0" err="1"/>
              <a:t>volcan</a:t>
            </a:r>
            <a:endParaRPr lang="en-US" sz="2800" dirty="0"/>
          </a:p>
          <a:p>
            <a:pPr algn="just"/>
            <a:r>
              <a:rPr lang="en-US" sz="2800" dirty="0"/>
              <a:t>En </a:t>
            </a:r>
            <a:r>
              <a:rPr lang="en-US" sz="2800" dirty="0" err="1"/>
              <a:t>forme</a:t>
            </a:r>
            <a:r>
              <a:rPr lang="en-US" sz="2800" dirty="0"/>
              <a:t> de </a:t>
            </a:r>
            <a:r>
              <a:rPr lang="en-US" sz="2800" dirty="0" err="1"/>
              <a:t>montagne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colline</a:t>
            </a:r>
            <a:endParaRPr lang="en-US" sz="2800" dirty="0"/>
          </a:p>
          <a:p>
            <a:pPr algn="just"/>
            <a:r>
              <a:rPr lang="en-US" sz="2800" dirty="0"/>
              <a:t>En </a:t>
            </a:r>
            <a:r>
              <a:rPr lang="en-US" sz="2800" dirty="0" err="1"/>
              <a:t>pente</a:t>
            </a:r>
            <a:r>
              <a:rPr lang="en-US" sz="2800" dirty="0"/>
              <a:t> </a:t>
            </a:r>
            <a:r>
              <a:rPr lang="en-US" sz="2800" u="sng" dirty="0" err="1"/>
              <a:t>raide</a:t>
            </a:r>
            <a:r>
              <a:rPr lang="en-US" sz="2800" dirty="0"/>
              <a:t> (500 m)</a:t>
            </a:r>
          </a:p>
          <a:p>
            <a:r>
              <a:rPr lang="en-US" sz="2800" dirty="0"/>
              <a:t>Ex: Le Paricutin,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Mexique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Krakatoa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Indonesie</a:t>
            </a:r>
            <a:endParaRPr lang="en-US" sz="2800" dirty="0"/>
          </a:p>
          <a:p>
            <a:pPr algn="just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13" y="2565779"/>
            <a:ext cx="386608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Point Star 2"/>
          <p:cNvSpPr/>
          <p:nvPr/>
        </p:nvSpPr>
        <p:spPr bwMode="auto">
          <a:xfrm>
            <a:off x="8244746" y="1019601"/>
            <a:ext cx="865909" cy="609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36" y="4016540"/>
            <a:ext cx="3010469" cy="284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r>
              <a:rPr lang="en-CA" dirty="0"/>
              <a:t>Paricutin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5562600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/>
              <a:t>En 1943, après </a:t>
            </a:r>
            <a:r>
              <a:rPr lang="en-CA" sz="2800" dirty="0" err="1"/>
              <a:t>une</a:t>
            </a:r>
            <a:r>
              <a:rPr lang="en-CA" sz="2800" dirty="0"/>
              <a:t> </a:t>
            </a:r>
            <a:r>
              <a:rPr lang="en-CA" sz="2800" dirty="0" err="1"/>
              <a:t>série</a:t>
            </a:r>
            <a:r>
              <a:rPr lang="en-CA" sz="2800" dirty="0"/>
              <a:t> de </a:t>
            </a:r>
            <a:r>
              <a:rPr lang="en-CA" sz="2800" dirty="0" err="1"/>
              <a:t>petits</a:t>
            </a:r>
            <a:r>
              <a:rPr lang="en-CA" sz="2800" dirty="0"/>
              <a:t> </a:t>
            </a:r>
            <a:r>
              <a:rPr lang="en-CA" sz="2800" dirty="0" err="1"/>
              <a:t>tremblements</a:t>
            </a:r>
            <a:r>
              <a:rPr lang="en-CA" sz="2800" dirty="0"/>
              <a:t> de </a:t>
            </a:r>
            <a:r>
              <a:rPr lang="en-CA" sz="2800" dirty="0" err="1"/>
              <a:t>terre</a:t>
            </a:r>
            <a:r>
              <a:rPr lang="en-CA" sz="2800" dirty="0"/>
              <a:t>, un </a:t>
            </a:r>
            <a:r>
              <a:rPr lang="en-CA" sz="2800" dirty="0" err="1"/>
              <a:t>fermier</a:t>
            </a:r>
            <a:r>
              <a:rPr lang="en-CA" sz="2800" dirty="0"/>
              <a:t> </a:t>
            </a:r>
            <a:r>
              <a:rPr lang="en-CA" sz="2800" dirty="0" err="1"/>
              <a:t>remarqua</a:t>
            </a:r>
            <a:r>
              <a:rPr lang="en-CA" sz="2800" dirty="0"/>
              <a:t> de la </a:t>
            </a:r>
            <a:r>
              <a:rPr lang="en-CA" sz="2800" dirty="0" err="1"/>
              <a:t>fumée</a:t>
            </a:r>
            <a:r>
              <a:rPr lang="en-CA" sz="2800" dirty="0"/>
              <a:t> qui </a:t>
            </a:r>
            <a:r>
              <a:rPr lang="en-CA" sz="2800" dirty="0" err="1"/>
              <a:t>sortait</a:t>
            </a:r>
            <a:r>
              <a:rPr lang="en-CA" sz="2800" dirty="0"/>
              <a:t> de la </a:t>
            </a:r>
            <a:r>
              <a:rPr lang="en-CA" sz="2800" dirty="0" err="1"/>
              <a:t>terre</a:t>
            </a:r>
            <a:r>
              <a:rPr lang="en-CA" sz="2800" dirty="0"/>
              <a:t> </a:t>
            </a:r>
            <a:r>
              <a:rPr lang="en-CA" sz="2800" dirty="0" err="1"/>
              <a:t>sur</a:t>
            </a:r>
            <a:r>
              <a:rPr lang="en-CA" sz="2800" dirty="0"/>
              <a:t> son champs de </a:t>
            </a:r>
            <a:r>
              <a:rPr lang="en-CA" sz="2800" dirty="0" err="1"/>
              <a:t>blédinde</a:t>
            </a:r>
            <a:r>
              <a:rPr lang="en-CA" dirty="0"/>
              <a:t>. </a:t>
            </a:r>
            <a:r>
              <a:rPr lang="en-CA" sz="2800" dirty="0"/>
              <a:t>Il </a:t>
            </a:r>
            <a:r>
              <a:rPr lang="en-CA" sz="2800" dirty="0" err="1"/>
              <a:t>placa</a:t>
            </a:r>
            <a:r>
              <a:rPr lang="en-CA" sz="2800" dirty="0"/>
              <a:t> des </a:t>
            </a:r>
            <a:r>
              <a:rPr lang="en-CA" sz="2800" dirty="0" err="1"/>
              <a:t>roches</a:t>
            </a:r>
            <a:r>
              <a:rPr lang="en-CA" sz="2800" dirty="0"/>
              <a:t> </a:t>
            </a:r>
            <a:r>
              <a:rPr lang="en-CA" sz="2800" dirty="0" err="1"/>
              <a:t>sur</a:t>
            </a:r>
            <a:r>
              <a:rPr lang="en-CA" sz="2800" dirty="0"/>
              <a:t> le </a:t>
            </a:r>
            <a:r>
              <a:rPr lang="en-CA" sz="2800" dirty="0" err="1"/>
              <a:t>trou</a:t>
            </a:r>
            <a:r>
              <a:rPr lang="en-CA" sz="2800" dirty="0"/>
              <a:t> et continua son travail.</a:t>
            </a:r>
          </a:p>
          <a:p>
            <a:pPr marL="0" indent="0">
              <a:buNone/>
            </a:pPr>
            <a:r>
              <a:rPr lang="en-CA" sz="2800" dirty="0" err="1"/>
              <a:t>Quelques</a:t>
            </a:r>
            <a:r>
              <a:rPr lang="en-CA" sz="2800" dirty="0"/>
              <a:t> </a:t>
            </a:r>
            <a:r>
              <a:rPr lang="en-CA" sz="2800" dirty="0" err="1"/>
              <a:t>jours</a:t>
            </a:r>
            <a:r>
              <a:rPr lang="en-CA" sz="2800" dirty="0"/>
              <a:t> plus </a:t>
            </a:r>
            <a:r>
              <a:rPr lang="en-CA" sz="2800" dirty="0" err="1"/>
              <a:t>tard</a:t>
            </a:r>
            <a:r>
              <a:rPr lang="en-CA" sz="2800" dirty="0"/>
              <a:t>, </a:t>
            </a:r>
            <a:r>
              <a:rPr lang="en-CA" sz="2800" dirty="0" err="1"/>
              <a:t>il</a:t>
            </a:r>
            <a:r>
              <a:rPr lang="en-CA" sz="2800" dirty="0"/>
              <a:t> </a:t>
            </a:r>
            <a:r>
              <a:rPr lang="en-CA" sz="2800" dirty="0" err="1"/>
              <a:t>remarqua</a:t>
            </a:r>
            <a:r>
              <a:rPr lang="en-CA" sz="2800" dirty="0"/>
              <a:t> encore plus de </a:t>
            </a:r>
            <a:r>
              <a:rPr lang="en-CA" sz="2800" dirty="0" err="1"/>
              <a:t>fumée</a:t>
            </a:r>
            <a:r>
              <a:rPr lang="en-CA" sz="2800" dirty="0"/>
              <a:t> et </a:t>
            </a:r>
            <a:r>
              <a:rPr lang="en-CA" sz="2800" dirty="0" err="1"/>
              <a:t>une</a:t>
            </a:r>
            <a:r>
              <a:rPr lang="en-CA" sz="2800" dirty="0"/>
              <a:t> </a:t>
            </a:r>
            <a:r>
              <a:rPr lang="en-CA" sz="2800" dirty="0" err="1"/>
              <a:t>grosse</a:t>
            </a:r>
            <a:r>
              <a:rPr lang="en-CA" sz="2800" dirty="0"/>
              <a:t> </a:t>
            </a:r>
            <a:r>
              <a:rPr lang="en-CA" sz="2800" dirty="0" err="1"/>
              <a:t>coline</a:t>
            </a:r>
            <a:r>
              <a:rPr lang="en-CA" sz="2800" dirty="0"/>
              <a:t>; un </a:t>
            </a:r>
            <a:r>
              <a:rPr lang="en-CA" sz="2800" dirty="0" err="1"/>
              <a:t>volcan</a:t>
            </a:r>
            <a:r>
              <a:rPr lang="en-CA" sz="2800" dirty="0"/>
              <a:t> </a:t>
            </a:r>
            <a:r>
              <a:rPr lang="en-CA" sz="2800" dirty="0" err="1"/>
              <a:t>est</a:t>
            </a:r>
            <a:r>
              <a:rPr lang="en-CA" sz="2800" dirty="0"/>
              <a:t> né.</a:t>
            </a:r>
          </a:p>
          <a:p>
            <a:pPr marL="0" indent="0">
              <a:buNone/>
            </a:pPr>
            <a:r>
              <a:rPr lang="en-CA" sz="2800" dirty="0"/>
              <a:t>Après 10 </a:t>
            </a:r>
            <a:r>
              <a:rPr lang="en-CA" sz="2800" dirty="0" err="1"/>
              <a:t>semaine</a:t>
            </a:r>
            <a:r>
              <a:rPr lang="en-CA" sz="2800" dirty="0"/>
              <a:t> – plus </a:t>
            </a:r>
            <a:r>
              <a:rPr lang="en-CA" sz="2800" dirty="0" err="1"/>
              <a:t>que</a:t>
            </a:r>
            <a:r>
              <a:rPr lang="en-CA" sz="2800" dirty="0"/>
              <a:t> 1000 </a:t>
            </a:r>
            <a:r>
              <a:rPr lang="en-CA" sz="2800" dirty="0" err="1"/>
              <a:t>pieds</a:t>
            </a:r>
            <a:r>
              <a:rPr lang="en-CA" sz="2800" dirty="0"/>
              <a:t>!</a:t>
            </a:r>
          </a:p>
          <a:p>
            <a:pPr marL="0" indent="0">
              <a:buNone/>
            </a:pPr>
            <a:r>
              <a:rPr lang="en-CA" sz="2800" dirty="0"/>
              <a:t>La lave </a:t>
            </a:r>
            <a:r>
              <a:rPr lang="en-CA" sz="2800" dirty="0" err="1"/>
              <a:t>coulait</a:t>
            </a:r>
            <a:r>
              <a:rPr lang="en-CA" sz="2800" dirty="0"/>
              <a:t> a 100pieds/</a:t>
            </a:r>
            <a:r>
              <a:rPr lang="en-CA" sz="2800" dirty="0" err="1"/>
              <a:t>heures</a:t>
            </a:r>
            <a:r>
              <a:rPr lang="en-CA" sz="2800" dirty="0"/>
              <a:t>.</a:t>
            </a:r>
          </a:p>
          <a:p>
            <a:pPr marL="0" indent="0">
              <a:buNone/>
            </a:pPr>
            <a:r>
              <a:rPr lang="en-CA" sz="2800" dirty="0"/>
              <a:t>1 an plus </a:t>
            </a:r>
            <a:r>
              <a:rPr lang="en-CA" sz="2800" dirty="0" err="1"/>
              <a:t>tard</a:t>
            </a:r>
            <a:r>
              <a:rPr lang="en-CA" sz="2800" dirty="0"/>
              <a:t> – Le champs de </a:t>
            </a:r>
            <a:r>
              <a:rPr lang="en-CA" sz="2800" dirty="0" err="1"/>
              <a:t>blédinde</a:t>
            </a:r>
            <a:r>
              <a:rPr lang="en-CA" sz="2800" dirty="0"/>
              <a:t> et la </a:t>
            </a:r>
            <a:r>
              <a:rPr lang="en-CA" sz="2800" dirty="0" err="1"/>
              <a:t>ville</a:t>
            </a:r>
            <a:r>
              <a:rPr lang="en-CA" sz="2800" dirty="0"/>
              <a:t> au </a:t>
            </a:r>
            <a:r>
              <a:rPr lang="en-CA" sz="2800" dirty="0" err="1"/>
              <a:t>complet</a:t>
            </a:r>
            <a:r>
              <a:rPr lang="en-CA" sz="2800" dirty="0"/>
              <a:t> </a:t>
            </a:r>
            <a:r>
              <a:rPr lang="en-CA" sz="2800" dirty="0" err="1"/>
              <a:t>est</a:t>
            </a:r>
            <a:r>
              <a:rPr lang="en-CA" sz="2800" dirty="0"/>
              <a:t> </a:t>
            </a:r>
            <a:r>
              <a:rPr lang="en-CA" sz="2800" dirty="0" err="1"/>
              <a:t>détruits</a:t>
            </a:r>
            <a:r>
              <a:rPr lang="en-CA" sz="2800" dirty="0"/>
              <a:t>. </a:t>
            </a:r>
          </a:p>
          <a:p>
            <a:pPr marL="0" indent="0">
              <a:buNone/>
            </a:pPr>
            <a:r>
              <a:rPr lang="en-CA" sz="2800" dirty="0"/>
              <a:t>8 </a:t>
            </a:r>
            <a:r>
              <a:rPr lang="en-CA" sz="2800" dirty="0" err="1"/>
              <a:t>ans</a:t>
            </a:r>
            <a:r>
              <a:rPr lang="en-CA" sz="2800" dirty="0"/>
              <a:t> plus </a:t>
            </a:r>
            <a:r>
              <a:rPr lang="en-CA" sz="2800" dirty="0" err="1"/>
              <a:t>tard</a:t>
            </a:r>
            <a:r>
              <a:rPr lang="en-CA" sz="2800" dirty="0"/>
              <a:t>, </a:t>
            </a:r>
            <a:r>
              <a:rPr lang="en-CA" sz="2800" dirty="0" err="1"/>
              <a:t>l’eruption</a:t>
            </a:r>
            <a:r>
              <a:rPr lang="en-CA" sz="2800" dirty="0"/>
              <a:t> </a:t>
            </a:r>
            <a:r>
              <a:rPr lang="en-CA" sz="2800" dirty="0" err="1"/>
              <a:t>arreta</a:t>
            </a:r>
            <a:r>
              <a:rPr lang="en-CA" sz="2800" dirty="0"/>
              <a:t>. 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6934200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110" y="938284"/>
            <a:ext cx="6182556" cy="41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4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Comment les volcans sont formes?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hlinkClick r:id="rId2"/>
              </a:rPr>
              <a:t>https://www.youtube.com/watch?v=jRfEGvp6wDU</a:t>
            </a: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560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/>
              <a:t>2- Les </a:t>
            </a:r>
            <a:r>
              <a:rPr lang="en-US" dirty="0" err="1"/>
              <a:t>volcans</a:t>
            </a:r>
            <a:r>
              <a:rPr lang="en-US" dirty="0"/>
              <a:t> </a:t>
            </a:r>
            <a:r>
              <a:rPr lang="en-US" dirty="0" err="1"/>
              <a:t>boucliers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06404"/>
            <a:ext cx="586401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64" y="1083860"/>
            <a:ext cx="6182436" cy="2476500"/>
          </a:xfrm>
        </p:spPr>
        <p:txBody>
          <a:bodyPr/>
          <a:lstStyle/>
          <a:p>
            <a:pPr algn="just"/>
            <a:r>
              <a:rPr lang="en-US" sz="2600" dirty="0"/>
              <a:t>Le plus grand des </a:t>
            </a:r>
            <a:r>
              <a:rPr lang="en-US" sz="2600" dirty="0" err="1"/>
              <a:t>volcans</a:t>
            </a:r>
            <a:r>
              <a:rPr lang="en-US" sz="2600" dirty="0"/>
              <a:t> ( + 2 500m)</a:t>
            </a:r>
          </a:p>
          <a:p>
            <a:pPr algn="just"/>
            <a:r>
              <a:rPr lang="en-US" sz="2600" dirty="0"/>
              <a:t>La </a:t>
            </a:r>
            <a:r>
              <a:rPr lang="en-US" sz="2600" dirty="0" err="1"/>
              <a:t>pente</a:t>
            </a:r>
            <a:r>
              <a:rPr lang="en-US" sz="2600" dirty="0"/>
              <a:t> </a:t>
            </a:r>
            <a:r>
              <a:rPr lang="en-US" sz="2600" dirty="0" err="1"/>
              <a:t>est</a:t>
            </a:r>
            <a:r>
              <a:rPr lang="en-US" sz="2600" dirty="0"/>
              <a:t> plus </a:t>
            </a:r>
            <a:r>
              <a:rPr lang="en-US" sz="2600" dirty="0" err="1"/>
              <a:t>douce</a:t>
            </a:r>
            <a:endParaRPr lang="en-US" sz="2600" dirty="0"/>
          </a:p>
          <a:p>
            <a:pPr algn="just"/>
            <a:r>
              <a:rPr lang="en-US" sz="2600" dirty="0"/>
              <a:t>Ce type de </a:t>
            </a:r>
            <a:r>
              <a:rPr lang="en-US" sz="2600" dirty="0" err="1"/>
              <a:t>volcan</a:t>
            </a:r>
            <a:r>
              <a:rPr lang="en-US" sz="2600" dirty="0"/>
              <a:t> </a:t>
            </a:r>
            <a:r>
              <a:rPr lang="en-US" sz="2600" dirty="0" err="1"/>
              <a:t>est</a:t>
            </a:r>
            <a:r>
              <a:rPr lang="en-US" sz="2600" dirty="0"/>
              <a:t> </a:t>
            </a:r>
            <a:r>
              <a:rPr lang="en-US" sz="2600" dirty="0" err="1"/>
              <a:t>tres</a:t>
            </a:r>
            <a:r>
              <a:rPr lang="en-US" sz="2600" dirty="0"/>
              <a:t> </a:t>
            </a:r>
            <a:r>
              <a:rPr lang="en-US" sz="2600" dirty="0" err="1"/>
              <a:t>actif</a:t>
            </a:r>
            <a:endParaRPr lang="en-US" sz="2600" dirty="0"/>
          </a:p>
          <a:p>
            <a:pPr algn="just"/>
            <a:r>
              <a:rPr lang="en-US" sz="2600" dirty="0"/>
              <a:t>Ex: Les </a:t>
            </a:r>
            <a:r>
              <a:rPr lang="en-US" sz="2600" dirty="0" err="1"/>
              <a:t>volcans</a:t>
            </a:r>
            <a:r>
              <a:rPr lang="en-US" sz="2600" dirty="0"/>
              <a:t> de Hawaii</a:t>
            </a:r>
          </a:p>
        </p:txBody>
      </p:sp>
      <p:sp>
        <p:nvSpPr>
          <p:cNvPr id="2" name="5-Point Star 1"/>
          <p:cNvSpPr/>
          <p:nvPr/>
        </p:nvSpPr>
        <p:spPr bwMode="auto">
          <a:xfrm>
            <a:off x="8305800" y="304800"/>
            <a:ext cx="685800" cy="609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759" y="3498376"/>
            <a:ext cx="3716483" cy="33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2078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A5F727001D0499EA8A77FB0CADF87" ma:contentTypeVersion="7" ma:contentTypeDescription="Create a new document." ma:contentTypeScope="" ma:versionID="efb4202709f250c3de77d62b428f542e">
  <xsd:schema xmlns:xsd="http://www.w3.org/2001/XMLSchema" xmlns:xs="http://www.w3.org/2001/XMLSchema" xmlns:p="http://schemas.microsoft.com/office/2006/metadata/properties" xmlns:ns1="http://schemas.microsoft.com/sharepoint/v3" xmlns:ns2="d9d66f61-65f4-4e32-b231-14af10bc914a" targetNamespace="http://schemas.microsoft.com/office/2006/metadata/properties" ma:root="true" ma:fieldsID="dfdb8f48fc503a6e3507e9a5af0fcfc8" ns1:_="" ns2:_="">
    <xsd:import namespace="http://schemas.microsoft.com/sharepoint/v3"/>
    <xsd:import namespace="d9d66f61-65f4-4e32-b231-14af10bc91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log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6f61-65f4-4e32-b231-14af10bc914a" elementFormDefault="qualified">
    <xsd:import namespace="http://schemas.microsoft.com/office/2006/documentManagement/types"/>
    <xsd:import namespace="http://schemas.microsoft.com/office/infopath/2007/PartnerControls"/>
    <xsd:element name="Blog_x0020_Category" ma:index="6" ma:displayName="Blog Category" ma:list="{ab976e46-8b69-48ef-b43a-92841bcbded5}" ma:internalName="Blog_x0020_Category" ma:readOnly="false" ma:showField="Title" ma:web="d9d66f61-65f4-4e32-b231-14af10bc914a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Blog_x0020_Category xmlns="d9d66f61-65f4-4e32-b231-14af10bc914a">39</Blog_x0020_Category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77EDB23-D6A5-4FCA-BB5A-6158B79F52D3}"/>
</file>

<file path=customXml/itemProps2.xml><?xml version="1.0" encoding="utf-8"?>
<ds:datastoreItem xmlns:ds="http://schemas.openxmlformats.org/officeDocument/2006/customXml" ds:itemID="{82BEB01E-D253-4327-833E-ABEB202CC581}"/>
</file>

<file path=customXml/itemProps3.xml><?xml version="1.0" encoding="utf-8"?>
<ds:datastoreItem xmlns:ds="http://schemas.openxmlformats.org/officeDocument/2006/customXml" ds:itemID="{17E257BE-97D0-4362-857F-8941EC6AB824}"/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367</Words>
  <Application>Microsoft Office PowerPoint</Application>
  <PresentationFormat>On-screen Show (4:3)</PresentationFormat>
  <Paragraphs>68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Mountain Top</vt:lpstr>
      <vt:lpstr>Les Volcans</vt:lpstr>
      <vt:lpstr>Objectif d’apprentissage</vt:lpstr>
      <vt:lpstr>Réchauffement – Quelle Plaque?</vt:lpstr>
      <vt:lpstr>réponses</vt:lpstr>
      <vt:lpstr>Les Volcans</vt:lpstr>
      <vt:lpstr>1- Les cones de scories et de cendres</vt:lpstr>
      <vt:lpstr>Paricutin</vt:lpstr>
      <vt:lpstr>Comment les volcans sont formes?</vt:lpstr>
      <vt:lpstr>2- Les volcans boucliers</vt:lpstr>
      <vt:lpstr>Kilauea</vt:lpstr>
      <vt:lpstr>PowerPoint Presentation</vt:lpstr>
      <vt:lpstr>PowerPoint Presentation</vt:lpstr>
      <vt:lpstr>PowerPoint Presentation</vt:lpstr>
      <vt:lpstr>3- Les stratovolcans</vt:lpstr>
      <vt:lpstr>Mont Arenal, Costa Rica</vt:lpstr>
      <vt:lpstr>Eyjafjallajokull, Islande</vt:lpstr>
      <vt:lpstr>Eyjafjallajokull</vt:lpstr>
      <vt:lpstr>Fermeture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Volcans</dc:title>
  <dc:creator>ED18</dc:creator>
  <cp:lastModifiedBy>Whalen, Beth (ASD-W)</cp:lastModifiedBy>
  <cp:revision>82</cp:revision>
  <dcterms:created xsi:type="dcterms:W3CDTF">2012-04-25T13:03:31Z</dcterms:created>
  <dcterms:modified xsi:type="dcterms:W3CDTF">2020-02-27T00:48:30Z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0x010100D0FA5F727001D0499EA8A77FB0CADF87</vt:lpwstr>
  </property>
</Properties>
</file>