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>
        <p:scale>
          <a:sx n="75" d="100"/>
          <a:sy n="75" d="100"/>
        </p:scale>
        <p:origin x="936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0E505-1871-4436-88B6-B1E8D9CBF1E8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171F9-60A7-49AD-8B86-09869D87A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171F9-60A7-49AD-8B86-09869D87AC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171F9-60A7-49AD-8B86-09869D87AC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1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171F9-60A7-49AD-8B86-09869D87AC8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9AEB-A06A-48FD-A52A-C495782AF8EF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9BA8F-AABB-4B77-8025-FF6DDE857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i0f2SY7spM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Vj_O4Kz2CY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2LJ1i7222c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6UB8sKMZrA?feature=oembed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950" y="1939159"/>
            <a:ext cx="5733470" cy="27510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Figurative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Language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000" dirty="0"/>
              <a:t>ONOMATOPOEIA</a:t>
            </a: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586" y="457200"/>
            <a:ext cx="4199877" cy="2889114"/>
          </a:xfr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type of figurative language is the following sentence?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5" name="Picture 3" descr="C:\Documents and Settings\tammie.johnson\My Documents\My Pictures\Woman_hangs_clothes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4536" y="1088979"/>
            <a:ext cx="3035882" cy="331187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4191000"/>
            <a:ext cx="6781800" cy="160020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4343400"/>
            <a:ext cx="624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/>
              <a:t>Helga hangs handkerchiefs on the line.</a:t>
            </a: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/>
              <a:t>ALLITERATION</a:t>
            </a:r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318" y="1270467"/>
            <a:ext cx="6858000" cy="1748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type of figurative language is the following sentence?</a:t>
            </a:r>
            <a:endParaRPr lang="en-US" sz="3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C:\Documents and Settings\tammie.johnson\My Documents\My Pictures\fish_swims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850854"/>
            <a:ext cx="8178800" cy="2240767"/>
          </a:xfrm>
          <a:custGeom>
            <a:avLst/>
            <a:gdLst>
              <a:gd name="connsiteX0" fmla="*/ 64634 w 9143998"/>
              <a:gd name="connsiteY0" fmla="*/ 0 h 2473607"/>
              <a:gd name="connsiteX1" fmla="*/ 9079363 w 9143998"/>
              <a:gd name="connsiteY1" fmla="*/ 0 h 2473607"/>
              <a:gd name="connsiteX2" fmla="*/ 9143998 w 9143998"/>
              <a:gd name="connsiteY2" fmla="*/ 64635 h 2473607"/>
              <a:gd name="connsiteX3" fmla="*/ 9143998 w 9143998"/>
              <a:gd name="connsiteY3" fmla="*/ 2408972 h 2473607"/>
              <a:gd name="connsiteX4" fmla="*/ 9079363 w 9143998"/>
              <a:gd name="connsiteY4" fmla="*/ 2473607 h 2473607"/>
              <a:gd name="connsiteX5" fmla="*/ 64634 w 9143998"/>
              <a:gd name="connsiteY5" fmla="*/ 2473607 h 2473607"/>
              <a:gd name="connsiteX6" fmla="*/ 18930 w 9143998"/>
              <a:gd name="connsiteY6" fmla="*/ 2454676 h 2473607"/>
              <a:gd name="connsiteX7" fmla="*/ 0 w 9143998"/>
              <a:gd name="connsiteY7" fmla="*/ 2408974 h 2473607"/>
              <a:gd name="connsiteX8" fmla="*/ 0 w 9143998"/>
              <a:gd name="connsiteY8" fmla="*/ 64633 h 2473607"/>
              <a:gd name="connsiteX9" fmla="*/ 18930 w 9143998"/>
              <a:gd name="connsiteY9" fmla="*/ 18931 h 2473607"/>
              <a:gd name="connsiteX10" fmla="*/ 64634 w 9143998"/>
              <a:gd name="connsiteY10" fmla="*/ 0 h 247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  <a:noFill/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4171" y="2623216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8904" y="361268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99" y="4627535"/>
            <a:ext cx="8077200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The boy could swim like a fish.</a:t>
            </a:r>
            <a:endParaRPr 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286000"/>
          </a:xfrm>
        </p:spPr>
        <p:txBody>
          <a:bodyPr>
            <a:noAutofit/>
          </a:bodyPr>
          <a:lstStyle/>
          <a:p>
            <a:r>
              <a:rPr lang="en-US" sz="9600" dirty="0">
                <a:latin typeface="Showcard Gothic" pitchFamily="82" charset="0"/>
              </a:rPr>
              <a:t>SIMILE</a:t>
            </a: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762000"/>
            <a:ext cx="7848600" cy="2057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What type of figurative language is used in the following sentence?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John is a mountain</a:t>
            </a:r>
          </a:p>
          <a:p>
            <a:r>
              <a:rPr lang="en-US" sz="4000" b="1" dirty="0"/>
              <a:t>on the field.</a:t>
            </a:r>
          </a:p>
        </p:txBody>
      </p:sp>
      <p:pic>
        <p:nvPicPr>
          <p:cNvPr id="4098" name="Picture 2" descr="Image result for football player clipart&quot;">
            <a:extLst>
              <a:ext uri="{FF2B5EF4-FFF2-40B4-BE49-F238E27FC236}">
                <a16:creationId xmlns:a16="http://schemas.microsoft.com/office/drawing/2014/main" id="{BB57D14D-1D7C-47BF-AFA2-3538A516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2443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6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Metaphor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9E3821-B754-44AE-92AB-E1D2B973F483}"/>
              </a:ext>
            </a:extLst>
          </p:cNvPr>
          <p:cNvSpPr/>
          <p:nvPr/>
        </p:nvSpPr>
        <p:spPr>
          <a:xfrm>
            <a:off x="381000" y="38100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Hyperbole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33400"/>
            <a:ext cx="80772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What type of figurative language is used in the following sentence?</a:t>
            </a:r>
          </a:p>
        </p:txBody>
      </p:sp>
      <p:pic>
        <p:nvPicPr>
          <p:cNvPr id="25602" name="Picture 2" descr="C:\Documents and Settings\tammie.johnson\My Documents\My Pictures\big_skellet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287655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35814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Jimmy is so skinny, a skeleton looks fatter than he does!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362200"/>
            <a:ext cx="63246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/>
              <a:t>HYPERBOLE</a:t>
            </a: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643BE6C-86B7-4AB9-91E8-9B5DB45A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1" y="0"/>
            <a:ext cx="9141618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9768" y="454839"/>
            <a:ext cx="7204461" cy="1572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type of figurative language is the following sentence?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014" y="4682615"/>
            <a:ext cx="4023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Comic Sans MS" pitchFamily="66" charset="0"/>
              </a:rPr>
              <a:t>The trees danced by the shore.</a:t>
            </a:r>
          </a:p>
        </p:txBody>
      </p:sp>
      <p:pic>
        <p:nvPicPr>
          <p:cNvPr id="5122" name="Picture 2" descr="Image result for palmtrees clipart&quot;">
            <a:extLst>
              <a:ext uri="{FF2B5EF4-FFF2-40B4-BE49-F238E27FC236}">
                <a16:creationId xmlns:a16="http://schemas.microsoft.com/office/drawing/2014/main" id="{C6553823-B264-4D36-93A2-374C012D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72" y="2057399"/>
            <a:ext cx="4565536" cy="47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9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5622"/>
            <a:ext cx="5534025" cy="6340936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8" name="Picture 4" descr="Image result for Image Sun reflecting on glass&quot;">
            <a:extLst>
              <a:ext uri="{FF2B5EF4-FFF2-40B4-BE49-F238E27FC236}">
                <a16:creationId xmlns:a16="http://schemas.microsoft.com/office/drawing/2014/main" id="{D707FAEC-2341-4FD0-B475-B7AF2437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79" y="3917724"/>
            <a:ext cx="3297692" cy="2683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EA6B14-DFB6-4574-A9AC-3295D31C8EF6}"/>
              </a:ext>
            </a:extLst>
          </p:cNvPr>
          <p:cNvSpPr/>
          <p:nvPr/>
        </p:nvSpPr>
        <p:spPr>
          <a:xfrm>
            <a:off x="5249800" y="4909791"/>
            <a:ext cx="3554739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Figurative language is a tool the writer uses to “paint” the </a:t>
            </a:r>
            <a:r>
              <a:rPr lang="en-US" sz="2400" b="1" dirty="0" err="1">
                <a:solidFill>
                  <a:srgbClr val="000000"/>
                </a:solidFill>
              </a:rPr>
              <a:t>coloured</a:t>
            </a:r>
            <a:r>
              <a:rPr lang="en-US" sz="2400" b="1" dirty="0">
                <a:solidFill>
                  <a:srgbClr val="000000"/>
                </a:solidFill>
              </a:rPr>
              <a:t> picture in the readers’ mind.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542" y="152399"/>
            <a:ext cx="8623058" cy="16121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Figurative language…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use of words in a way that makes them go beyond their ordinary individual meanings.  </a:t>
            </a:r>
          </a:p>
        </p:txBody>
      </p:sp>
      <p:pic>
        <p:nvPicPr>
          <p:cNvPr id="1030" name="Picture 6" descr="Image result for Image Sun reflecting on water&quot;">
            <a:extLst>
              <a:ext uri="{FF2B5EF4-FFF2-40B4-BE49-F238E27FC236}">
                <a16:creationId xmlns:a16="http://schemas.microsoft.com/office/drawing/2014/main" id="{4C7BD5F9-A48C-4476-A129-53260FE99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4284"/>
            <a:ext cx="3654374" cy="2436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9249" y="2524777"/>
            <a:ext cx="4800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Berlin Sans FB Demi" pitchFamily="34" charset="0"/>
              </a:rPr>
              <a:t>The water’s reflection was like the sun on glass.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514600"/>
            <a:ext cx="69342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Personification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61736"/>
            <a:ext cx="500633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16" y="730155"/>
            <a:ext cx="7834384" cy="14228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SIMILE</a:t>
            </a:r>
            <a:b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A figure of speech comparing two different things </a:t>
            </a:r>
            <a:r>
              <a:rPr lang="en-US" sz="3100" b="1" kern="12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using</a:t>
            </a:r>
            <a:r>
              <a:rPr lang="en-US" sz="3100" kern="12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 the words “like” or “as.”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3782" y="2480956"/>
            <a:ext cx="1609521" cy="1898903"/>
          </a:xfrm>
          <a:prstGeom prst="rect">
            <a:avLst/>
          </a:prstGeom>
          <a:solidFill>
            <a:srgbClr val="B5853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3782" y="4516479"/>
            <a:ext cx="1603552" cy="1877811"/>
          </a:xfrm>
          <a:prstGeom prst="rect">
            <a:avLst/>
          </a:prstGeom>
          <a:solidFill>
            <a:srgbClr val="394F5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1229" y="900442"/>
            <a:ext cx="2635566" cy="5048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After the football game, the boy was so sore he walked like a toy soldier.</a:t>
            </a:r>
          </a:p>
        </p:txBody>
      </p:sp>
      <p:pic>
        <p:nvPicPr>
          <p:cNvPr id="6" name="Online Media 5" title="Harry Connick, Jr. - Parade of the Wooden Soldiers">
            <a:hlinkClick r:id="" action="ppaction://media"/>
            <a:extLst>
              <a:ext uri="{FF2B5EF4-FFF2-40B4-BE49-F238E27FC236}">
                <a16:creationId xmlns:a16="http://schemas.microsoft.com/office/drawing/2014/main" id="{9814FFF5-C82B-4A40-AA04-AA4181422A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9415" y="3207170"/>
            <a:ext cx="3309333" cy="248199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23161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b="1" dirty="0">
                <a:latin typeface="+mj-lt"/>
              </a:rPr>
              <a:t>Metaphor …</a:t>
            </a:r>
            <a:br>
              <a:rPr lang="en-US" dirty="0">
                <a:latin typeface="Bernard MT Condensed" pitchFamily="18" charset="0"/>
              </a:rPr>
            </a:br>
            <a:r>
              <a:rPr lang="en-US" sz="3100" dirty="0">
                <a:latin typeface="Comic Sans MS" panose="030F0702030302020204" pitchFamily="66" charset="0"/>
              </a:rPr>
              <a:t>A figure of speech comparing two different things </a:t>
            </a:r>
            <a:r>
              <a:rPr lang="en-US" sz="2800" b="1" dirty="0">
                <a:latin typeface="Comic Sans MS" panose="030F0702030302020204" pitchFamily="66" charset="0"/>
              </a:rPr>
              <a:t>without</a:t>
            </a:r>
            <a:r>
              <a:rPr lang="en-US" sz="3100" dirty="0">
                <a:latin typeface="Comic Sans MS" panose="030F0702030302020204" pitchFamily="66" charset="0"/>
              </a:rPr>
              <a:t> using the words “like” or “as.”</a:t>
            </a:r>
          </a:p>
        </p:txBody>
      </p:sp>
      <p:pic>
        <p:nvPicPr>
          <p:cNvPr id="16386" name="Picture 2" descr="C:\Documents and Settings\tammie.johnson\My Documents\My Pictures\Night_sky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17297" y="3200400"/>
            <a:ext cx="3445703" cy="24660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9978" y="2838970"/>
            <a:ext cx="627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w Cen MT Condensed Extra Bold" pitchFamily="34" charset="0"/>
              </a:rPr>
              <a:t>Stars are buttons off the angels’ gowns.</a:t>
            </a:r>
          </a:p>
        </p:txBody>
      </p:sp>
      <p:pic>
        <p:nvPicPr>
          <p:cNvPr id="3" name="Online Media 2" title="Starfield - 2 hours Deep Space Travel-  Interstellar Mindfulness, Relax, Meditate, Chill">
            <a:hlinkClick r:id="" action="ppaction://media"/>
            <a:extLst>
              <a:ext uri="{FF2B5EF4-FFF2-40B4-BE49-F238E27FC236}">
                <a16:creationId xmlns:a16="http://schemas.microsoft.com/office/drawing/2014/main" id="{18C9B417-69AE-43F6-89EC-038B620581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3916188"/>
            <a:ext cx="4800600" cy="270033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933"/>
            <a:ext cx="6483094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sp>
        <p:nvSpPr>
          <p:cNvPr id="7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5428" y="4444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7410" name="Picture 2" descr="C:\Documents and Settings\tammie.johnson\My Documents\My Pictures\Dalmatian_on_PC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331138" y="82688"/>
            <a:ext cx="2789568" cy="14952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34609"/>
            <a:ext cx="7406294" cy="10919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Onomatopoeia …</a:t>
            </a:r>
            <a:b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+mj-cs"/>
              </a:rPr>
              <a:t>a word or words that imitate a sound</a:t>
            </a:r>
          </a:p>
        </p:txBody>
      </p:sp>
      <p:sp>
        <p:nvSpPr>
          <p:cNvPr id="7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90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Online Media 2" title="The Typewriter  Leroy Anderson   Martin Breinschmid with Strauￃﾟ Festival Orchestra Vienna">
            <a:hlinkClick r:id="" action="ppaction://media"/>
            <a:extLst>
              <a:ext uri="{FF2B5EF4-FFF2-40B4-BE49-F238E27FC236}">
                <a16:creationId xmlns:a16="http://schemas.microsoft.com/office/drawing/2014/main" id="{216D07F7-B37F-4C82-98C9-21D0B2012B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6243" y="3953379"/>
            <a:ext cx="3560572" cy="2670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4675" y="3530033"/>
            <a:ext cx="3733184" cy="159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The click, click, click of the keys gave Ms. Smith a headache.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087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b="1" dirty="0">
                <a:latin typeface="+mj-lt"/>
              </a:rPr>
              <a:t>Personification …</a:t>
            </a:r>
            <a:br>
              <a:rPr lang="en-US" dirty="0">
                <a:latin typeface="Stencil" pitchFamily="82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giving human characteristics to things that are not human</a:t>
            </a:r>
          </a:p>
        </p:txBody>
      </p:sp>
      <p:pic>
        <p:nvPicPr>
          <p:cNvPr id="18434" name="Picture 2" descr="C:\Documents and Settings\tammie.johnson\My Documents\My Pictures\Sunrise_pon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0" y="5050810"/>
            <a:ext cx="1839062" cy="1532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2667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The moonlight danced across the water.</a:t>
            </a:r>
          </a:p>
        </p:txBody>
      </p:sp>
      <p:pic>
        <p:nvPicPr>
          <p:cNvPr id="3" name="Online Media 2" title="Sleep Music With Ocean and Jungle Sounds ￢ﾀﾓ Relaxing Blue Screen Scene ￢ﾀﾓ Ocean and Full Moon">
            <a:hlinkClick r:id="" action="ppaction://media"/>
            <a:extLst>
              <a:ext uri="{FF2B5EF4-FFF2-40B4-BE49-F238E27FC236}">
                <a16:creationId xmlns:a16="http://schemas.microsoft.com/office/drawing/2014/main" id="{F17297AC-F72E-4056-8452-8E6B1C4D4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3188927"/>
            <a:ext cx="5410200" cy="304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3505200"/>
            <a:ext cx="4939867" cy="16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Our teacher is so old he probably taught cavemen how to make a wheel.</a:t>
            </a:r>
          </a:p>
        </p:txBody>
      </p:sp>
      <p:pic>
        <p:nvPicPr>
          <p:cNvPr id="1026" name="Picture 2" descr="Image result for old lady like caveman and wheel clipart&quot;">
            <a:extLst>
              <a:ext uri="{FF2B5EF4-FFF2-40B4-BE49-F238E27FC236}">
                <a16:creationId xmlns:a16="http://schemas.microsoft.com/office/drawing/2014/main" id="{96572178-A30E-46A9-8A2F-2B7496F74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r="4410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E69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387" y="457200"/>
            <a:ext cx="5844540" cy="144779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Hyperbole …</a:t>
            </a:r>
            <a:b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exaggeration statement or claim not meant to be taken literally</a:t>
            </a:r>
          </a:p>
        </p:txBody>
      </p:sp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74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9896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Alliteration …</a:t>
            </a:r>
            <a:br>
              <a:rPr lang="en-US" sz="2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figurative language using the repetition of the same consonant or consonant sounds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585" y="3197563"/>
            <a:ext cx="4653738" cy="1840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n>
                  <a:solidFill>
                    <a:srgbClr val="00B050"/>
                  </a:solidFill>
                </a:ln>
              </a:rPr>
              <a:t>Courteous Cop Curt wrote wicked Wanda Witch a spectacular speeding ticket because she was flippantly flipping and flying over the fifty-five km an hour speed limit.</a:t>
            </a:r>
          </a:p>
        </p:txBody>
      </p:sp>
      <p:pic>
        <p:nvPicPr>
          <p:cNvPr id="2050" name="Picture 2" descr="Image result for police and witch on broom&quot;">
            <a:extLst>
              <a:ext uri="{FF2B5EF4-FFF2-40B4-BE49-F238E27FC236}">
                <a16:creationId xmlns:a16="http://schemas.microsoft.com/office/drawing/2014/main" id="{0B3C82E6-90E1-4706-B09D-A4F8F35C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6477000" y="1007294"/>
            <a:ext cx="21774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olice ticket clipart&quot;">
            <a:extLst>
              <a:ext uri="{FF2B5EF4-FFF2-40B4-BE49-F238E27FC236}">
                <a16:creationId xmlns:a16="http://schemas.microsoft.com/office/drawing/2014/main" id="{27F4A929-F0F9-47EC-BE71-4C9AF566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1" b="89915" l="6932" r="90682">
                        <a14:foregroundMark x1="7159" y1="56843" x2="7159" y2="56843"/>
                        <a14:foregroundMark x1="52955" y1="24885" x2="52955" y2="24885"/>
                        <a14:foregroundMark x1="61136" y1="24885" x2="61136" y2="24885"/>
                        <a14:foregroundMark x1="61136" y1="24623" x2="51023" y2="25737"/>
                        <a14:foregroundMark x1="53864" y1="89980" x2="53864" y2="89980"/>
                        <a14:foregroundMark x1="90909" y1="66601" x2="90909" y2="66601"/>
                        <a14:foregroundMark x1="90909" y1="68566" x2="90909" y2="68566"/>
                        <a14:foregroundMark x1="57273" y1="7073" x2="57273" y2="7073"/>
                        <a14:foregroundMark x1="57727" y1="3471" x2="57727" y2="3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403" y="2818583"/>
            <a:ext cx="1957144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5" y="355742"/>
            <a:ext cx="8354890" cy="10158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Bang, clang, and hiss are examples of </a:t>
            </a:r>
            <a:br>
              <a:rPr lang="en-US" sz="3600" dirty="0"/>
            </a:br>
            <a:r>
              <a:rPr lang="en-US" sz="3600" dirty="0"/>
              <a:t>what type of figurative language?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mage result for snake clipart&quot;">
            <a:extLst>
              <a:ext uri="{FF2B5EF4-FFF2-40B4-BE49-F238E27FC236}">
                <a16:creationId xmlns:a16="http://schemas.microsoft.com/office/drawing/2014/main" id="{80A251EA-5F02-407D-9D87-25062F415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675" y="2796853"/>
            <a:ext cx="4091938" cy="32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car crash clipart&quot;">
            <a:extLst>
              <a:ext uri="{FF2B5EF4-FFF2-40B4-BE49-F238E27FC236}">
                <a16:creationId xmlns:a16="http://schemas.microsoft.com/office/drawing/2014/main" id="{AFC12F47-FC0E-42E6-8D11-B1E01388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804" y="3274779"/>
            <a:ext cx="4091938" cy="230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A5F727001D0499EA8A77FB0CADF87" ma:contentTypeVersion="7" ma:contentTypeDescription="Create a new document." ma:contentTypeScope="" ma:versionID="efb4202709f250c3de77d62b428f542e">
  <xsd:schema xmlns:xsd="http://www.w3.org/2001/XMLSchema" xmlns:xs="http://www.w3.org/2001/XMLSchema" xmlns:p="http://schemas.microsoft.com/office/2006/metadata/properties" xmlns:ns1="http://schemas.microsoft.com/sharepoint/v3" xmlns:ns2="d9d66f61-65f4-4e32-b231-14af10bc914a" targetNamespace="http://schemas.microsoft.com/office/2006/metadata/properties" ma:root="true" ma:fieldsID="dfdb8f48fc503a6e3507e9a5af0fcfc8" ns1:_="" ns2:_="">
    <xsd:import namespace="http://schemas.microsoft.com/sharepoint/v3"/>
    <xsd:import namespace="d9d66f61-65f4-4e32-b231-14af10bc91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6f61-65f4-4e32-b231-14af10bc914a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ab976e46-8b69-48ef-b43a-92841bcbded5}" ma:internalName="Blog_x0020_Category" ma:readOnly="false" ma:showField="Title" ma:web="d9d66f61-65f4-4e32-b231-14af10bc914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Blog_x0020_Category xmlns="d9d66f61-65f4-4e32-b231-14af10bc914a">10</Blog_x0020_Categor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A604C8-17C7-459C-A439-E2EDFB969C11}"/>
</file>

<file path=customXml/itemProps2.xml><?xml version="1.0" encoding="utf-8"?>
<ds:datastoreItem xmlns:ds="http://schemas.openxmlformats.org/officeDocument/2006/customXml" ds:itemID="{24C388B9-0863-4FBB-812E-602A2FC4C794}"/>
</file>

<file path=customXml/itemProps3.xml><?xml version="1.0" encoding="utf-8"?>
<ds:datastoreItem xmlns:ds="http://schemas.openxmlformats.org/officeDocument/2006/customXml" ds:itemID="{4025ACB4-AA69-4DE0-84B4-97C10EE013E4}"/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364</Words>
  <Application>Microsoft Office PowerPoint</Application>
  <PresentationFormat>On-screen Show (4:3)</PresentationFormat>
  <Paragraphs>42</Paragraphs>
  <Slides>20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Berlin Sans FB Demi</vt:lpstr>
      <vt:lpstr>Bernard MT Condensed</vt:lpstr>
      <vt:lpstr>Calibri</vt:lpstr>
      <vt:lpstr>Comic Sans MS</vt:lpstr>
      <vt:lpstr>Showcard Gothic</vt:lpstr>
      <vt:lpstr>Stencil</vt:lpstr>
      <vt:lpstr>Tw Cen MT Condensed Extra Bold</vt:lpstr>
      <vt:lpstr>Office Theme</vt:lpstr>
      <vt:lpstr>PowerPoint Presentation</vt:lpstr>
      <vt:lpstr>PowerPoint Presentation</vt:lpstr>
      <vt:lpstr>SIMILE A figure of speech comparing two different things using the words “like” or “as.”</vt:lpstr>
      <vt:lpstr>Metaphor … A figure of speech comparing two different things without using the words “like” or “as.”</vt:lpstr>
      <vt:lpstr>Onomatopoeia … a word or words that imitate a sound</vt:lpstr>
      <vt:lpstr>Personification … giving human characteristics to things that are not human</vt:lpstr>
      <vt:lpstr>Hyperbole … exaggeration statement or claim not meant to be taken literally</vt:lpstr>
      <vt:lpstr>Alliteration … figurative language using the repetition of the same consonant or consonant sounds</vt:lpstr>
      <vt:lpstr>Bang, clang, and hiss are examples of  what type of figurative language?</vt:lpstr>
      <vt:lpstr>ONOMATOPOEIA</vt:lpstr>
      <vt:lpstr>What type of figurative language is the following sentence?</vt:lpstr>
      <vt:lpstr>ALLITERATION</vt:lpstr>
      <vt:lpstr>What type of figurative language is the following sentence?</vt:lpstr>
      <vt:lpstr>SIMILE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Language PowerPoint Presentation</dc:title>
  <dc:creator>Merasty, Celeste    (ASD-W)</dc:creator>
  <cp:lastModifiedBy>Merasty, Celeste    (ASD-W)</cp:lastModifiedBy>
  <cp:revision>4</cp:revision>
  <dcterms:created xsi:type="dcterms:W3CDTF">2020-02-04T21:28:41Z</dcterms:created>
  <dcterms:modified xsi:type="dcterms:W3CDTF">2020-02-05T20:53:05Z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0x010100D0FA5F727001D0499EA8A77FB0CADF87</vt:lpwstr>
  </property>
</Properties>
</file>