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7"/>
  </p:notesMasterIdLst>
  <p:handoutMasterIdLst>
    <p:handoutMasterId r:id="rId18"/>
  </p:handoutMasterIdLst>
  <p:sldIdLst>
    <p:sldId id="256" r:id="rId2"/>
    <p:sldId id="257" r:id="rId3"/>
    <p:sldId id="260" r:id="rId4"/>
    <p:sldId id="265" r:id="rId5"/>
    <p:sldId id="273" r:id="rId6"/>
    <p:sldId id="278" r:id="rId7"/>
    <p:sldId id="279" r:id="rId8"/>
    <p:sldId id="280" r:id="rId9"/>
    <p:sldId id="284" r:id="rId10"/>
    <p:sldId id="285" r:id="rId11"/>
    <p:sldId id="276" r:id="rId12"/>
    <p:sldId id="274" r:id="rId13"/>
    <p:sldId id="275" r:id="rId14"/>
    <p:sldId id="282" r:id="rId15"/>
    <p:sldId id="283" r:id="rId1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6600"/>
    <a:srgbClr val="FFFF66"/>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223" autoAdjust="0"/>
  </p:normalViewPr>
  <p:slideViewPr>
    <p:cSldViewPr>
      <p:cViewPr varScale="1">
        <p:scale>
          <a:sx n="83" d="100"/>
          <a:sy n="83" d="100"/>
        </p:scale>
        <p:origin x="-9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6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charset="0"/>
              </a:defRPr>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charset="0"/>
              </a:defRPr>
            </a:lvl1pPr>
          </a:lstStyle>
          <a:p>
            <a:pPr>
              <a:defRPr/>
            </a:pPr>
            <a:endParaRPr 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charset="0"/>
              </a:defRPr>
            </a:lvl1pPr>
          </a:lstStyle>
          <a:p>
            <a:pPr>
              <a:defRPr/>
            </a:pPr>
            <a:r>
              <a:rPr lang="en-US"/>
              <a:t>Parent School Support Committees</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charset="0"/>
              </a:defRPr>
            </a:lvl1pPr>
          </a:lstStyle>
          <a:p>
            <a:pPr>
              <a:defRPr/>
            </a:pPr>
            <a:fld id="{745F9148-72D7-4DC9-A01D-B3C39ED8FB9E}" type="slidenum">
              <a:rPr lang="en-US"/>
              <a:pPr>
                <a:defRPr/>
              </a:pPr>
              <a:t>‹#›</a:t>
            </a:fld>
            <a:endParaRPr lang="en-US"/>
          </a:p>
        </p:txBody>
      </p:sp>
    </p:spTree>
    <p:extLst>
      <p:ext uri="{BB962C8B-B14F-4D97-AF65-F5344CB8AC3E}">
        <p14:creationId xmlns:p14="http://schemas.microsoft.com/office/powerpoint/2010/main" val="361347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charset="0"/>
              </a:defRPr>
            </a:lvl1pPr>
          </a:lstStyle>
          <a:p>
            <a:pPr>
              <a:defRPr/>
            </a:pPr>
            <a:fld id="{57565581-F85D-4113-93C4-592EFB5D2675}" type="slidenum">
              <a:rPr lang="en-US"/>
              <a:pPr>
                <a:defRPr/>
              </a:pPr>
              <a:t>‹#›</a:t>
            </a:fld>
            <a:endParaRPr lang="en-US"/>
          </a:p>
        </p:txBody>
      </p:sp>
    </p:spTree>
    <p:extLst>
      <p:ext uri="{BB962C8B-B14F-4D97-AF65-F5344CB8AC3E}">
        <p14:creationId xmlns:p14="http://schemas.microsoft.com/office/powerpoint/2010/main" val="21097284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E21FCFB-6831-44B4-A2C0-AE68524F6262}" type="slidenum">
              <a:rPr lang="en-US">
                <a:latin typeface="Times New Roman" pitchFamily="18" charset="0"/>
              </a:rPr>
              <a:pPr/>
              <a:t>1</a:t>
            </a:fld>
            <a:endParaRPr lang="en-US">
              <a:latin typeface="Times New Roman"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w="9525"/>
        </p:spPr>
        <p:txBody>
          <a:bodyPr/>
          <a:lstStyle/>
          <a:p>
            <a:endParaRPr lang="en-US" smtClean="0">
              <a:latin typeface="Times New Roman" pitchFamily="18" charset="0"/>
            </a:endParaRPr>
          </a:p>
          <a:p>
            <a:r>
              <a:rPr lang="en-US" smtClean="0">
                <a:latin typeface="Times New Roman" pitchFamily="18"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7D6E616-E8AF-4245-BEB8-2FEA86555F1C}" type="slidenum">
              <a:rPr lang="en-US">
                <a:latin typeface="Times New Roman" pitchFamily="18" charset="0"/>
              </a:rPr>
              <a:pPr/>
              <a:t>2</a:t>
            </a:fld>
            <a:endParaRPr lang="en-US">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r>
              <a:rPr lang="en-US" dirty="0" smtClean="0">
                <a:latin typeface="Times New Roman" pitchFamily="18" charset="0"/>
              </a:rPr>
              <a:t>A Parent School Support Committee is a committee of 6-12 members elected to ensure that parents’ voices are heard.  Your Parent School Support Committee (PSSC) focuses on your school’s education priorities, while the Principal takes care of day-to-day operations.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4A92C4A-6744-402F-97DB-181188E44F5C}" type="slidenum">
              <a:rPr lang="en-US">
                <a:latin typeface="Times New Roman" pitchFamily="18" charset="0"/>
              </a:rPr>
              <a:pPr/>
              <a:t>3</a:t>
            </a:fld>
            <a:endParaRPr lang="en-US">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r>
              <a:rPr lang="en-US" smtClean="0">
                <a:latin typeface="Times New Roman" pitchFamily="18" charset="0"/>
              </a:rPr>
              <a:t>Most PSSC members are parents of students enrolled in the school and serve for three-year staggered terms.</a:t>
            </a:r>
          </a:p>
          <a:p>
            <a:endParaRPr lang="en-US" smtClean="0">
              <a:latin typeface="Times New Roman" pitchFamily="18" charset="0"/>
            </a:endParaRPr>
          </a:p>
          <a:p>
            <a:r>
              <a:rPr lang="en-US" smtClean="0">
                <a:latin typeface="Times New Roman" pitchFamily="18" charset="0"/>
              </a:rPr>
              <a:t>One or two community members can be appointed, along with one Home &amp; School representative in schools with a Home &amp; School Association.  High schools can have one student member, appointed  by the student body.  Middle and elementary schools can appoint a student member.  Each PSSC has a teacher member, elected by other teachers.  These members serve for a one-year term.</a:t>
            </a:r>
          </a:p>
          <a:p>
            <a:endParaRPr lang="en-US" smtClean="0">
              <a:latin typeface="Times New Roman" pitchFamily="18" charset="0"/>
            </a:endParaRPr>
          </a:p>
          <a:p>
            <a:r>
              <a:rPr lang="en-US" smtClean="0">
                <a:latin typeface="Times New Roman" pitchFamily="18" charset="0"/>
              </a:rPr>
              <a:t>Principals participate in all PSSC meetings. Members of the District Education Council may also participate.</a:t>
            </a:r>
          </a:p>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178DED6-364F-44ED-804D-2486E1CF2F60}" type="slidenum">
              <a:rPr lang="en-US">
                <a:latin typeface="Times New Roman" pitchFamily="18" charset="0"/>
              </a:rPr>
              <a:pPr/>
              <a:t>4</a:t>
            </a:fld>
            <a:endParaRPr lang="en-US">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w="9525"/>
        </p:spPr>
        <p:txBody>
          <a:bodyPr/>
          <a:lstStyle/>
          <a:p>
            <a:endParaRPr lang="en-CA"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pPr>
              <a:defRPr/>
            </a:pPr>
            <a:fld id="{57565581-F85D-4113-93C4-592EFB5D2675}"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B424DA4-8689-4ED9-A2C3-9AF0C70DDAD8}" type="slidenum">
              <a:rPr lang="en-US">
                <a:latin typeface="Times New Roman" pitchFamily="18" charset="0"/>
              </a:rPr>
              <a:pPr/>
              <a:t>11</a:t>
            </a:fld>
            <a:endParaRPr lang="en-US">
              <a:latin typeface="Times New Roman"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w="9525"/>
        </p:spPr>
        <p:txBody>
          <a:bodyPr/>
          <a:lstStyle/>
          <a:p>
            <a:pPr algn="just"/>
            <a:r>
              <a:rPr lang="en-US" smtClean="0">
                <a:latin typeface="Arial" charset="0"/>
                <a:cs typeface="Times New Roman" pitchFamily="18" charset="0"/>
              </a:rPr>
              <a:t> </a:t>
            </a:r>
            <a:r>
              <a:rPr lang="en-US" u="sng" smtClean="0">
                <a:latin typeface="Arial" charset="0"/>
                <a:cs typeface="Times New Roman" pitchFamily="18" charset="0"/>
              </a:rPr>
              <a:t>Early Fall</a:t>
            </a:r>
            <a:r>
              <a:rPr lang="en-US" smtClean="0">
                <a:latin typeface="Arial" charset="0"/>
                <a:cs typeface="Times New Roman" pitchFamily="18" charset="0"/>
              </a:rPr>
              <a:t> –The Principal provides the School Profile indicatig available resources, and how well last year’s objectives have been achieved.  If the School Improvement Plan ended the previous June, an evaluation of its success is presented.  The new School Improvement Plan is reviewed, and actions for the current year are described.  If the school is in Year Two or Three of its Plan, the current Plan is reviewed and a monitoring report is presented identifying any changes that have occurred. </a:t>
            </a:r>
          </a:p>
          <a:p>
            <a:pPr algn="just"/>
            <a:endParaRPr lang="en-US" smtClean="0">
              <a:latin typeface="Arial" charset="0"/>
              <a:cs typeface="Times New Roman" pitchFamily="18" charset="0"/>
            </a:endParaRPr>
          </a:p>
          <a:p>
            <a:pPr algn="just"/>
            <a:r>
              <a:rPr lang="en-US" u="sng" smtClean="0">
                <a:latin typeface="Arial" charset="0"/>
                <a:cs typeface="Times New Roman" pitchFamily="18" charset="0"/>
              </a:rPr>
              <a:t>Late Fall</a:t>
            </a:r>
            <a:r>
              <a:rPr lang="en-US" smtClean="0">
                <a:latin typeface="Arial" charset="0"/>
                <a:cs typeface="Times New Roman" pitchFamily="18" charset="0"/>
              </a:rPr>
              <a:t>  - The Principal presents the School Report Card, identifying all measures of student achievement, with an analysis of the results showing the degree of improvement over the previous academic year.</a:t>
            </a:r>
          </a:p>
          <a:p>
            <a:pPr algn="just"/>
            <a:endParaRPr lang="en-US" smtClean="0">
              <a:latin typeface="Arial" charset="0"/>
              <a:cs typeface="Times New Roman" pitchFamily="18" charset="0"/>
            </a:endParaRPr>
          </a:p>
          <a:p>
            <a:pPr algn="just"/>
            <a:r>
              <a:rPr lang="en-US" u="sng" smtClean="0">
                <a:latin typeface="Arial" charset="0"/>
                <a:cs typeface="Times New Roman" pitchFamily="18" charset="0"/>
              </a:rPr>
              <a:t>Early Winter</a:t>
            </a:r>
            <a:r>
              <a:rPr lang="en-US" smtClean="0">
                <a:latin typeface="Arial" charset="0"/>
                <a:cs typeface="Times New Roman" pitchFamily="18" charset="0"/>
              </a:rPr>
              <a:t> – When the Provincial Report Card is available, the Principal provides an analysis of the school’s achievement compared to those of the school district and the province.</a:t>
            </a:r>
          </a:p>
          <a:p>
            <a:pPr algn="just"/>
            <a:endParaRPr lang="en-US" smtClean="0">
              <a:latin typeface="Arial" charset="0"/>
              <a:cs typeface="Times New Roman" pitchFamily="18" charset="0"/>
            </a:endParaRPr>
          </a:p>
          <a:p>
            <a:pPr algn="just"/>
            <a:r>
              <a:rPr lang="en-US" u="sng" smtClean="0">
                <a:latin typeface="Arial" charset="0"/>
                <a:cs typeface="Times New Roman" pitchFamily="18" charset="0"/>
              </a:rPr>
              <a:t>Mid-Winter</a:t>
            </a:r>
            <a:r>
              <a:rPr lang="en-US" smtClean="0">
                <a:latin typeface="Arial" charset="0"/>
                <a:cs typeface="Times New Roman" pitchFamily="18" charset="0"/>
              </a:rPr>
              <a:t> – The current School Improvement Plan is reviewed to see if strategies need to be modified for the coming year.</a:t>
            </a:r>
          </a:p>
          <a:p>
            <a:pPr algn="just"/>
            <a:endParaRPr lang="en-US" smtClean="0">
              <a:latin typeface="Arial" charset="0"/>
              <a:cs typeface="Times New Roman" pitchFamily="18" charset="0"/>
            </a:endParaRPr>
          </a:p>
          <a:p>
            <a:pPr algn="just"/>
            <a:r>
              <a:rPr lang="en-US" u="sng" smtClean="0">
                <a:latin typeface="Arial" charset="0"/>
                <a:cs typeface="Times New Roman" pitchFamily="18" charset="0"/>
              </a:rPr>
              <a:t>Spring</a:t>
            </a:r>
            <a:r>
              <a:rPr lang="en-US" smtClean="0">
                <a:latin typeface="Arial" charset="0"/>
                <a:cs typeface="Times New Roman" pitchFamily="18" charset="0"/>
              </a:rPr>
              <a:t> –The Principal presents the School Improvement Plan and a final monitoring report of the current year plan for review. Resources available for the coming school year should be known. </a:t>
            </a:r>
          </a:p>
          <a:p>
            <a:pPr algn="just"/>
            <a:endParaRPr lang="en-US" smtClean="0">
              <a:latin typeface="Arial" charset="0"/>
              <a:cs typeface="Times New Roman" pitchFamily="18" charset="0"/>
            </a:endParaRPr>
          </a:p>
          <a:p>
            <a:pPr algn="just"/>
            <a:r>
              <a:rPr lang="en-US" u="sng" smtClean="0">
                <a:latin typeface="Arial" charset="0"/>
                <a:cs typeface="Times New Roman" pitchFamily="18" charset="0"/>
              </a:rPr>
              <a:t>New School Year</a:t>
            </a:r>
            <a:r>
              <a:rPr lang="en-US" smtClean="0">
                <a:latin typeface="Arial" charset="0"/>
                <a:cs typeface="Times New Roman" pitchFamily="18" charset="0"/>
              </a:rPr>
              <a:t> – the established pattern starts again at the first PSSC meeting in the Fall.</a:t>
            </a:r>
            <a:r>
              <a:rPr lang="en-US" smtClean="0">
                <a:latin typeface="Times New Roman" pitchFamily="18" charset="0"/>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9865462-8248-4A2D-9F47-9DCB6CFC1F9A}" type="slidenum">
              <a:rPr lang="en-US">
                <a:latin typeface="Times New Roman" pitchFamily="18" charset="0"/>
              </a:rPr>
              <a:pPr/>
              <a:t>12</a:t>
            </a:fld>
            <a:endParaRPr lang="en-US">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w="9525"/>
        </p:spPr>
        <p:txBody>
          <a:bodyPr/>
          <a:lstStyle/>
          <a:p>
            <a:r>
              <a:rPr lang="en-US" smtClean="0">
                <a:latin typeface="Arial" charset="0"/>
                <a:cs typeface="Times New Roman" pitchFamily="18" charset="0"/>
              </a:rPr>
              <a:t>The School Improvement Plan is a blueprint for the school, focusing on enhancing education and improving student learning.  </a:t>
            </a:r>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A" dirty="0"/>
          </a:p>
        </p:txBody>
      </p:sp>
      <p:sp>
        <p:nvSpPr>
          <p:cNvPr id="4" name="Slide Number Placeholder 3"/>
          <p:cNvSpPr>
            <a:spLocks noGrp="1"/>
          </p:cNvSpPr>
          <p:nvPr>
            <p:ph type="sldNum" sz="quarter" idx="10"/>
          </p:nvPr>
        </p:nvSpPr>
        <p:spPr/>
        <p:txBody>
          <a:bodyPr/>
          <a:lstStyle/>
          <a:p>
            <a:pPr>
              <a:defRPr/>
            </a:pPr>
            <a:fld id="{57565581-F85D-4113-93C4-592EFB5D2675}"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1FDD3F6C-E2DF-48C3-BD42-B267F1BFB968}" type="datetime1">
              <a:rPr lang="en-US" smtClean="0"/>
              <a:pPr>
                <a:defRPr/>
              </a:pPr>
              <a:t>9/23/2012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lvl="1">
              <a:defRPr/>
            </a:pPr>
            <a:fld id="{69E0D993-5259-4347-BFB0-651D74FEDCF6}" type="slidenum">
              <a:rPr lang="en-US" smtClean="0"/>
              <a:pPr lvl="1">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C291C39F-2E0B-455E-87C3-E4E318D773A7}" type="datetime1">
              <a:rPr lang="en-US" smtClean="0"/>
              <a:pPr>
                <a:defRPr/>
              </a:pPr>
              <a:t>9/23/2012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lvl="1">
              <a:defRPr/>
            </a:pPr>
            <a:fld id="{E5D90E08-616A-4E9D-8787-5A63D0403233}" type="slidenum">
              <a:rPr lang="en-US" smtClean="0"/>
              <a:pPr lvl="1">
                <a:defRPr/>
              </a:pPr>
              <a:t>‹#›</a:t>
            </a:fld>
            <a:endParaRPr lang="en-US">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CEE5F20-093B-4F3E-A5FD-F5367817B4C0}" type="datetime1">
              <a:rPr lang="en-US" smtClean="0"/>
              <a:pPr>
                <a:defRPr/>
              </a:pPr>
              <a:t>9/23/2012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lvl="1">
              <a:defRPr/>
            </a:pPr>
            <a:fld id="{223779AE-C59B-47A4-A736-9D79E0BED442}" type="slidenum">
              <a:rPr lang="en-US" smtClean="0"/>
              <a:pPr lvl="1">
                <a:defRPr/>
              </a:pPr>
              <a:t>‹#›</a:t>
            </a:fld>
            <a:endParaRPr lang="en-US">
              <a:latin typeface="+mn-l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5025"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5025"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p:txBody>
          <a:bodyPr/>
          <a:lstStyle>
            <a:lvl1pPr>
              <a:defRPr smtClean="0"/>
            </a:lvl1pPr>
          </a:lstStyle>
          <a:p>
            <a:pPr>
              <a:defRPr/>
            </a:pPr>
            <a:fld id="{B399978E-9D6F-40BF-AC2D-C411E0DF49AB}" type="datetime1">
              <a:rPr lang="en-US"/>
              <a:pPr>
                <a:defRPr/>
              </a:pPr>
              <a:t>9/23/2012</a:t>
            </a:fld>
            <a:endParaRPr lang="en-US"/>
          </a:p>
        </p:txBody>
      </p:sp>
      <p:sp>
        <p:nvSpPr>
          <p:cNvPr id="7" name="Footer Placeholder 6"/>
          <p:cNvSpPr>
            <a:spLocks noGrp="1"/>
          </p:cNvSpPr>
          <p:nvPr>
            <p:ph type="ftr" sz="quarter" idx="11"/>
          </p:nvPr>
        </p:nvSpPr>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p:txBody>
          <a:bodyPr/>
          <a:lstStyle>
            <a:lvl2pPr lvl="1">
              <a:defRPr smtClean="0"/>
            </a:lvl2pPr>
          </a:lstStyle>
          <a:p>
            <a:pPr lvl="1">
              <a:defRPr/>
            </a:pPr>
            <a:fld id="{5F7981B3-D8F8-4291-971C-5C1A7F8251CD}" type="slidenum">
              <a:rPr lang="en-US"/>
              <a:pPr lvl="1">
                <a:defRPr/>
              </a:pPr>
              <a:t>‹#›</a:t>
            </a:fld>
            <a:endParaRPr lang="en-US">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F51A06C3-3608-4AEF-88DD-3E2810DCA699}" type="datetime1">
              <a:rPr lang="en-US" smtClean="0"/>
              <a:pPr>
                <a:defRPr/>
              </a:pPr>
              <a:t>9/23/2012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lvl="1">
              <a:defRPr/>
            </a:pPr>
            <a:fld id="{08558B47-210D-45ED-8A55-D774970B9DB8}" type="slidenum">
              <a:rPr lang="en-US" smtClean="0"/>
              <a:pPr lvl="1">
                <a:defRPr/>
              </a:pPr>
              <a:t>‹#›</a:t>
            </a:fld>
            <a:endParaRPr lang="en-US">
              <a:latin typeface="+mn-lt"/>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377A226-8230-4BF0-A59E-9F3FD2A3FFE5}" type="datetime1">
              <a:rPr lang="en-US" smtClean="0"/>
              <a:pPr>
                <a:defRPr/>
              </a:pPr>
              <a:t>9/23/2012</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lvl="1">
              <a:defRPr/>
            </a:pPr>
            <a:fld id="{657E76CD-6C9A-49B6-89B8-DB2A28ED1AAF}" type="slidenum">
              <a:rPr lang="en-US" smtClean="0"/>
              <a:pPr lvl="1">
                <a:defRPr/>
              </a:pPr>
              <a:t>‹#›</a:t>
            </a:fld>
            <a:endParaRPr lang="en-US">
              <a:latin typeface="+mn-lt"/>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FA2C28AB-F987-4DBF-8A78-789D2EA141A5}" type="datetime1">
              <a:rPr lang="en-US" smtClean="0"/>
              <a:pPr>
                <a:defRPr/>
              </a:pPr>
              <a:t>9/23/2012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lvl="1">
              <a:defRPr/>
            </a:pPr>
            <a:fld id="{1B32B376-F0A9-4EFE-90FE-14EDE036113C}" type="slidenum">
              <a:rPr lang="en-US" smtClean="0"/>
              <a:pPr lvl="1">
                <a:defRPr/>
              </a:pPr>
              <a:t>‹#›</a:t>
            </a:fld>
            <a:endParaRPr lang="en-US">
              <a:latin typeface="+mn-lt"/>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6A2B59B7-0377-42F7-82C4-4C0AB09A7DA8}" type="datetime1">
              <a:rPr lang="en-US" smtClean="0"/>
              <a:pPr>
                <a:defRPr/>
              </a:pPr>
              <a:t>9/23/2012</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lvl="1">
              <a:defRPr/>
            </a:pPr>
            <a:fld id="{87593E0A-CDD0-4A76-A3FE-4A3C557FF809}" type="slidenum">
              <a:rPr lang="en-US" smtClean="0"/>
              <a:pPr lvl="1">
                <a:defRPr/>
              </a:pPr>
              <a:t>‹#›</a:t>
            </a:fld>
            <a:endParaRPr lang="en-US">
              <a:latin typeface="+mn-l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5DF7D170-C013-4521-A1EC-19A5195F168F}" type="datetime1">
              <a:rPr lang="en-US" smtClean="0"/>
              <a:pPr>
                <a:defRPr/>
              </a:pPr>
              <a:t>9/23/2012</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lvl="1">
              <a:defRPr/>
            </a:pPr>
            <a:fld id="{749DB05A-6C31-4DBB-A9AC-1E12B964A48B}" type="slidenum">
              <a:rPr lang="en-US" smtClean="0"/>
              <a:pPr lvl="1">
                <a:defRPr/>
              </a:pPr>
              <a:t>‹#›</a:t>
            </a:fld>
            <a:endParaRPr lang="en-US">
              <a:latin typeface="+mn-lt"/>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E7B5F74F-101D-4A21-92BC-A279617DA02B}" type="datetime1">
              <a:rPr lang="en-US" smtClean="0"/>
              <a:pPr>
                <a:defRPr/>
              </a:pPr>
              <a:t>9/23/2012</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lvl="1">
              <a:defRPr/>
            </a:pPr>
            <a:fld id="{C1F6926C-648D-4516-AB47-40E94EF05FD2}" type="slidenum">
              <a:rPr lang="en-US" smtClean="0"/>
              <a:pPr lvl="1">
                <a:defRPr/>
              </a:pPr>
              <a:t>‹#›</a:t>
            </a:fld>
            <a:endParaRPr lang="en-US">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028C053D-7264-4B50-A5F0-12C1EC15C624}" type="datetime1">
              <a:rPr lang="en-US" smtClean="0"/>
              <a:pPr>
                <a:defRPr/>
              </a:pPr>
              <a:t>9/23/2012</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lvl="1">
              <a:defRPr/>
            </a:pPr>
            <a:fld id="{8C89586A-148A-40EA-BFDC-C9CE01CF761A}" type="slidenum">
              <a:rPr lang="en-US" smtClean="0"/>
              <a:pPr lvl="1">
                <a:defRPr/>
              </a:pPr>
              <a:t>‹#›</a:t>
            </a:fld>
            <a:endParaRPr lang="en-US">
              <a:latin typeface="+mn-lt"/>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70C4DD7B-5C53-4832-B314-1813F53C001F}" type="datetime1">
              <a:rPr lang="en-US" smtClean="0"/>
              <a:pPr>
                <a:defRPr/>
              </a:pPr>
              <a:t>9/23/2012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lvl="1">
              <a:defRPr/>
            </a:pPr>
            <a:fld id="{C8CD078D-1748-41BF-B208-830038FE6539}" type="slidenum">
              <a:rPr lang="en-US" smtClean="0"/>
              <a:pPr lvl="1">
                <a:defRPr/>
              </a:pPr>
              <a:t>‹#›</a:t>
            </a:fld>
            <a:endParaRPr lang="en-US">
              <a:latin typeface="+mn-lt"/>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71A1A1AD-C266-4486-924E-C1652CC8EA3E}" type="datetime1">
              <a:rPr lang="en-US" smtClean="0"/>
              <a:pPr>
                <a:defRPr/>
              </a:pPr>
              <a:t>9/23/2012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lvl="1">
              <a:defRPr/>
            </a:pPr>
            <a:fld id="{5CDB04F4-025A-41B1-91B5-571C06FD881F}" type="slidenum">
              <a:rPr lang="en-US" smtClean="0"/>
              <a:pPr lvl="1">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900113" y="549275"/>
            <a:ext cx="7772400" cy="4248150"/>
          </a:xfrm>
        </p:spPr>
        <p:txBody>
          <a:bodyPr>
            <a:normAutofit/>
          </a:bodyPr>
          <a:lstStyle/>
          <a:p>
            <a:pPr algn="ctr" eaLnBrk="1" hangingPunct="1">
              <a:defRPr/>
            </a:pPr>
            <a:r>
              <a:rPr lang="en-US" dirty="0" smtClean="0"/>
              <a:t>Welcome to your </a:t>
            </a:r>
            <a:br>
              <a:rPr lang="en-US" dirty="0" smtClean="0"/>
            </a:br>
            <a:r>
              <a:rPr lang="en-US" dirty="0" smtClean="0"/>
              <a:t>Parent School Support  Committee</a:t>
            </a:r>
            <a:br>
              <a:rPr lang="en-US" dirty="0" smtClean="0"/>
            </a:br>
            <a:r>
              <a:rPr lang="en-US" dirty="0" smtClean="0"/>
              <a:t>(PSSC)</a:t>
            </a:r>
          </a:p>
        </p:txBody>
      </p:sp>
      <p:sp>
        <p:nvSpPr>
          <p:cNvPr id="14338" name="Rectangle 7"/>
          <p:cNvSpPr>
            <a:spLocks noGrp="1" noChangeArrowheads="1"/>
          </p:cNvSpPr>
          <p:nvPr>
            <p:ph type="dt" sz="half" idx="10"/>
          </p:nvPr>
        </p:nvSpPr>
        <p:spPr>
          <a:noFill/>
        </p:spPr>
        <p:txBody>
          <a:bodyPr/>
          <a:lstStyle/>
          <a:p>
            <a:fld id="{D8FF0CAF-BA6A-4C95-A227-CD034740DB58}" type="datetime1">
              <a:rPr lang="en-US">
                <a:latin typeface="Times New Roman" pitchFamily="18" charset="0"/>
              </a:rPr>
              <a:pPr/>
              <a:t>9/23/2012</a:t>
            </a:fld>
            <a:endParaRPr lang="en-US">
              <a:latin typeface="Times New Roman" pitchFamily="18" charset="0"/>
            </a:endParaRPr>
          </a:p>
        </p:txBody>
      </p:sp>
      <p:sp>
        <p:nvSpPr>
          <p:cNvPr id="4" name="Rectangle 9"/>
          <p:cNvSpPr>
            <a:spLocks noGrp="1" noChangeArrowheads="1"/>
          </p:cNvSpPr>
          <p:nvPr>
            <p:ph type="sldNum" sz="quarter" idx="12"/>
          </p:nvPr>
        </p:nvSpPr>
        <p:spPr/>
        <p:txBody>
          <a:bodyPr/>
          <a:lstStyle/>
          <a:p>
            <a:pPr lvl="1">
              <a:defRPr/>
            </a:pPr>
            <a:fld id="{BE0F1771-7007-4CBC-ADD8-D92F9A9FED41}" type="slidenum">
              <a:rPr lang="en-US"/>
              <a:pPr lvl="1">
                <a:defRPr/>
              </a:pPr>
              <a:t>1</a:t>
            </a:fld>
            <a:endParaRPr lang="en-US"/>
          </a:p>
        </p:txBody>
      </p:sp>
      <p:pic>
        <p:nvPicPr>
          <p:cNvPr id="5" name="Picture 4" descr="DECLogo-RGB.jpg"/>
          <p:cNvPicPr>
            <a:picLocks noChangeAspect="1"/>
          </p:cNvPicPr>
          <p:nvPr/>
        </p:nvPicPr>
        <p:blipFill>
          <a:blip r:embed="rId3" cstate="print"/>
          <a:stretch>
            <a:fillRect/>
          </a:stretch>
        </p:blipFill>
        <p:spPr>
          <a:xfrm>
            <a:off x="0" y="0"/>
            <a:ext cx="2451820" cy="980728"/>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idx="1"/>
          </p:nvPr>
        </p:nvSpPr>
        <p:spPr>
          <a:xfrm>
            <a:off x="685800" y="1676400"/>
            <a:ext cx="7772400" cy="4953000"/>
          </a:xfrm>
        </p:spPr>
        <p:txBody>
          <a:bodyPr/>
          <a:lstStyle/>
          <a:p>
            <a:pPr eaLnBrk="1" hangingPunct="1"/>
            <a:r>
              <a:rPr lang="en-US" dirty="0" smtClean="0"/>
              <a:t>Dates, times, location and agenda are jointly prepared by PSSC Chair and Principal</a:t>
            </a:r>
          </a:p>
          <a:p>
            <a:pPr eaLnBrk="1" hangingPunct="1">
              <a:buFont typeface="Wingdings" pitchFamily="2" charset="2"/>
              <a:buNone/>
            </a:pPr>
            <a:endParaRPr lang="en-US" dirty="0" smtClean="0"/>
          </a:p>
          <a:p>
            <a:pPr eaLnBrk="1" hangingPunct="1"/>
            <a:r>
              <a:rPr lang="en-US" dirty="0" smtClean="0"/>
              <a:t>Meetings are open to the public</a:t>
            </a:r>
          </a:p>
          <a:p>
            <a:pPr eaLnBrk="1" hangingPunct="1">
              <a:buFont typeface="Wingdings" pitchFamily="2" charset="2"/>
              <a:buNone/>
            </a:pPr>
            <a:endParaRPr lang="en-US" dirty="0" smtClean="0"/>
          </a:p>
          <a:p>
            <a:pPr eaLnBrk="1" hangingPunct="1"/>
            <a:r>
              <a:rPr lang="en-US" dirty="0" smtClean="0"/>
              <a:t>Minutes are recorded and made available to the public </a:t>
            </a:r>
          </a:p>
        </p:txBody>
      </p:sp>
      <p:sp>
        <p:nvSpPr>
          <p:cNvPr id="23554" name="Date Placeholder 3"/>
          <p:cNvSpPr>
            <a:spLocks noGrp="1"/>
          </p:cNvSpPr>
          <p:nvPr>
            <p:ph type="dt" sz="half" idx="10"/>
          </p:nvPr>
        </p:nvSpPr>
        <p:spPr>
          <a:noFill/>
        </p:spPr>
        <p:txBody>
          <a:bodyPr/>
          <a:lstStyle/>
          <a:p>
            <a:fld id="{C23140A3-2A00-445F-B19A-5F8A61A7A142}" type="datetime1">
              <a:rPr lang="en-US">
                <a:latin typeface="Times New Roman" pitchFamily="18" charset="0"/>
              </a:rPr>
              <a:pPr/>
              <a:t>9/23/2012</a:t>
            </a:fld>
            <a:endParaRPr lang="en-US">
              <a:latin typeface="Times New Roman" pitchFamily="18" charset="0"/>
            </a:endParaRPr>
          </a:p>
        </p:txBody>
      </p:sp>
      <p:sp>
        <p:nvSpPr>
          <p:cNvPr id="5" name="Slide Number Placeholder 5"/>
          <p:cNvSpPr>
            <a:spLocks noGrp="1"/>
          </p:cNvSpPr>
          <p:nvPr>
            <p:ph type="sldNum" sz="quarter" idx="12"/>
          </p:nvPr>
        </p:nvSpPr>
        <p:spPr/>
        <p:txBody>
          <a:bodyPr/>
          <a:lstStyle/>
          <a:p>
            <a:pPr lvl="1">
              <a:defRPr/>
            </a:pPr>
            <a:fld id="{85AA71D8-F4A2-4B68-9F5C-C5F01E99E4A9}" type="slidenum">
              <a:rPr lang="en-US"/>
              <a:pPr lvl="1">
                <a:defRPr/>
              </a:pPr>
              <a:t>10</a:t>
            </a:fld>
            <a:endParaRPr lang="en-US">
              <a:latin typeface="Times New Roman" charset="0"/>
            </a:endParaRPr>
          </a:p>
        </p:txBody>
      </p:sp>
      <p:sp>
        <p:nvSpPr>
          <p:cNvPr id="61442" name="Rectangle 2"/>
          <p:cNvSpPr>
            <a:spLocks noGrp="1" noChangeArrowheads="1"/>
          </p:cNvSpPr>
          <p:nvPr>
            <p:ph type="title"/>
          </p:nvPr>
        </p:nvSpPr>
        <p:spPr/>
        <p:txBody>
          <a:bodyPr/>
          <a:lstStyle/>
          <a:p>
            <a:pPr algn="ctr" eaLnBrk="1" hangingPunct="1">
              <a:defRPr/>
            </a:pPr>
            <a:r>
              <a:rPr lang="en-US" smtClean="0"/>
              <a:t>PSSC Meetings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1547813" y="665163"/>
            <a:ext cx="7596187" cy="5428133"/>
          </a:xfrm>
        </p:spPr>
        <p:txBody>
          <a:bodyPr/>
          <a:lstStyle/>
          <a:p>
            <a:pPr eaLnBrk="1" hangingPunct="1"/>
            <a:r>
              <a:rPr lang="en-US" u="sng" dirty="0" smtClean="0"/>
              <a:t>Early Fall</a:t>
            </a:r>
            <a:r>
              <a:rPr lang="en-US" dirty="0" smtClean="0"/>
              <a:t> –School Improvement Plan</a:t>
            </a:r>
          </a:p>
          <a:p>
            <a:pPr eaLnBrk="1" hangingPunct="1"/>
            <a:r>
              <a:rPr lang="en-US" u="sng" dirty="0" smtClean="0"/>
              <a:t>Late Fall</a:t>
            </a:r>
            <a:r>
              <a:rPr lang="en-US" dirty="0" smtClean="0"/>
              <a:t> – School Report Card</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r>
              <a:rPr lang="en-US" u="sng" dirty="0" smtClean="0"/>
              <a:t>Early Winter</a:t>
            </a:r>
            <a:r>
              <a:rPr lang="en-US" dirty="0" smtClean="0"/>
              <a:t> – Provincial Report Card</a:t>
            </a:r>
          </a:p>
          <a:p>
            <a:pPr eaLnBrk="1" hangingPunct="1"/>
            <a:r>
              <a:rPr lang="en-US" u="sng" dirty="0" smtClean="0"/>
              <a:t>Mid-Winter</a:t>
            </a:r>
            <a:r>
              <a:rPr lang="en-US" dirty="0" smtClean="0"/>
              <a:t> – School Improvement Plan</a:t>
            </a:r>
          </a:p>
          <a:p>
            <a:pPr eaLnBrk="1" hangingPunct="1">
              <a:buFont typeface="Wingdings" pitchFamily="2" charset="2"/>
              <a:buNone/>
            </a:pPr>
            <a:endParaRPr lang="en-US" dirty="0" smtClean="0"/>
          </a:p>
          <a:p>
            <a:pPr eaLnBrk="1" hangingPunct="1">
              <a:buFont typeface="Wingdings" pitchFamily="2" charset="2"/>
              <a:buNone/>
            </a:pPr>
            <a:endParaRPr lang="en-US" dirty="0" smtClean="0">
              <a:solidFill>
                <a:srgbClr val="00CCFF"/>
              </a:solidFill>
            </a:endParaRPr>
          </a:p>
          <a:p>
            <a:pPr eaLnBrk="1" hangingPunct="1"/>
            <a:r>
              <a:rPr lang="en-US" u="sng" dirty="0" smtClean="0"/>
              <a:t>Spring</a:t>
            </a:r>
            <a:r>
              <a:rPr lang="en-US" dirty="0" smtClean="0"/>
              <a:t> – School Improvement Plan</a:t>
            </a:r>
          </a:p>
          <a:p>
            <a:pPr eaLnBrk="1" hangingPunct="1">
              <a:buFont typeface="Wingdings" pitchFamily="2" charset="2"/>
              <a:buNone/>
            </a:pPr>
            <a:endParaRPr lang="en-US" dirty="0" smtClean="0"/>
          </a:p>
          <a:p>
            <a:pPr eaLnBrk="1" hangingPunct="1">
              <a:buFont typeface="Wingdings" pitchFamily="2" charset="2"/>
              <a:buNone/>
            </a:pPr>
            <a:endParaRPr lang="en-US" dirty="0" smtClean="0">
              <a:latin typeface="Arial" charset="0"/>
              <a:cs typeface="Times New Roman" pitchFamily="18" charset="0"/>
            </a:endParaRPr>
          </a:p>
        </p:txBody>
      </p:sp>
      <p:sp>
        <p:nvSpPr>
          <p:cNvPr id="24578" name="Date Placeholder 3"/>
          <p:cNvSpPr>
            <a:spLocks noGrp="1"/>
          </p:cNvSpPr>
          <p:nvPr>
            <p:ph type="dt" sz="half" idx="10"/>
          </p:nvPr>
        </p:nvSpPr>
        <p:spPr>
          <a:noFill/>
        </p:spPr>
        <p:txBody>
          <a:bodyPr/>
          <a:lstStyle/>
          <a:p>
            <a:fld id="{05A13E86-D2F7-4048-B1A8-A233AEF083AA}" type="datetime1">
              <a:rPr lang="en-US">
                <a:latin typeface="Times New Roman" pitchFamily="18" charset="0"/>
              </a:rPr>
              <a:pPr/>
              <a:t>9/23/2012</a:t>
            </a:fld>
            <a:endParaRPr lang="en-US">
              <a:latin typeface="Times New Roman" pitchFamily="18" charset="0"/>
            </a:endParaRPr>
          </a:p>
        </p:txBody>
      </p:sp>
      <p:sp>
        <p:nvSpPr>
          <p:cNvPr id="7" name="Slide Number Placeholder 5"/>
          <p:cNvSpPr>
            <a:spLocks noGrp="1"/>
          </p:cNvSpPr>
          <p:nvPr>
            <p:ph type="sldNum" sz="quarter" idx="12"/>
          </p:nvPr>
        </p:nvSpPr>
        <p:spPr/>
        <p:txBody>
          <a:bodyPr/>
          <a:lstStyle/>
          <a:p>
            <a:pPr lvl="1">
              <a:defRPr/>
            </a:pPr>
            <a:fld id="{CFDBFB24-0539-450C-A4FA-4DCCC404935B}" type="slidenum">
              <a:rPr lang="en-US"/>
              <a:pPr lvl="1">
                <a:defRPr/>
              </a:pPr>
              <a:t>11</a:t>
            </a:fld>
            <a:endParaRPr lang="en-US">
              <a:latin typeface="Times New Roman" charset="0"/>
            </a:endParaRPr>
          </a:p>
        </p:txBody>
      </p:sp>
      <p:pic>
        <p:nvPicPr>
          <p:cNvPr id="24584" name="Picture 8" descr="C:\Users\stacey.brown\AppData\Local\Microsoft\Windows\Temporary Internet Files\Content.IE5\4MF0BCFK\MP900411770[1].jpg"/>
          <p:cNvPicPr>
            <a:picLocks noChangeAspect="1" noChangeArrowheads="1"/>
          </p:cNvPicPr>
          <p:nvPr/>
        </p:nvPicPr>
        <p:blipFill>
          <a:blip r:embed="rId3" cstate="print"/>
          <a:srcRect/>
          <a:stretch>
            <a:fillRect/>
          </a:stretch>
        </p:blipFill>
        <p:spPr bwMode="auto">
          <a:xfrm>
            <a:off x="323528" y="404664"/>
            <a:ext cx="950739" cy="1286072"/>
          </a:xfrm>
          <a:prstGeom prst="rect">
            <a:avLst/>
          </a:prstGeom>
          <a:noFill/>
        </p:spPr>
      </p:pic>
      <p:pic>
        <p:nvPicPr>
          <p:cNvPr id="24585" name="Picture 9" descr="C:\Users\stacey.brown\AppData\Local\Microsoft\Windows\Temporary Internet Files\Content.IE5\HJC1CZ7J\MP900448122[1].jpg"/>
          <p:cNvPicPr>
            <a:picLocks noChangeAspect="1" noChangeArrowheads="1"/>
          </p:cNvPicPr>
          <p:nvPr/>
        </p:nvPicPr>
        <p:blipFill>
          <a:blip r:embed="rId4" cstate="print"/>
          <a:srcRect l="6642" t="4421"/>
          <a:stretch>
            <a:fillRect/>
          </a:stretch>
        </p:blipFill>
        <p:spPr bwMode="auto">
          <a:xfrm>
            <a:off x="539552" y="3933056"/>
            <a:ext cx="1012162" cy="1556792"/>
          </a:xfrm>
          <a:prstGeom prst="rect">
            <a:avLst/>
          </a:prstGeom>
          <a:noFill/>
        </p:spPr>
      </p:pic>
      <p:pic>
        <p:nvPicPr>
          <p:cNvPr id="24587" name="Picture 11" descr="C:\Users\stacey.brown\AppData\Local\Microsoft\Windows\Temporary Internet Files\Content.IE5\PBAEOBXP\MP900384707[1].jpg"/>
          <p:cNvPicPr>
            <a:picLocks noChangeAspect="1" noChangeArrowheads="1"/>
          </p:cNvPicPr>
          <p:nvPr/>
        </p:nvPicPr>
        <p:blipFill>
          <a:blip r:embed="rId5" cstate="print"/>
          <a:srcRect/>
          <a:stretch>
            <a:fillRect/>
          </a:stretch>
        </p:blipFill>
        <p:spPr bwMode="auto">
          <a:xfrm>
            <a:off x="251520" y="2348880"/>
            <a:ext cx="1259632" cy="137772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idx="1"/>
          </p:nvPr>
        </p:nvSpPr>
        <p:spPr>
          <a:xfrm>
            <a:off x="1115616" y="1600200"/>
            <a:ext cx="7571184" cy="4724400"/>
          </a:xfrm>
        </p:spPr>
        <p:txBody>
          <a:bodyPr>
            <a:normAutofit fontScale="92500" lnSpcReduction="10000"/>
          </a:bodyPr>
          <a:lstStyle/>
          <a:p>
            <a:pPr eaLnBrk="1" hangingPunct="1">
              <a:spcAft>
                <a:spcPts val="1200"/>
              </a:spcAft>
            </a:pPr>
            <a:r>
              <a:rPr lang="en-US" sz="2400" dirty="0" smtClean="0">
                <a:solidFill>
                  <a:schemeClr val="accent3">
                    <a:lumMod val="75000"/>
                  </a:schemeClr>
                </a:solidFill>
                <a:latin typeface="Arial" charset="0"/>
                <a:cs typeface="Times New Roman" pitchFamily="18" charset="0"/>
              </a:rPr>
              <a:t>Mission</a:t>
            </a:r>
          </a:p>
          <a:p>
            <a:pPr eaLnBrk="1" hangingPunct="1">
              <a:spcAft>
                <a:spcPts val="1200"/>
              </a:spcAft>
            </a:pPr>
            <a:r>
              <a:rPr lang="en-US" sz="2400" dirty="0" smtClean="0">
                <a:solidFill>
                  <a:schemeClr val="accent3">
                    <a:lumMod val="75000"/>
                  </a:schemeClr>
                </a:solidFill>
                <a:latin typeface="Arial" charset="0"/>
                <a:cs typeface="Times New Roman" pitchFamily="18" charset="0"/>
              </a:rPr>
              <a:t>Goals</a:t>
            </a:r>
          </a:p>
          <a:p>
            <a:pPr eaLnBrk="1" hangingPunct="1">
              <a:spcAft>
                <a:spcPts val="1200"/>
              </a:spcAft>
            </a:pPr>
            <a:r>
              <a:rPr lang="en-US" sz="2400" dirty="0" smtClean="0">
                <a:latin typeface="Arial" charset="0"/>
                <a:cs typeface="Times New Roman" pitchFamily="18" charset="0"/>
              </a:rPr>
              <a:t>Measures</a:t>
            </a:r>
          </a:p>
          <a:p>
            <a:pPr eaLnBrk="1" hangingPunct="1">
              <a:spcAft>
                <a:spcPts val="1200"/>
              </a:spcAft>
            </a:pPr>
            <a:r>
              <a:rPr lang="en-US" sz="2400" dirty="0" smtClean="0">
                <a:latin typeface="Arial" charset="0"/>
                <a:cs typeface="Times New Roman" pitchFamily="18" charset="0"/>
              </a:rPr>
              <a:t>Standards</a:t>
            </a:r>
          </a:p>
          <a:p>
            <a:pPr eaLnBrk="1" hangingPunct="1">
              <a:spcAft>
                <a:spcPts val="1200"/>
              </a:spcAft>
            </a:pPr>
            <a:r>
              <a:rPr lang="en-US" sz="2400" dirty="0" smtClean="0">
                <a:latin typeface="Arial" charset="0"/>
                <a:cs typeface="Times New Roman" pitchFamily="18" charset="0"/>
              </a:rPr>
              <a:t>Objectives</a:t>
            </a:r>
          </a:p>
          <a:p>
            <a:pPr eaLnBrk="1" hangingPunct="1">
              <a:spcAft>
                <a:spcPts val="1200"/>
              </a:spcAft>
            </a:pPr>
            <a:r>
              <a:rPr lang="en-US" sz="2400" dirty="0" smtClean="0">
                <a:latin typeface="Arial" charset="0"/>
                <a:cs typeface="Times New Roman" pitchFamily="18" charset="0"/>
              </a:rPr>
              <a:t>Action Plan</a:t>
            </a:r>
          </a:p>
          <a:p>
            <a:pPr eaLnBrk="1" hangingPunct="1">
              <a:spcAft>
                <a:spcPts val="1200"/>
              </a:spcAft>
            </a:pPr>
            <a:r>
              <a:rPr lang="en-US" sz="2400" dirty="0" smtClean="0">
                <a:latin typeface="Arial" charset="0"/>
                <a:cs typeface="Times New Roman" pitchFamily="18" charset="0"/>
              </a:rPr>
              <a:t>Resources </a:t>
            </a:r>
          </a:p>
          <a:p>
            <a:pPr eaLnBrk="1" hangingPunct="1">
              <a:spcAft>
                <a:spcPts val="1200"/>
              </a:spcAft>
            </a:pPr>
            <a:r>
              <a:rPr lang="en-US" sz="2400" dirty="0" smtClean="0">
                <a:solidFill>
                  <a:schemeClr val="accent3">
                    <a:lumMod val="75000"/>
                  </a:schemeClr>
                </a:solidFill>
                <a:latin typeface="Arial" charset="0"/>
                <a:cs typeface="Times New Roman" pitchFamily="18" charset="0"/>
              </a:rPr>
              <a:t>Monitoring</a:t>
            </a:r>
          </a:p>
          <a:p>
            <a:pPr eaLnBrk="1" hangingPunct="1">
              <a:spcAft>
                <a:spcPts val="1200"/>
              </a:spcAft>
            </a:pPr>
            <a:r>
              <a:rPr lang="en-US" sz="2400" dirty="0" smtClean="0">
                <a:latin typeface="Arial" charset="0"/>
                <a:cs typeface="Times New Roman" pitchFamily="18" charset="0"/>
              </a:rPr>
              <a:t>Assessment &amp; Evaluation</a:t>
            </a:r>
          </a:p>
          <a:p>
            <a:pPr eaLnBrk="1" hangingPunct="1">
              <a:lnSpc>
                <a:spcPct val="80000"/>
              </a:lnSpc>
            </a:pPr>
            <a:endParaRPr lang="en-US" dirty="0" smtClean="0">
              <a:latin typeface="Arial" charset="0"/>
              <a:cs typeface="Times New Roman" pitchFamily="18" charset="0"/>
            </a:endParaRPr>
          </a:p>
        </p:txBody>
      </p:sp>
      <p:sp>
        <p:nvSpPr>
          <p:cNvPr id="25602" name="Date Placeholder 3"/>
          <p:cNvSpPr>
            <a:spLocks noGrp="1"/>
          </p:cNvSpPr>
          <p:nvPr>
            <p:ph type="dt" sz="half" idx="10"/>
          </p:nvPr>
        </p:nvSpPr>
        <p:spPr>
          <a:noFill/>
        </p:spPr>
        <p:txBody>
          <a:bodyPr/>
          <a:lstStyle/>
          <a:p>
            <a:fld id="{99B822D5-1BEA-4DE0-96F1-ED0C16426B22}" type="datetime1">
              <a:rPr lang="en-US">
                <a:latin typeface="Times New Roman" pitchFamily="18" charset="0"/>
              </a:rPr>
              <a:pPr/>
              <a:t>9/23/2012</a:t>
            </a:fld>
            <a:endParaRPr lang="en-US">
              <a:latin typeface="Times New Roman" pitchFamily="18" charset="0"/>
            </a:endParaRPr>
          </a:p>
        </p:txBody>
      </p:sp>
      <p:sp>
        <p:nvSpPr>
          <p:cNvPr id="6" name="Slide Number Placeholder 5"/>
          <p:cNvSpPr>
            <a:spLocks noGrp="1"/>
          </p:cNvSpPr>
          <p:nvPr>
            <p:ph type="sldNum" sz="quarter" idx="12"/>
          </p:nvPr>
        </p:nvSpPr>
        <p:spPr/>
        <p:txBody>
          <a:bodyPr/>
          <a:lstStyle/>
          <a:p>
            <a:pPr lvl="1">
              <a:defRPr/>
            </a:pPr>
            <a:fld id="{9051D179-7D54-4424-9BF1-393F00A21494}" type="slidenum">
              <a:rPr lang="en-US"/>
              <a:pPr lvl="1">
                <a:defRPr/>
              </a:pPr>
              <a:t>12</a:t>
            </a:fld>
            <a:endParaRPr lang="en-US">
              <a:latin typeface="Times New Roman" charset="0"/>
            </a:endParaRPr>
          </a:p>
        </p:txBody>
      </p:sp>
      <p:sp>
        <p:nvSpPr>
          <p:cNvPr id="47106" name="Rectangle 2"/>
          <p:cNvSpPr>
            <a:spLocks noGrp="1" noChangeArrowheads="1"/>
          </p:cNvSpPr>
          <p:nvPr>
            <p:ph type="title"/>
          </p:nvPr>
        </p:nvSpPr>
        <p:spPr/>
        <p:txBody>
          <a:bodyPr/>
          <a:lstStyle/>
          <a:p>
            <a:pPr algn="ctr" eaLnBrk="1" hangingPunct="1">
              <a:defRPr/>
            </a:pPr>
            <a:r>
              <a:rPr lang="en-US" smtClean="0"/>
              <a:t>School Improvement Plan</a:t>
            </a:r>
          </a:p>
        </p:txBody>
      </p:sp>
      <p:pic>
        <p:nvPicPr>
          <p:cNvPr id="25629" name="Picture 29" descr="C:\Users\stacey.brown\AppData\Local\Microsoft\Windows\Temporary Internet Files\Content.IE5\PBAEOBXP\MP900442559[1].jpg"/>
          <p:cNvPicPr>
            <a:picLocks noChangeAspect="1" noChangeArrowheads="1"/>
          </p:cNvPicPr>
          <p:nvPr/>
        </p:nvPicPr>
        <p:blipFill>
          <a:blip r:embed="rId3" cstate="print"/>
          <a:srcRect/>
          <a:stretch>
            <a:fillRect/>
          </a:stretch>
        </p:blipFill>
        <p:spPr bwMode="auto">
          <a:xfrm>
            <a:off x="4565118" y="1628800"/>
            <a:ext cx="3895314" cy="25922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eaLnBrk="1" hangingPunct="1">
              <a:defRPr/>
            </a:pPr>
            <a:r>
              <a:rPr lang="en-US" smtClean="0"/>
              <a:t>School Report Card</a:t>
            </a:r>
          </a:p>
        </p:txBody>
      </p:sp>
      <p:sp>
        <p:nvSpPr>
          <p:cNvPr id="26629" name="Rectangle 3"/>
          <p:cNvSpPr>
            <a:spLocks noGrp="1" noChangeArrowheads="1"/>
          </p:cNvSpPr>
          <p:nvPr>
            <p:ph type="body" sz="half" idx="1"/>
          </p:nvPr>
        </p:nvSpPr>
        <p:spPr>
          <a:xfrm>
            <a:off x="682625" y="2132856"/>
            <a:ext cx="7489775" cy="4464794"/>
          </a:xfrm>
        </p:spPr>
        <p:txBody>
          <a:bodyPr/>
          <a:lstStyle/>
          <a:p>
            <a:pPr eaLnBrk="1" hangingPunct="1"/>
            <a:r>
              <a:rPr lang="en-US" dirty="0" smtClean="0"/>
              <a:t>Annual summary of student achievement</a:t>
            </a:r>
          </a:p>
          <a:p>
            <a:pPr eaLnBrk="1" hangingPunct="1">
              <a:buFont typeface="Wingdings" pitchFamily="2" charset="2"/>
              <a:buNone/>
            </a:pPr>
            <a:endParaRPr lang="en-US" dirty="0" smtClean="0"/>
          </a:p>
          <a:p>
            <a:pPr eaLnBrk="1" hangingPunct="1"/>
            <a:r>
              <a:rPr lang="en-US" dirty="0" smtClean="0"/>
              <a:t>Compared to standards, previous achievements, province-wide achievements</a:t>
            </a:r>
          </a:p>
        </p:txBody>
      </p:sp>
      <p:sp>
        <p:nvSpPr>
          <p:cNvPr id="26626" name="Date Placeholder 5"/>
          <p:cNvSpPr>
            <a:spLocks noGrp="1"/>
          </p:cNvSpPr>
          <p:nvPr>
            <p:ph type="dt" sz="half" idx="10"/>
          </p:nvPr>
        </p:nvSpPr>
        <p:spPr>
          <a:noFill/>
        </p:spPr>
        <p:txBody>
          <a:bodyPr/>
          <a:lstStyle/>
          <a:p>
            <a:fld id="{6555A274-8B93-427C-9DF0-0F4D3B25BD85}" type="datetime1">
              <a:rPr lang="en-US">
                <a:latin typeface="Times New Roman" pitchFamily="18" charset="0"/>
              </a:rPr>
              <a:pPr/>
              <a:t>9/23/2012</a:t>
            </a:fld>
            <a:endParaRPr lang="en-US">
              <a:latin typeface="Times New Roman" pitchFamily="18" charset="0"/>
            </a:endParaRPr>
          </a:p>
        </p:txBody>
      </p:sp>
      <p:sp>
        <p:nvSpPr>
          <p:cNvPr id="6" name="Slide Number Placeholder 7"/>
          <p:cNvSpPr>
            <a:spLocks noGrp="1"/>
          </p:cNvSpPr>
          <p:nvPr>
            <p:ph type="sldNum" sz="quarter" idx="12"/>
          </p:nvPr>
        </p:nvSpPr>
        <p:spPr/>
        <p:txBody>
          <a:bodyPr/>
          <a:lstStyle/>
          <a:p>
            <a:pPr lvl="1">
              <a:defRPr/>
            </a:pPr>
            <a:fld id="{2A91CF24-21E0-4FC5-8589-1E3F5BDE323F}" type="slidenum">
              <a:rPr lang="en-US"/>
              <a:pPr lvl="1">
                <a:defRPr/>
              </a:pPr>
              <a:t>13</a:t>
            </a:fld>
            <a:endParaRPr lang="en-US">
              <a:latin typeface="Times New Roman" charset="0"/>
            </a:endParaRPr>
          </a:p>
        </p:txBody>
      </p:sp>
      <p:pic>
        <p:nvPicPr>
          <p:cNvPr id="26632" name="Picture 8" descr="C:\Users\stacey.brown\AppData\Local\Microsoft\Windows\Temporary Internet Files\Content.IE5\R0NJ8GZS\MP900438680[1].jpg"/>
          <p:cNvPicPr>
            <a:picLocks noChangeAspect="1" noChangeArrowheads="1"/>
          </p:cNvPicPr>
          <p:nvPr/>
        </p:nvPicPr>
        <p:blipFill>
          <a:blip r:embed="rId3" cstate="print"/>
          <a:srcRect/>
          <a:stretch>
            <a:fillRect/>
          </a:stretch>
        </p:blipFill>
        <p:spPr bwMode="auto">
          <a:xfrm>
            <a:off x="5471592" y="4409728"/>
            <a:ext cx="3420888" cy="22805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CLogo-RGB.jpg"/>
          <p:cNvPicPr>
            <a:picLocks noChangeAspect="1"/>
          </p:cNvPicPr>
          <p:nvPr/>
        </p:nvPicPr>
        <p:blipFill>
          <a:blip r:embed="rId2" cstate="print"/>
          <a:srcRect l="2105" t="5263"/>
          <a:stretch>
            <a:fillRect/>
          </a:stretch>
        </p:blipFill>
        <p:spPr>
          <a:xfrm>
            <a:off x="5436096" y="5245460"/>
            <a:ext cx="3492388" cy="1351892"/>
          </a:xfrm>
          <a:prstGeom prst="rect">
            <a:avLst/>
          </a:prstGeom>
        </p:spPr>
      </p:pic>
      <p:sp>
        <p:nvSpPr>
          <p:cNvPr id="27653" name="Rectangle 3"/>
          <p:cNvSpPr>
            <a:spLocks noGrp="1" noChangeArrowheads="1"/>
          </p:cNvSpPr>
          <p:nvPr>
            <p:ph idx="1"/>
          </p:nvPr>
        </p:nvSpPr>
        <p:spPr/>
        <p:txBody>
          <a:bodyPr>
            <a:normAutofit/>
          </a:bodyPr>
          <a:lstStyle/>
          <a:p>
            <a:pPr eaLnBrk="1" hangingPunct="1">
              <a:lnSpc>
                <a:spcPct val="80000"/>
              </a:lnSpc>
            </a:pPr>
            <a:r>
              <a:rPr lang="en-US" sz="2400" dirty="0" smtClean="0"/>
              <a:t>School Principal</a:t>
            </a:r>
          </a:p>
          <a:p>
            <a:pPr eaLnBrk="1" hangingPunct="1">
              <a:lnSpc>
                <a:spcPct val="80000"/>
              </a:lnSpc>
            </a:pPr>
            <a:endParaRPr lang="en-US" sz="2400" dirty="0" smtClean="0"/>
          </a:p>
          <a:p>
            <a:pPr eaLnBrk="1" hangingPunct="1">
              <a:lnSpc>
                <a:spcPct val="80000"/>
              </a:lnSpc>
            </a:pPr>
            <a:r>
              <a:rPr lang="en-US" sz="2400" dirty="0" smtClean="0"/>
              <a:t>Superintendent / District Office</a:t>
            </a:r>
          </a:p>
          <a:p>
            <a:pPr eaLnBrk="1" hangingPunct="1">
              <a:lnSpc>
                <a:spcPct val="80000"/>
              </a:lnSpc>
            </a:pPr>
            <a:endParaRPr lang="en-US" sz="2400" dirty="0" smtClean="0"/>
          </a:p>
          <a:p>
            <a:pPr eaLnBrk="1" hangingPunct="1">
              <a:lnSpc>
                <a:spcPct val="80000"/>
              </a:lnSpc>
            </a:pPr>
            <a:r>
              <a:rPr lang="en-US" sz="2400" dirty="0" smtClean="0"/>
              <a:t>Department of Education and Early Childhood Development</a:t>
            </a:r>
          </a:p>
          <a:p>
            <a:pPr eaLnBrk="1" hangingPunct="1">
              <a:lnSpc>
                <a:spcPct val="80000"/>
              </a:lnSpc>
            </a:pPr>
            <a:endParaRPr lang="en-US" sz="2400" dirty="0" smtClean="0"/>
          </a:p>
          <a:p>
            <a:pPr eaLnBrk="1" hangingPunct="1">
              <a:lnSpc>
                <a:spcPct val="80000"/>
              </a:lnSpc>
            </a:pPr>
            <a:r>
              <a:rPr lang="en-US" sz="2400" dirty="0" smtClean="0"/>
              <a:t>District Education Councils (DEC)</a:t>
            </a:r>
          </a:p>
          <a:p>
            <a:pPr eaLnBrk="1" hangingPunct="1">
              <a:lnSpc>
                <a:spcPct val="80000"/>
              </a:lnSpc>
              <a:buFont typeface="Wingdings" pitchFamily="2" charset="2"/>
              <a:buNone/>
            </a:pPr>
            <a:r>
              <a:rPr lang="en-US" sz="2400" dirty="0" smtClean="0"/>
              <a:t>		</a:t>
            </a:r>
            <a:r>
              <a:rPr lang="en-US" sz="2200" dirty="0" smtClean="0">
                <a:solidFill>
                  <a:schemeClr val="accent1">
                    <a:lumMod val="75000"/>
                  </a:schemeClr>
                </a:solidFill>
              </a:rPr>
              <a:t>Stacey Brown, DEC Manager</a:t>
            </a:r>
          </a:p>
          <a:p>
            <a:pPr eaLnBrk="1" hangingPunct="1">
              <a:lnSpc>
                <a:spcPct val="80000"/>
              </a:lnSpc>
              <a:buFont typeface="Wingdings" pitchFamily="2" charset="2"/>
              <a:buNone/>
            </a:pPr>
            <a:r>
              <a:rPr lang="en-US" sz="2000" dirty="0" smtClean="0"/>
              <a:t>		Phone 		(506) 453-2618  </a:t>
            </a:r>
          </a:p>
          <a:p>
            <a:pPr eaLnBrk="1" hangingPunct="1">
              <a:lnSpc>
                <a:spcPct val="80000"/>
              </a:lnSpc>
              <a:buFont typeface="Wingdings" pitchFamily="2" charset="2"/>
              <a:buNone/>
            </a:pPr>
            <a:r>
              <a:rPr lang="en-US" sz="2000" dirty="0" smtClean="0"/>
              <a:t>   		Toll Free 	1-877-331-3037</a:t>
            </a:r>
          </a:p>
          <a:p>
            <a:pPr eaLnBrk="1" hangingPunct="1">
              <a:lnSpc>
                <a:spcPct val="80000"/>
              </a:lnSpc>
              <a:buFont typeface="Wingdings" pitchFamily="2" charset="2"/>
              <a:buNone/>
            </a:pPr>
            <a:r>
              <a:rPr lang="en-US" sz="2000" dirty="0" smtClean="0"/>
              <a:t>		Fax 		(506) 453-3384</a:t>
            </a:r>
          </a:p>
          <a:p>
            <a:pPr eaLnBrk="1" hangingPunct="1">
              <a:lnSpc>
                <a:spcPct val="80000"/>
              </a:lnSpc>
              <a:buFont typeface="Wingdings" pitchFamily="2" charset="2"/>
              <a:buNone/>
            </a:pPr>
            <a:r>
              <a:rPr lang="en-US" sz="2000" dirty="0" smtClean="0"/>
              <a:t>		Email   		Stacey.Brown@gnb.ca </a:t>
            </a:r>
          </a:p>
        </p:txBody>
      </p:sp>
      <p:sp>
        <p:nvSpPr>
          <p:cNvPr id="27650" name="Date Placeholder 3"/>
          <p:cNvSpPr>
            <a:spLocks noGrp="1"/>
          </p:cNvSpPr>
          <p:nvPr>
            <p:ph type="dt" sz="half" idx="10"/>
          </p:nvPr>
        </p:nvSpPr>
        <p:spPr>
          <a:noFill/>
        </p:spPr>
        <p:txBody>
          <a:bodyPr/>
          <a:lstStyle/>
          <a:p>
            <a:fld id="{84A5FFAF-D4A0-480A-BBBE-BCCBD053453D}" type="datetime1">
              <a:rPr lang="en-US">
                <a:latin typeface="Times New Roman" pitchFamily="18" charset="0"/>
              </a:rPr>
              <a:pPr/>
              <a:t>9/23/2012</a:t>
            </a:fld>
            <a:endParaRPr lang="en-US" dirty="0">
              <a:latin typeface="Times New Roman" pitchFamily="18" charset="0"/>
            </a:endParaRPr>
          </a:p>
        </p:txBody>
      </p:sp>
      <p:sp>
        <p:nvSpPr>
          <p:cNvPr id="5" name="Slide Number Placeholder 5"/>
          <p:cNvSpPr>
            <a:spLocks noGrp="1"/>
          </p:cNvSpPr>
          <p:nvPr>
            <p:ph type="sldNum" sz="quarter" idx="12"/>
          </p:nvPr>
        </p:nvSpPr>
        <p:spPr/>
        <p:txBody>
          <a:bodyPr/>
          <a:lstStyle/>
          <a:p>
            <a:pPr lvl="1">
              <a:defRPr/>
            </a:pPr>
            <a:fld id="{FDC51D97-F76A-4A93-AA79-7F62A7A01E0E}" type="slidenum">
              <a:rPr lang="en-US"/>
              <a:pPr lvl="1">
                <a:defRPr/>
              </a:pPr>
              <a:t>14</a:t>
            </a:fld>
            <a:endParaRPr lang="en-US">
              <a:latin typeface="Times New Roman" charset="0"/>
            </a:endParaRPr>
          </a:p>
        </p:txBody>
      </p:sp>
      <p:sp>
        <p:nvSpPr>
          <p:cNvPr id="57346" name="Rectangle 2"/>
          <p:cNvSpPr>
            <a:spLocks noGrp="1" noChangeArrowheads="1"/>
          </p:cNvSpPr>
          <p:nvPr>
            <p:ph type="title"/>
          </p:nvPr>
        </p:nvSpPr>
        <p:spPr/>
        <p:txBody>
          <a:bodyPr/>
          <a:lstStyle/>
          <a:p>
            <a:pPr algn="ctr" eaLnBrk="1" hangingPunct="1">
              <a:defRPr/>
            </a:pPr>
            <a:r>
              <a:rPr lang="en-US" smtClean="0"/>
              <a:t>For More Information…..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idx="1"/>
          </p:nvPr>
        </p:nvSpPr>
        <p:spPr>
          <a:xfrm>
            <a:off x="755650" y="549275"/>
            <a:ext cx="7772400" cy="1511573"/>
          </a:xfrm>
        </p:spPr>
        <p:txBody>
          <a:bodyPr>
            <a:normAutofit/>
          </a:bodyPr>
          <a:lstStyle/>
          <a:p>
            <a:pPr algn="ctr" eaLnBrk="1" hangingPunct="1">
              <a:lnSpc>
                <a:spcPct val="80000"/>
              </a:lnSpc>
              <a:buFont typeface="Wingdings" pitchFamily="2" charset="2"/>
              <a:buNone/>
            </a:pPr>
            <a:r>
              <a:rPr lang="en-US" sz="2800" b="1" dirty="0" smtClean="0"/>
              <a:t>	Your willingness to participate </a:t>
            </a:r>
          </a:p>
          <a:p>
            <a:pPr algn="ctr" eaLnBrk="1" hangingPunct="1">
              <a:lnSpc>
                <a:spcPct val="80000"/>
              </a:lnSpc>
              <a:buFont typeface="Wingdings" pitchFamily="2" charset="2"/>
              <a:buNone/>
            </a:pPr>
            <a:r>
              <a:rPr lang="en-US" sz="2800" b="1" dirty="0" smtClean="0"/>
              <a:t>as a PSSC member of your school </a:t>
            </a:r>
          </a:p>
          <a:p>
            <a:pPr algn="ctr" eaLnBrk="1" hangingPunct="1">
              <a:lnSpc>
                <a:spcPct val="80000"/>
              </a:lnSpc>
              <a:buFont typeface="Wingdings" pitchFamily="2" charset="2"/>
              <a:buNone/>
            </a:pPr>
            <a:r>
              <a:rPr lang="en-US" sz="2800" b="1" dirty="0" smtClean="0"/>
              <a:t>is sincerely appreciated. </a:t>
            </a:r>
          </a:p>
        </p:txBody>
      </p:sp>
      <p:sp>
        <p:nvSpPr>
          <p:cNvPr id="28674" name="Date Placeholder 3"/>
          <p:cNvSpPr>
            <a:spLocks noGrp="1"/>
          </p:cNvSpPr>
          <p:nvPr>
            <p:ph type="dt" sz="half" idx="10"/>
          </p:nvPr>
        </p:nvSpPr>
        <p:spPr>
          <a:noFill/>
        </p:spPr>
        <p:txBody>
          <a:bodyPr/>
          <a:lstStyle/>
          <a:p>
            <a:fld id="{A6D633F8-C025-4E73-A35E-AACCDF16ACE8}" type="datetime1">
              <a:rPr lang="en-US">
                <a:latin typeface="Times New Roman" pitchFamily="18" charset="0"/>
              </a:rPr>
              <a:pPr/>
              <a:t>9/23/2012</a:t>
            </a:fld>
            <a:endParaRPr lang="en-US">
              <a:latin typeface="Times New Roman" pitchFamily="18" charset="0"/>
            </a:endParaRPr>
          </a:p>
        </p:txBody>
      </p:sp>
      <p:sp>
        <p:nvSpPr>
          <p:cNvPr id="6" name="Slide Number Placeholder 5"/>
          <p:cNvSpPr>
            <a:spLocks noGrp="1"/>
          </p:cNvSpPr>
          <p:nvPr>
            <p:ph type="sldNum" sz="quarter" idx="12"/>
          </p:nvPr>
        </p:nvSpPr>
        <p:spPr/>
        <p:txBody>
          <a:bodyPr/>
          <a:lstStyle/>
          <a:p>
            <a:pPr lvl="1">
              <a:defRPr/>
            </a:pPr>
            <a:fld id="{9BED3B83-C99D-4E71-8423-0ACDA4575CEE}" type="slidenum">
              <a:rPr lang="en-US"/>
              <a:pPr lvl="1">
                <a:defRPr/>
              </a:pPr>
              <a:t>15</a:t>
            </a:fld>
            <a:endParaRPr lang="en-US">
              <a:latin typeface="Times New Roman" charset="0"/>
            </a:endParaRPr>
          </a:p>
        </p:txBody>
      </p:sp>
      <p:sp>
        <p:nvSpPr>
          <p:cNvPr id="58370" name="Rectangle 2"/>
          <p:cNvSpPr>
            <a:spLocks noGrp="1" noChangeArrowheads="1"/>
          </p:cNvSpPr>
          <p:nvPr>
            <p:ph type="title"/>
          </p:nvPr>
        </p:nvSpPr>
        <p:spPr>
          <a:xfrm>
            <a:off x="611560" y="1916832"/>
            <a:ext cx="8080375" cy="1143000"/>
          </a:xfrm>
        </p:spPr>
        <p:txBody>
          <a:bodyPr/>
          <a:lstStyle/>
          <a:p>
            <a:pPr algn="ctr" eaLnBrk="1" hangingPunct="1">
              <a:defRPr/>
            </a:pPr>
            <a:r>
              <a:rPr lang="en-US" b="1" dirty="0" smtClean="0"/>
              <a:t>THANK YOU</a:t>
            </a:r>
          </a:p>
        </p:txBody>
      </p:sp>
      <p:pic>
        <p:nvPicPr>
          <p:cNvPr id="28679" name="Picture 7" descr="C:\Users\stacey.brown\AppData\Local\Microsoft\Windows\Temporary Internet Files\Content.IE5\HJC1CZ7J\MP900439478[1].jpg"/>
          <p:cNvPicPr>
            <a:picLocks noChangeAspect="1" noChangeArrowheads="1"/>
          </p:cNvPicPr>
          <p:nvPr/>
        </p:nvPicPr>
        <p:blipFill>
          <a:blip r:embed="rId2" cstate="print"/>
          <a:srcRect/>
          <a:stretch>
            <a:fillRect/>
          </a:stretch>
        </p:blipFill>
        <p:spPr bwMode="auto">
          <a:xfrm>
            <a:off x="2699792" y="3257688"/>
            <a:ext cx="4248472" cy="283636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half" idx="10"/>
          </p:nvPr>
        </p:nvSpPr>
        <p:spPr>
          <a:noFill/>
        </p:spPr>
        <p:txBody>
          <a:bodyPr/>
          <a:lstStyle/>
          <a:p>
            <a:fld id="{4F119DC9-18CB-4F23-AB8E-39B09316E86E}" type="datetime1">
              <a:rPr lang="en-US">
                <a:latin typeface="Times New Roman" pitchFamily="18" charset="0"/>
              </a:rPr>
              <a:pPr/>
              <a:t>9/23/2012</a:t>
            </a:fld>
            <a:endParaRPr lang="en-US">
              <a:latin typeface="Times New Roman" pitchFamily="18" charset="0"/>
            </a:endParaRPr>
          </a:p>
        </p:txBody>
      </p:sp>
      <p:sp>
        <p:nvSpPr>
          <p:cNvPr id="4" name="Slide Number Placeholder 5"/>
          <p:cNvSpPr>
            <a:spLocks noGrp="1"/>
          </p:cNvSpPr>
          <p:nvPr>
            <p:ph type="sldNum" sz="quarter" idx="12"/>
          </p:nvPr>
        </p:nvSpPr>
        <p:spPr/>
        <p:txBody>
          <a:bodyPr/>
          <a:lstStyle/>
          <a:p>
            <a:pPr lvl="1">
              <a:defRPr/>
            </a:pPr>
            <a:fld id="{E85ABA2A-1982-43DB-9AB7-EA0CC66583EA}" type="slidenum">
              <a:rPr lang="en-US"/>
              <a:pPr lvl="1">
                <a:defRPr/>
              </a:pPr>
              <a:t>2</a:t>
            </a:fld>
            <a:endParaRPr lang="en-US">
              <a:latin typeface="Times New Roman" charset="0"/>
            </a:endParaRPr>
          </a:p>
        </p:txBody>
      </p:sp>
      <p:sp>
        <p:nvSpPr>
          <p:cNvPr id="5124" name="Rectangle 4"/>
          <p:cNvSpPr>
            <a:spLocks noGrp="1" noChangeArrowheads="1"/>
          </p:cNvSpPr>
          <p:nvPr>
            <p:ph type="title"/>
          </p:nvPr>
        </p:nvSpPr>
        <p:spPr>
          <a:xfrm>
            <a:off x="682625" y="609600"/>
            <a:ext cx="7993063" cy="4548188"/>
          </a:xfrm>
        </p:spPr>
        <p:txBody>
          <a:bodyPr/>
          <a:lstStyle/>
          <a:p>
            <a:pPr algn="ctr" eaLnBrk="1" hangingPunct="1">
              <a:defRPr/>
            </a:pPr>
            <a:r>
              <a:rPr lang="en-US" smtClean="0"/>
              <a:t>Working together </a:t>
            </a:r>
            <a:br>
              <a:rPr lang="en-US" smtClean="0"/>
            </a:br>
            <a:r>
              <a:rPr lang="en-US" smtClean="0"/>
              <a:t/>
            </a:r>
            <a:br>
              <a:rPr lang="en-US" smtClean="0"/>
            </a:br>
            <a:r>
              <a:rPr lang="en-US" smtClean="0"/>
              <a:t>Improving our school</a:t>
            </a:r>
          </a:p>
        </p:txBody>
      </p:sp>
    </p:spTree>
  </p:cSld>
  <p:clrMapOvr>
    <a:masterClrMapping/>
  </p:clrMapOvr>
  <p:transition>
    <p:check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6"/>
          <p:cNvSpPr>
            <a:spLocks noGrp="1" noChangeArrowheads="1"/>
          </p:cNvSpPr>
          <p:nvPr>
            <p:ph idx="1"/>
          </p:nvPr>
        </p:nvSpPr>
        <p:spPr>
          <a:xfrm>
            <a:off x="4211959" y="1340768"/>
            <a:ext cx="4244653" cy="5183857"/>
          </a:xfrm>
        </p:spPr>
        <p:txBody>
          <a:bodyPr/>
          <a:lstStyle/>
          <a:p>
            <a:pPr>
              <a:lnSpc>
                <a:spcPct val="80000"/>
              </a:lnSpc>
              <a:spcAft>
                <a:spcPts val="1800"/>
              </a:spcAft>
              <a:buFont typeface="Wingdings" pitchFamily="2" charset="2"/>
              <a:buChar char="§"/>
            </a:pPr>
            <a:r>
              <a:rPr lang="en-US" sz="2800" dirty="0" smtClean="0"/>
              <a:t>Parents</a:t>
            </a:r>
          </a:p>
          <a:p>
            <a:pPr>
              <a:lnSpc>
                <a:spcPct val="80000"/>
              </a:lnSpc>
              <a:spcAft>
                <a:spcPts val="1800"/>
              </a:spcAft>
              <a:buFont typeface="Wingdings" pitchFamily="2" charset="2"/>
              <a:buChar char="§"/>
            </a:pPr>
            <a:r>
              <a:rPr lang="en-US" sz="2800" dirty="0" smtClean="0"/>
              <a:t>Community </a:t>
            </a:r>
          </a:p>
          <a:p>
            <a:pPr>
              <a:lnSpc>
                <a:spcPct val="80000"/>
              </a:lnSpc>
              <a:spcAft>
                <a:spcPts val="1800"/>
              </a:spcAft>
              <a:buFont typeface="Wingdings" pitchFamily="2" charset="2"/>
              <a:buChar char="§"/>
            </a:pPr>
            <a:r>
              <a:rPr lang="en-US" sz="2800" dirty="0" smtClean="0"/>
              <a:t>Teacher </a:t>
            </a:r>
          </a:p>
          <a:p>
            <a:pPr>
              <a:lnSpc>
                <a:spcPct val="80000"/>
              </a:lnSpc>
              <a:spcAft>
                <a:spcPts val="1800"/>
              </a:spcAft>
              <a:buFont typeface="Wingdings" pitchFamily="2" charset="2"/>
              <a:buChar char="§"/>
            </a:pPr>
            <a:r>
              <a:rPr lang="en-US" sz="2800" dirty="0" smtClean="0"/>
              <a:t>Home &amp; School </a:t>
            </a:r>
          </a:p>
          <a:p>
            <a:pPr>
              <a:lnSpc>
                <a:spcPct val="80000"/>
              </a:lnSpc>
              <a:spcAft>
                <a:spcPts val="1800"/>
              </a:spcAft>
              <a:buFont typeface="Wingdings" pitchFamily="2" charset="2"/>
              <a:buChar char="§"/>
            </a:pPr>
            <a:r>
              <a:rPr lang="en-US" sz="2800" dirty="0" smtClean="0"/>
              <a:t>Student Representatives</a:t>
            </a:r>
          </a:p>
          <a:p>
            <a:pPr>
              <a:lnSpc>
                <a:spcPct val="80000"/>
              </a:lnSpc>
              <a:spcAft>
                <a:spcPts val="1800"/>
              </a:spcAft>
              <a:buFont typeface="Wingdings" pitchFamily="2" charset="2"/>
              <a:buChar char="§"/>
            </a:pPr>
            <a:r>
              <a:rPr lang="en-US" sz="2800" dirty="0" smtClean="0"/>
              <a:t>DEC Member</a:t>
            </a:r>
          </a:p>
          <a:p>
            <a:pPr>
              <a:lnSpc>
                <a:spcPct val="80000"/>
              </a:lnSpc>
              <a:spcAft>
                <a:spcPts val="1800"/>
              </a:spcAft>
              <a:buFont typeface="Wingdings" pitchFamily="2" charset="2"/>
              <a:buChar char="§"/>
            </a:pPr>
            <a:r>
              <a:rPr lang="en-US" sz="2800" dirty="0" smtClean="0"/>
              <a:t>Principal</a:t>
            </a:r>
          </a:p>
        </p:txBody>
      </p:sp>
      <p:sp>
        <p:nvSpPr>
          <p:cNvPr id="16386" name="Date Placeholder 3"/>
          <p:cNvSpPr>
            <a:spLocks noGrp="1"/>
          </p:cNvSpPr>
          <p:nvPr>
            <p:ph type="dt" sz="half" idx="10"/>
          </p:nvPr>
        </p:nvSpPr>
        <p:spPr>
          <a:noFill/>
        </p:spPr>
        <p:txBody>
          <a:bodyPr/>
          <a:lstStyle/>
          <a:p>
            <a:fld id="{CABC4F5F-469A-4092-994E-7C80377B5A40}" type="datetime1">
              <a:rPr lang="en-US">
                <a:latin typeface="Times New Roman" pitchFamily="18" charset="0"/>
              </a:rPr>
              <a:pPr/>
              <a:t>9/23/2012</a:t>
            </a:fld>
            <a:endParaRPr lang="en-US">
              <a:latin typeface="Times New Roman" pitchFamily="18" charset="0"/>
            </a:endParaRPr>
          </a:p>
        </p:txBody>
      </p:sp>
      <p:sp>
        <p:nvSpPr>
          <p:cNvPr id="6" name="Slide Number Placeholder 5"/>
          <p:cNvSpPr>
            <a:spLocks noGrp="1"/>
          </p:cNvSpPr>
          <p:nvPr>
            <p:ph type="sldNum" sz="quarter" idx="12"/>
          </p:nvPr>
        </p:nvSpPr>
        <p:spPr/>
        <p:txBody>
          <a:bodyPr/>
          <a:lstStyle/>
          <a:p>
            <a:pPr lvl="1">
              <a:defRPr/>
            </a:pPr>
            <a:fld id="{C6EFDC12-AF82-4259-899C-72D9851067E4}" type="slidenum">
              <a:rPr lang="en-US"/>
              <a:pPr lvl="1">
                <a:defRPr/>
              </a:pPr>
              <a:t>3</a:t>
            </a:fld>
            <a:endParaRPr lang="en-US">
              <a:latin typeface="Times New Roman" charset="0"/>
            </a:endParaRPr>
          </a:p>
        </p:txBody>
      </p:sp>
      <p:sp>
        <p:nvSpPr>
          <p:cNvPr id="8196" name="Rectangle 4"/>
          <p:cNvSpPr>
            <a:spLocks noGrp="1" noChangeArrowheads="1"/>
          </p:cNvSpPr>
          <p:nvPr>
            <p:ph type="title"/>
          </p:nvPr>
        </p:nvSpPr>
        <p:spPr>
          <a:xfrm>
            <a:off x="755650" y="260350"/>
            <a:ext cx="8080375" cy="1143000"/>
          </a:xfrm>
        </p:spPr>
        <p:txBody>
          <a:bodyPr/>
          <a:lstStyle/>
          <a:p>
            <a:pPr algn="ctr" eaLnBrk="1" hangingPunct="1">
              <a:defRPr/>
            </a:pPr>
            <a:r>
              <a:rPr lang="en-US" smtClean="0"/>
              <a:t>PSSC Structure</a:t>
            </a:r>
          </a:p>
        </p:txBody>
      </p:sp>
      <p:pic>
        <p:nvPicPr>
          <p:cNvPr id="16390" name="Picture 7" descr="bd19923_"/>
          <p:cNvPicPr>
            <a:picLocks noChangeAspect="1" noChangeArrowheads="1"/>
          </p:cNvPicPr>
          <p:nvPr/>
        </p:nvPicPr>
        <p:blipFill>
          <a:blip r:embed="rId3" cstate="print"/>
          <a:stretch>
            <a:fillRect/>
          </a:stretch>
        </p:blipFill>
        <p:spPr bwMode="auto">
          <a:xfrm>
            <a:off x="251520" y="2348880"/>
            <a:ext cx="3906818" cy="2592288"/>
          </a:xfrm>
          <a:prstGeom prst="rect">
            <a:avLst/>
          </a:prstGeom>
          <a:noFill/>
          <a:ln w="9525">
            <a:noFill/>
            <a:miter lim="800000"/>
            <a:headEnd/>
            <a:tailEnd/>
          </a:ln>
        </p:spPr>
      </p:pic>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682625" y="1447800"/>
            <a:ext cx="7772400" cy="4861520"/>
          </a:xfrm>
        </p:spPr>
        <p:txBody>
          <a:bodyPr>
            <a:normAutofit lnSpcReduction="10000"/>
          </a:bodyPr>
          <a:lstStyle/>
          <a:p>
            <a:pPr eaLnBrk="1" hangingPunct="1">
              <a:lnSpc>
                <a:spcPct val="80000"/>
              </a:lnSpc>
            </a:pPr>
            <a:r>
              <a:rPr lang="en-US" sz="2800" dirty="0" smtClean="0"/>
              <a:t>Advise the Principal on education and policy issues</a:t>
            </a:r>
          </a:p>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Work with the Principal to develop and monitor the School Improvement Plan</a:t>
            </a:r>
          </a:p>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Review the School Report Card results</a:t>
            </a:r>
          </a:p>
          <a:p>
            <a:pPr eaLnBrk="1" hangingPunct="1">
              <a:lnSpc>
                <a:spcPct val="80000"/>
              </a:lnSpc>
              <a:buFont typeface="Wingdings" pitchFamily="2" charset="2"/>
              <a:buNone/>
            </a:pPr>
            <a:endParaRPr lang="en-US" sz="2800" dirty="0" smtClean="0"/>
          </a:p>
          <a:p>
            <a:pPr eaLnBrk="1" hangingPunct="1">
              <a:lnSpc>
                <a:spcPct val="80000"/>
              </a:lnSpc>
            </a:pPr>
            <a:r>
              <a:rPr lang="en-US" sz="2800" dirty="0" smtClean="0"/>
              <a:t>Participate in hiring and performance evaluations of  Principal and Vice-Principal, at the request of the Superintendent</a:t>
            </a:r>
          </a:p>
          <a:p>
            <a:pPr eaLnBrk="1" hangingPunct="1">
              <a:lnSpc>
                <a:spcPct val="80000"/>
              </a:lnSpc>
            </a:pPr>
            <a:endParaRPr lang="en-US" sz="2800" dirty="0" smtClean="0"/>
          </a:p>
          <a:p>
            <a:pPr eaLnBrk="1" hangingPunct="1">
              <a:lnSpc>
                <a:spcPct val="80000"/>
              </a:lnSpc>
            </a:pPr>
            <a:r>
              <a:rPr lang="en-US" sz="2800" dirty="0" smtClean="0"/>
              <a:t>Communicate with the DEC on PSSC matters</a:t>
            </a:r>
          </a:p>
          <a:p>
            <a:pPr eaLnBrk="1" hangingPunct="1">
              <a:lnSpc>
                <a:spcPct val="80000"/>
              </a:lnSpc>
              <a:buFont typeface="Wingdings" pitchFamily="2" charset="2"/>
              <a:buNone/>
            </a:pPr>
            <a:endParaRPr lang="en-US" sz="2800" dirty="0" smtClean="0"/>
          </a:p>
        </p:txBody>
      </p:sp>
      <p:sp>
        <p:nvSpPr>
          <p:cNvPr id="17410" name="Date Placeholder 3"/>
          <p:cNvSpPr>
            <a:spLocks noGrp="1"/>
          </p:cNvSpPr>
          <p:nvPr>
            <p:ph type="dt" sz="half" idx="10"/>
          </p:nvPr>
        </p:nvSpPr>
        <p:spPr>
          <a:noFill/>
        </p:spPr>
        <p:txBody>
          <a:bodyPr/>
          <a:lstStyle/>
          <a:p>
            <a:fld id="{788D15A2-D0AC-4C50-8096-9D3F044DC153}" type="datetime1">
              <a:rPr lang="en-US">
                <a:latin typeface="Times New Roman" pitchFamily="18" charset="0"/>
              </a:rPr>
              <a:pPr/>
              <a:t>9/23/2012</a:t>
            </a:fld>
            <a:endParaRPr lang="en-US">
              <a:latin typeface="Times New Roman" pitchFamily="18" charset="0"/>
            </a:endParaRPr>
          </a:p>
        </p:txBody>
      </p:sp>
      <p:sp>
        <p:nvSpPr>
          <p:cNvPr id="5" name="Slide Number Placeholder 5"/>
          <p:cNvSpPr>
            <a:spLocks noGrp="1"/>
          </p:cNvSpPr>
          <p:nvPr>
            <p:ph type="sldNum" sz="quarter" idx="12"/>
          </p:nvPr>
        </p:nvSpPr>
        <p:spPr/>
        <p:txBody>
          <a:bodyPr/>
          <a:lstStyle/>
          <a:p>
            <a:pPr lvl="1">
              <a:defRPr/>
            </a:pPr>
            <a:fld id="{E2F0C28E-0507-49E6-8B10-4F7A9EBF0298}" type="slidenum">
              <a:rPr lang="en-US"/>
              <a:pPr lvl="1">
                <a:defRPr/>
              </a:pPr>
              <a:t>4</a:t>
            </a:fld>
            <a:endParaRPr lang="en-US">
              <a:latin typeface="Times New Roman" charset="0"/>
            </a:endParaRPr>
          </a:p>
        </p:txBody>
      </p:sp>
      <p:sp>
        <p:nvSpPr>
          <p:cNvPr id="28674" name="Rectangle 2"/>
          <p:cNvSpPr>
            <a:spLocks noGrp="1" noChangeArrowheads="1"/>
          </p:cNvSpPr>
          <p:nvPr>
            <p:ph type="title"/>
          </p:nvPr>
        </p:nvSpPr>
        <p:spPr>
          <a:xfrm>
            <a:off x="838200" y="228600"/>
            <a:ext cx="8080375" cy="1143000"/>
          </a:xfrm>
        </p:spPr>
        <p:txBody>
          <a:bodyPr/>
          <a:lstStyle/>
          <a:p>
            <a:pPr algn="ctr" eaLnBrk="1" hangingPunct="1">
              <a:defRPr/>
            </a:pPr>
            <a:r>
              <a:rPr lang="en-US" smtClean="0"/>
              <a:t>Roles/Responsibilities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3"/>
          <p:cNvSpPr>
            <a:spLocks noGrp="1" noChangeArrowheads="1"/>
          </p:cNvSpPr>
          <p:nvPr>
            <p:ph idx="1"/>
          </p:nvPr>
        </p:nvSpPr>
        <p:spPr>
          <a:xfrm>
            <a:off x="3491880" y="1916832"/>
            <a:ext cx="5040560" cy="4176463"/>
          </a:xfrm>
        </p:spPr>
        <p:txBody>
          <a:bodyPr>
            <a:normAutofit/>
          </a:bodyPr>
          <a:lstStyle/>
          <a:p>
            <a:pPr eaLnBrk="1" hangingPunct="1">
              <a:lnSpc>
                <a:spcPct val="80000"/>
              </a:lnSpc>
            </a:pPr>
            <a:r>
              <a:rPr lang="en-US" sz="2400" dirty="0" smtClean="0"/>
              <a:t>Focus on collective needs of the students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Promote open, effective communications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Commit to partnerships</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Encourage parental involvement</a:t>
            </a:r>
          </a:p>
          <a:p>
            <a:pPr eaLnBrk="1" hangingPunct="1">
              <a:lnSpc>
                <a:spcPct val="80000"/>
              </a:lnSpc>
              <a:buFont typeface="Wingdings" pitchFamily="2" charset="2"/>
              <a:buNone/>
            </a:pPr>
            <a:endParaRPr lang="en-US" sz="2400" dirty="0" smtClean="0"/>
          </a:p>
          <a:p>
            <a:pPr eaLnBrk="1" hangingPunct="1">
              <a:lnSpc>
                <a:spcPct val="80000"/>
              </a:lnSpc>
            </a:pPr>
            <a:r>
              <a:rPr lang="en-US" sz="2400" dirty="0" smtClean="0"/>
              <a:t>Establish and follow a conflict resolution mechanism</a:t>
            </a:r>
          </a:p>
          <a:p>
            <a:pPr eaLnBrk="1" hangingPunct="1">
              <a:lnSpc>
                <a:spcPct val="80000"/>
              </a:lnSpc>
              <a:buFont typeface="Wingdings" pitchFamily="2" charset="2"/>
              <a:buNone/>
            </a:pPr>
            <a:endParaRPr lang="en-US" sz="2800" dirty="0" smtClean="0"/>
          </a:p>
        </p:txBody>
      </p:sp>
      <p:sp>
        <p:nvSpPr>
          <p:cNvPr id="18434" name="Date Placeholder 3"/>
          <p:cNvSpPr>
            <a:spLocks noGrp="1"/>
          </p:cNvSpPr>
          <p:nvPr>
            <p:ph type="dt" sz="half" idx="10"/>
          </p:nvPr>
        </p:nvSpPr>
        <p:spPr>
          <a:noFill/>
        </p:spPr>
        <p:txBody>
          <a:bodyPr/>
          <a:lstStyle/>
          <a:p>
            <a:fld id="{D956F990-FC46-4CB8-87EF-D9F8D141A298}" type="datetime1">
              <a:rPr lang="en-US">
                <a:latin typeface="Times New Roman" pitchFamily="18" charset="0"/>
              </a:rPr>
              <a:pPr/>
              <a:t>9/23/2012</a:t>
            </a:fld>
            <a:endParaRPr lang="en-US">
              <a:latin typeface="Times New Roman" pitchFamily="18" charset="0"/>
            </a:endParaRPr>
          </a:p>
        </p:txBody>
      </p:sp>
      <p:sp>
        <p:nvSpPr>
          <p:cNvPr id="6" name="Slide Number Placeholder 5"/>
          <p:cNvSpPr>
            <a:spLocks noGrp="1"/>
          </p:cNvSpPr>
          <p:nvPr>
            <p:ph type="sldNum" sz="quarter" idx="12"/>
          </p:nvPr>
        </p:nvSpPr>
        <p:spPr/>
        <p:txBody>
          <a:bodyPr/>
          <a:lstStyle/>
          <a:p>
            <a:pPr lvl="1">
              <a:defRPr/>
            </a:pPr>
            <a:fld id="{664B6E37-47A0-4A5C-A694-366F7BD9C92A}" type="slidenum">
              <a:rPr lang="en-US"/>
              <a:pPr lvl="1">
                <a:defRPr/>
              </a:pPr>
              <a:t>5</a:t>
            </a:fld>
            <a:endParaRPr lang="en-US">
              <a:latin typeface="Times New Roman" charset="0"/>
            </a:endParaRPr>
          </a:p>
        </p:txBody>
      </p:sp>
      <p:sp>
        <p:nvSpPr>
          <p:cNvPr id="45058" name="Rectangle 2"/>
          <p:cNvSpPr>
            <a:spLocks noGrp="1" noChangeArrowheads="1"/>
          </p:cNvSpPr>
          <p:nvPr>
            <p:ph type="title"/>
          </p:nvPr>
        </p:nvSpPr>
        <p:spPr>
          <a:xfrm>
            <a:off x="2051720" y="548680"/>
            <a:ext cx="4879975" cy="1143000"/>
          </a:xfrm>
        </p:spPr>
        <p:txBody>
          <a:bodyPr/>
          <a:lstStyle/>
          <a:p>
            <a:pPr algn="ctr" eaLnBrk="1" hangingPunct="1">
              <a:defRPr/>
            </a:pPr>
            <a:r>
              <a:rPr lang="en-US" dirty="0" smtClean="0"/>
              <a:t>PSSC Members</a:t>
            </a:r>
          </a:p>
        </p:txBody>
      </p:sp>
      <p:pic>
        <p:nvPicPr>
          <p:cNvPr id="18439" name="Picture 7" descr="C:\Users\stacey.brown\AppData\Local\Microsoft\Windows\Temporary Internet Files\Content.IE5\R0NJ8GZS\MP900427810[1].jpg"/>
          <p:cNvPicPr>
            <a:picLocks noChangeAspect="1" noChangeArrowheads="1"/>
          </p:cNvPicPr>
          <p:nvPr/>
        </p:nvPicPr>
        <p:blipFill>
          <a:blip r:embed="rId2" cstate="print"/>
          <a:srcRect/>
          <a:stretch>
            <a:fillRect/>
          </a:stretch>
        </p:blipFill>
        <p:spPr bwMode="auto">
          <a:xfrm>
            <a:off x="323528" y="2060848"/>
            <a:ext cx="3022920" cy="224829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3"/>
          <p:cNvSpPr>
            <a:spLocks noGrp="1" noChangeArrowheads="1"/>
          </p:cNvSpPr>
          <p:nvPr>
            <p:ph idx="1"/>
          </p:nvPr>
        </p:nvSpPr>
        <p:spPr>
          <a:xfrm>
            <a:off x="762000" y="838200"/>
            <a:ext cx="7772400" cy="5715000"/>
          </a:xfrm>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r>
              <a:rPr lang="en-US" sz="2400" dirty="0" smtClean="0"/>
              <a:t>#</a:t>
            </a:r>
            <a:r>
              <a:rPr lang="en-US" sz="2800" dirty="0" smtClean="0"/>
              <a:t>1 Priority is the education and best interest of  all students</a:t>
            </a:r>
          </a:p>
          <a:p>
            <a:endParaRPr lang="en-US" sz="2800" dirty="0" smtClean="0"/>
          </a:p>
          <a:p>
            <a:r>
              <a:rPr lang="en-US" sz="2800" dirty="0" smtClean="0"/>
              <a:t>Limit discussions to matters of concern to the whole school community</a:t>
            </a:r>
          </a:p>
          <a:p>
            <a:endParaRPr lang="en-US" sz="2800" dirty="0" smtClean="0"/>
          </a:p>
          <a:p>
            <a:r>
              <a:rPr lang="en-US" sz="2800" dirty="0" smtClean="0"/>
              <a:t>Use democratic principles</a:t>
            </a:r>
          </a:p>
          <a:p>
            <a:endParaRPr lang="en-US" sz="2800" dirty="0" smtClean="0"/>
          </a:p>
          <a:p>
            <a:r>
              <a:rPr lang="en-US" sz="2800" dirty="0" smtClean="0"/>
              <a:t>Promote high standards of ethical practice </a:t>
            </a:r>
          </a:p>
          <a:p>
            <a:pPr eaLnBrk="1" hangingPunct="1">
              <a:buFont typeface="Wingdings" pitchFamily="2" charset="2"/>
              <a:buNone/>
            </a:pPr>
            <a:endParaRPr lang="en-US" dirty="0" smtClean="0"/>
          </a:p>
        </p:txBody>
      </p:sp>
      <p:sp>
        <p:nvSpPr>
          <p:cNvPr id="19458" name="Date Placeholder 3"/>
          <p:cNvSpPr>
            <a:spLocks noGrp="1"/>
          </p:cNvSpPr>
          <p:nvPr>
            <p:ph type="dt" sz="half" idx="10"/>
          </p:nvPr>
        </p:nvSpPr>
        <p:spPr>
          <a:noFill/>
        </p:spPr>
        <p:txBody>
          <a:bodyPr/>
          <a:lstStyle/>
          <a:p>
            <a:fld id="{9210373C-BC70-4207-9D80-88C8B1BCA78A}" type="datetime1">
              <a:rPr lang="en-US">
                <a:latin typeface="Times New Roman" pitchFamily="18" charset="0"/>
              </a:rPr>
              <a:pPr/>
              <a:t>9/23/2012</a:t>
            </a:fld>
            <a:endParaRPr lang="en-US">
              <a:latin typeface="Times New Roman" pitchFamily="18" charset="0"/>
            </a:endParaRPr>
          </a:p>
        </p:txBody>
      </p:sp>
      <p:sp>
        <p:nvSpPr>
          <p:cNvPr id="5" name="Slide Number Placeholder 5"/>
          <p:cNvSpPr>
            <a:spLocks noGrp="1"/>
          </p:cNvSpPr>
          <p:nvPr>
            <p:ph type="sldNum" sz="quarter" idx="12"/>
          </p:nvPr>
        </p:nvSpPr>
        <p:spPr/>
        <p:txBody>
          <a:bodyPr/>
          <a:lstStyle/>
          <a:p>
            <a:pPr lvl="1">
              <a:defRPr/>
            </a:pPr>
            <a:fld id="{81CD605D-1E6A-4357-9023-E527EDA6945B}" type="slidenum">
              <a:rPr lang="en-US"/>
              <a:pPr lvl="1">
                <a:defRPr/>
              </a:pPr>
              <a:t>6</a:t>
            </a:fld>
            <a:endParaRPr lang="en-US">
              <a:latin typeface="Times New Roman" charset="0"/>
            </a:endParaRPr>
          </a:p>
        </p:txBody>
      </p:sp>
      <p:sp>
        <p:nvSpPr>
          <p:cNvPr id="53250" name="Rectangle 2"/>
          <p:cNvSpPr>
            <a:spLocks noGrp="1" noChangeArrowheads="1"/>
          </p:cNvSpPr>
          <p:nvPr>
            <p:ph type="title"/>
          </p:nvPr>
        </p:nvSpPr>
        <p:spPr>
          <a:xfrm>
            <a:off x="684213" y="333375"/>
            <a:ext cx="8080375" cy="914400"/>
          </a:xfrm>
        </p:spPr>
        <p:txBody>
          <a:bodyPr>
            <a:normAutofit fontScale="90000"/>
          </a:bodyPr>
          <a:lstStyle/>
          <a:p>
            <a:pPr algn="ctr" eaLnBrk="1" hangingPunct="1">
              <a:defRPr/>
            </a:pPr>
            <a:r>
              <a:rPr lang="en-US" sz="4000" dirty="0" smtClean="0"/>
              <a:t/>
            </a:r>
            <a:br>
              <a:rPr lang="en-US" sz="4000" dirty="0" smtClean="0"/>
            </a:br>
            <a:r>
              <a:rPr lang="en-US" sz="4000" dirty="0" smtClean="0"/>
              <a:t>Some Suggestions for </a:t>
            </a:r>
            <a:br>
              <a:rPr lang="en-US" sz="4000" dirty="0" smtClean="0"/>
            </a:br>
            <a:r>
              <a:rPr lang="en-US" sz="4000" dirty="0" smtClean="0"/>
              <a:t>PSSC Member Code of Conduct </a:t>
            </a:r>
            <a:br>
              <a:rPr lang="en-US" sz="4000" dirty="0" smtClean="0"/>
            </a:br>
            <a:endParaRPr lang="en-US" sz="40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idx="1"/>
          </p:nvPr>
        </p:nvSpPr>
        <p:spPr>
          <a:xfrm>
            <a:off x="971600" y="1268760"/>
            <a:ext cx="7772400" cy="4348336"/>
          </a:xfrm>
        </p:spPr>
        <p:txBody>
          <a:bodyPr>
            <a:normAutofit lnSpcReduction="10000"/>
          </a:bodyPr>
          <a:lstStyle/>
          <a:p>
            <a:r>
              <a:rPr lang="en-US" sz="2800" dirty="0" smtClean="0"/>
              <a:t>Respect other PSSC members’ roles</a:t>
            </a:r>
          </a:p>
          <a:p>
            <a:endParaRPr lang="en-US" sz="2800" dirty="0" smtClean="0"/>
          </a:p>
          <a:p>
            <a:r>
              <a:rPr lang="en-US" sz="2800" dirty="0" smtClean="0"/>
              <a:t>Are honest and discreet in discussions</a:t>
            </a:r>
          </a:p>
          <a:p>
            <a:endParaRPr lang="en-US" sz="2800" dirty="0" smtClean="0"/>
          </a:p>
          <a:p>
            <a:r>
              <a:rPr lang="en-US" sz="2800" dirty="0" smtClean="0"/>
              <a:t>Never disclose confidential information;</a:t>
            </a:r>
          </a:p>
          <a:p>
            <a:r>
              <a:rPr lang="en-US" sz="2800" dirty="0" smtClean="0"/>
              <a:t>    understand and accept that the confidential nature of some school business may place  limitations on the PSSC</a:t>
            </a:r>
          </a:p>
          <a:p>
            <a:endParaRPr lang="en-US" sz="2800" dirty="0" smtClean="0"/>
          </a:p>
          <a:p>
            <a:r>
              <a:rPr lang="en-US" sz="2800" dirty="0" smtClean="0"/>
              <a:t>Are guided by the School Mission Statement</a:t>
            </a:r>
          </a:p>
          <a:p>
            <a:pPr eaLnBrk="1" hangingPunct="1">
              <a:buFontTx/>
              <a:buNone/>
            </a:pPr>
            <a:endParaRPr lang="en-US" dirty="0" smtClean="0"/>
          </a:p>
        </p:txBody>
      </p:sp>
      <p:sp>
        <p:nvSpPr>
          <p:cNvPr id="20482" name="Date Placeholder 3"/>
          <p:cNvSpPr>
            <a:spLocks noGrp="1"/>
          </p:cNvSpPr>
          <p:nvPr>
            <p:ph type="dt" sz="half" idx="10"/>
          </p:nvPr>
        </p:nvSpPr>
        <p:spPr>
          <a:noFill/>
        </p:spPr>
        <p:txBody>
          <a:bodyPr/>
          <a:lstStyle/>
          <a:p>
            <a:fld id="{2715F5A9-566D-463E-9DE8-93D1DE22CD6C}" type="datetime1">
              <a:rPr lang="en-US">
                <a:latin typeface="Times New Roman" pitchFamily="18" charset="0"/>
              </a:rPr>
              <a:pPr/>
              <a:t>9/23/2012</a:t>
            </a:fld>
            <a:endParaRPr lang="en-US">
              <a:latin typeface="Times New Roman" pitchFamily="18" charset="0"/>
            </a:endParaRPr>
          </a:p>
        </p:txBody>
      </p:sp>
      <p:sp>
        <p:nvSpPr>
          <p:cNvPr id="4" name="Slide Number Placeholder 5"/>
          <p:cNvSpPr>
            <a:spLocks noGrp="1"/>
          </p:cNvSpPr>
          <p:nvPr>
            <p:ph type="sldNum" sz="quarter" idx="12"/>
          </p:nvPr>
        </p:nvSpPr>
        <p:spPr/>
        <p:txBody>
          <a:bodyPr/>
          <a:lstStyle/>
          <a:p>
            <a:pPr lvl="1">
              <a:defRPr/>
            </a:pPr>
            <a:fld id="{4704D2C5-283A-4DCF-9155-983292770A47}" type="slidenum">
              <a:rPr lang="en-US"/>
              <a:pPr lvl="1">
                <a:defRPr/>
              </a:pPr>
              <a:t>7</a:t>
            </a:fld>
            <a:endParaRPr lang="en-US">
              <a:latin typeface="Times New Roman" charset="0"/>
            </a:endParaRPr>
          </a:p>
        </p:txBody>
      </p:sp>
      <p:sp>
        <p:nvSpPr>
          <p:cNvPr id="10" name="Rectangle 2"/>
          <p:cNvSpPr>
            <a:spLocks noGrp="1" noChangeArrowheads="1"/>
          </p:cNvSpPr>
          <p:nvPr>
            <p:ph type="title"/>
          </p:nvPr>
        </p:nvSpPr>
        <p:spPr>
          <a:xfrm>
            <a:off x="684213" y="333375"/>
            <a:ext cx="7848227" cy="647353"/>
          </a:xfrm>
        </p:spPr>
        <p:txBody>
          <a:bodyPr>
            <a:noAutofit/>
          </a:bodyPr>
          <a:lstStyle/>
          <a:p>
            <a:pPr eaLnBrk="1" hangingPunct="1">
              <a:defRPr/>
            </a:pPr>
            <a:r>
              <a:rPr lang="en-US" sz="2400" dirty="0" smtClean="0"/>
              <a:t/>
            </a:r>
            <a:br>
              <a:rPr lang="en-US" sz="2400" dirty="0" smtClean="0"/>
            </a:br>
            <a:r>
              <a:rPr lang="en-US" sz="2400" dirty="0" smtClean="0"/>
              <a:t> </a:t>
            </a:r>
            <a:r>
              <a:rPr lang="en-US" sz="1800" dirty="0" smtClean="0"/>
              <a:t>Suggestions for Code of Conduct </a:t>
            </a:r>
            <a:r>
              <a:rPr lang="en-US" sz="2400" dirty="0" smtClean="0"/>
              <a:t/>
            </a:r>
            <a:br>
              <a:rPr lang="en-US" sz="2400" dirty="0" smtClean="0"/>
            </a:br>
            <a:endParaRPr lang="en-US"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395536" y="1124744"/>
            <a:ext cx="7772400" cy="3590528"/>
          </a:xfrm>
        </p:spPr>
        <p:txBody>
          <a:bodyPr/>
          <a:lstStyle/>
          <a:p>
            <a:r>
              <a:rPr lang="en-US" sz="2800" dirty="0" smtClean="0"/>
              <a:t>Encourage a positive atmosphere where individual contributions are valued</a:t>
            </a:r>
          </a:p>
          <a:p>
            <a:endParaRPr lang="en-US" sz="2000" dirty="0" smtClean="0"/>
          </a:p>
          <a:p>
            <a:r>
              <a:rPr lang="en-US" sz="2800" dirty="0" smtClean="0"/>
              <a:t>Use appropriate communication channels when questions/concerns arise</a:t>
            </a:r>
          </a:p>
          <a:p>
            <a:endParaRPr lang="en-US" sz="2000" dirty="0" smtClean="0"/>
          </a:p>
          <a:p>
            <a:r>
              <a:rPr lang="en-US" sz="2800" dirty="0" smtClean="0"/>
              <a:t>Declare any conflict of interest</a:t>
            </a:r>
          </a:p>
          <a:p>
            <a:pPr eaLnBrk="1" hangingPunct="1"/>
            <a:endParaRPr lang="en-US" dirty="0" smtClean="0"/>
          </a:p>
        </p:txBody>
      </p:sp>
      <p:sp>
        <p:nvSpPr>
          <p:cNvPr id="21506" name="Date Placeholder 3"/>
          <p:cNvSpPr>
            <a:spLocks noGrp="1"/>
          </p:cNvSpPr>
          <p:nvPr>
            <p:ph type="dt" sz="half" idx="10"/>
          </p:nvPr>
        </p:nvSpPr>
        <p:spPr>
          <a:noFill/>
        </p:spPr>
        <p:txBody>
          <a:bodyPr/>
          <a:lstStyle/>
          <a:p>
            <a:fld id="{F2B08A1C-7B4B-4BDF-95F2-57177117452A}" type="datetime1">
              <a:rPr lang="en-US">
                <a:latin typeface="Times New Roman" pitchFamily="18" charset="0"/>
              </a:rPr>
              <a:pPr/>
              <a:t>9/23/2012</a:t>
            </a:fld>
            <a:endParaRPr lang="en-US">
              <a:latin typeface="Times New Roman" pitchFamily="18" charset="0"/>
            </a:endParaRPr>
          </a:p>
        </p:txBody>
      </p:sp>
      <p:sp>
        <p:nvSpPr>
          <p:cNvPr id="4" name="Slide Number Placeholder 5"/>
          <p:cNvSpPr>
            <a:spLocks noGrp="1"/>
          </p:cNvSpPr>
          <p:nvPr>
            <p:ph type="sldNum" sz="quarter" idx="12"/>
          </p:nvPr>
        </p:nvSpPr>
        <p:spPr/>
        <p:txBody>
          <a:bodyPr/>
          <a:lstStyle/>
          <a:p>
            <a:pPr lvl="1">
              <a:defRPr/>
            </a:pPr>
            <a:fld id="{9D34D235-8FD5-4781-8E5F-1D96F05D515B}" type="slidenum">
              <a:rPr lang="en-US"/>
              <a:pPr lvl="1">
                <a:defRPr/>
              </a:pPr>
              <a:t>8</a:t>
            </a:fld>
            <a:endParaRPr lang="en-US">
              <a:latin typeface="Times New Roman" charset="0"/>
            </a:endParaRPr>
          </a:p>
        </p:txBody>
      </p:sp>
      <p:pic>
        <p:nvPicPr>
          <p:cNvPr id="5" name="Picture 9" descr="C:\Users\stacey.brown\AppData\Local\Microsoft\Windows\Temporary Internet Files\Content.IE5\PRC8M3KV\MP900448494[1].jpg"/>
          <p:cNvPicPr>
            <a:picLocks noChangeAspect="1" noChangeArrowheads="1"/>
          </p:cNvPicPr>
          <p:nvPr/>
        </p:nvPicPr>
        <p:blipFill>
          <a:blip r:embed="rId2" cstate="print"/>
          <a:srcRect/>
          <a:stretch>
            <a:fillRect/>
          </a:stretch>
        </p:blipFill>
        <p:spPr bwMode="auto">
          <a:xfrm>
            <a:off x="5148064" y="4293096"/>
            <a:ext cx="3132348" cy="2088232"/>
          </a:xfrm>
          <a:prstGeom prst="rect">
            <a:avLst/>
          </a:prstGeom>
          <a:noFill/>
        </p:spPr>
      </p:pic>
      <p:sp>
        <p:nvSpPr>
          <p:cNvPr id="7" name="Rectangle 2"/>
          <p:cNvSpPr>
            <a:spLocks noGrp="1" noChangeArrowheads="1"/>
          </p:cNvSpPr>
          <p:nvPr>
            <p:ph type="title"/>
          </p:nvPr>
        </p:nvSpPr>
        <p:spPr>
          <a:xfrm>
            <a:off x="684213" y="333375"/>
            <a:ext cx="7848227" cy="647353"/>
          </a:xfrm>
        </p:spPr>
        <p:txBody>
          <a:bodyPr>
            <a:noAutofit/>
          </a:bodyPr>
          <a:lstStyle/>
          <a:p>
            <a:pPr eaLnBrk="1" hangingPunct="1">
              <a:defRPr/>
            </a:pPr>
            <a:r>
              <a:rPr lang="en-US" sz="2400" dirty="0" smtClean="0"/>
              <a:t/>
            </a:r>
            <a:br>
              <a:rPr lang="en-US" sz="2400" dirty="0" smtClean="0"/>
            </a:br>
            <a:r>
              <a:rPr lang="en-US" sz="2400" dirty="0" smtClean="0"/>
              <a:t> </a:t>
            </a:r>
            <a:r>
              <a:rPr lang="en-US" sz="1800" dirty="0" smtClean="0"/>
              <a:t>Suggestions for Code of Conduct </a:t>
            </a:r>
            <a:br>
              <a:rPr lang="en-US" sz="1800" dirty="0" smtClean="0"/>
            </a:br>
            <a:endParaRPr lang="en-US" sz="24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3"/>
          <p:cNvSpPr>
            <a:spLocks noGrp="1" noChangeArrowheads="1"/>
          </p:cNvSpPr>
          <p:nvPr>
            <p:ph idx="1"/>
          </p:nvPr>
        </p:nvSpPr>
        <p:spPr>
          <a:xfrm>
            <a:off x="683568" y="1628800"/>
            <a:ext cx="7772400" cy="4327525"/>
          </a:xfrm>
        </p:spPr>
        <p:txBody>
          <a:bodyPr/>
          <a:lstStyle/>
          <a:p>
            <a:pPr marL="609600" indent="-609600" eaLnBrk="1" hangingPunct="1">
              <a:buFont typeface="Wingdings" pitchFamily="2" charset="2"/>
              <a:buNone/>
            </a:pPr>
            <a:r>
              <a:rPr lang="en-US" dirty="0" smtClean="0"/>
              <a:t>On or after October 1</a:t>
            </a:r>
            <a:r>
              <a:rPr lang="en-US" baseline="30000" dirty="0" smtClean="0"/>
              <a:t>st</a:t>
            </a:r>
            <a:r>
              <a:rPr lang="en-US" dirty="0" smtClean="0"/>
              <a:t> each year:</a:t>
            </a:r>
          </a:p>
          <a:p>
            <a:pPr marL="609600" indent="-609600" eaLnBrk="1" hangingPunct="1">
              <a:buFont typeface="Wingdings" pitchFamily="2" charset="2"/>
              <a:buNone/>
            </a:pPr>
            <a:endParaRPr lang="en-US" dirty="0" smtClean="0"/>
          </a:p>
          <a:p>
            <a:pPr marL="609600" indent="-609600" eaLnBrk="1" hangingPunct="1"/>
            <a:r>
              <a:rPr lang="en-US" dirty="0" smtClean="0"/>
              <a:t>a </a:t>
            </a:r>
            <a:r>
              <a:rPr lang="en-US" b="1" dirty="0" smtClean="0">
                <a:solidFill>
                  <a:schemeClr val="tx2"/>
                </a:solidFill>
              </a:rPr>
              <a:t>CHAIR</a:t>
            </a:r>
            <a:r>
              <a:rPr lang="en-US" dirty="0" smtClean="0"/>
              <a:t> is appointed by the parent members</a:t>
            </a:r>
          </a:p>
          <a:p>
            <a:pPr marL="609600" indent="-609600" eaLnBrk="1" hangingPunct="1"/>
            <a:endParaRPr lang="en-US" dirty="0" smtClean="0"/>
          </a:p>
          <a:p>
            <a:pPr marL="609600" indent="-609600" eaLnBrk="1" hangingPunct="1"/>
            <a:r>
              <a:rPr lang="en-US" dirty="0" smtClean="0"/>
              <a:t>a </a:t>
            </a:r>
            <a:r>
              <a:rPr lang="en-US" b="1" dirty="0" smtClean="0">
                <a:solidFill>
                  <a:schemeClr val="tx2"/>
                </a:solidFill>
              </a:rPr>
              <a:t>VICE CHAIR</a:t>
            </a:r>
            <a:r>
              <a:rPr lang="en-US" b="1" dirty="0" smtClean="0"/>
              <a:t> </a:t>
            </a:r>
            <a:r>
              <a:rPr lang="en-US" dirty="0" smtClean="0"/>
              <a:t>may also be appointed, to assume the duties of the Chair should s/he be unable to perform duties</a:t>
            </a:r>
          </a:p>
        </p:txBody>
      </p:sp>
      <p:sp>
        <p:nvSpPr>
          <p:cNvPr id="22530" name="Date Placeholder 3"/>
          <p:cNvSpPr>
            <a:spLocks noGrp="1"/>
          </p:cNvSpPr>
          <p:nvPr>
            <p:ph type="dt" sz="half" idx="10"/>
          </p:nvPr>
        </p:nvSpPr>
        <p:spPr>
          <a:noFill/>
        </p:spPr>
        <p:txBody>
          <a:bodyPr/>
          <a:lstStyle/>
          <a:p>
            <a:fld id="{B250399D-683C-489C-AEB7-4ACFD193C83B}" type="datetime1">
              <a:rPr lang="en-US">
                <a:latin typeface="Times New Roman" pitchFamily="18" charset="0"/>
              </a:rPr>
              <a:pPr/>
              <a:t>9/23/2012</a:t>
            </a:fld>
            <a:endParaRPr lang="en-US">
              <a:latin typeface="Times New Roman" pitchFamily="18" charset="0"/>
            </a:endParaRPr>
          </a:p>
        </p:txBody>
      </p:sp>
      <p:sp>
        <p:nvSpPr>
          <p:cNvPr id="5" name="Slide Number Placeholder 5"/>
          <p:cNvSpPr>
            <a:spLocks noGrp="1"/>
          </p:cNvSpPr>
          <p:nvPr>
            <p:ph type="sldNum" sz="quarter" idx="12"/>
          </p:nvPr>
        </p:nvSpPr>
        <p:spPr/>
        <p:txBody>
          <a:bodyPr/>
          <a:lstStyle/>
          <a:p>
            <a:pPr lvl="1">
              <a:defRPr/>
            </a:pPr>
            <a:fld id="{DAC605E8-AA94-4C5B-8716-FEBD7B1ED951}" type="slidenum">
              <a:rPr lang="en-US"/>
              <a:pPr lvl="1">
                <a:defRPr/>
              </a:pPr>
              <a:t>9</a:t>
            </a:fld>
            <a:endParaRPr lang="en-US">
              <a:latin typeface="Times New Roman" charset="0"/>
            </a:endParaRPr>
          </a:p>
        </p:txBody>
      </p:sp>
      <p:sp>
        <p:nvSpPr>
          <p:cNvPr id="60418" name="Rectangle 2"/>
          <p:cNvSpPr>
            <a:spLocks noGrp="1" noChangeArrowheads="1"/>
          </p:cNvSpPr>
          <p:nvPr>
            <p:ph type="title"/>
          </p:nvPr>
        </p:nvSpPr>
        <p:spPr/>
        <p:txBody>
          <a:bodyPr/>
          <a:lstStyle/>
          <a:p>
            <a:pPr algn="ctr" eaLnBrk="1" hangingPunct="1">
              <a:defRPr/>
            </a:pPr>
            <a:r>
              <a:rPr lang="en-US" smtClean="0"/>
              <a:t>PSSC Officers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C7781556CF224DAB903C849384F612" ma:contentTypeVersion="1" ma:contentTypeDescription="Create a new document." ma:contentTypeScope="" ma:versionID="f634a2c4687a3458ae549f5c4c3127f3">
  <xsd:schema xmlns:xsd="http://www.w3.org/2001/XMLSchema" xmlns:xs="http://www.w3.org/2001/XMLSchema" xmlns:p="http://schemas.microsoft.com/office/2006/metadata/properties" xmlns:ns1="http://schemas.microsoft.com/sharepoint/v3" targetNamespace="http://schemas.microsoft.com/office/2006/metadata/properties" ma:root="true" ma:fieldsID="2d944f400e5ce67ccaa158313eb572c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B13D0F0-FAF3-417E-882A-F2675C8DC7AA}"/>
</file>

<file path=customXml/itemProps2.xml><?xml version="1.0" encoding="utf-8"?>
<ds:datastoreItem xmlns:ds="http://schemas.openxmlformats.org/officeDocument/2006/customXml" ds:itemID="{E66C4156-5B78-4615-B219-B3509857351D}"/>
</file>

<file path=customXml/itemProps3.xml><?xml version="1.0" encoding="utf-8"?>
<ds:datastoreItem xmlns:ds="http://schemas.openxmlformats.org/officeDocument/2006/customXml" ds:itemID="{5D9F835E-7594-4EB2-8B8A-316DC21D81EC}"/>
</file>

<file path=docProps/app.xml><?xml version="1.0" encoding="utf-8"?>
<Properties xmlns="http://schemas.openxmlformats.org/officeDocument/2006/extended-properties" xmlns:vt="http://schemas.openxmlformats.org/officeDocument/2006/docPropsVTypes">
  <Template>Concourse</Template>
  <TotalTime>580</TotalTime>
  <Words>556</Words>
  <Application>Microsoft Office PowerPoint</Application>
  <PresentationFormat>On-screen Show (4:3)</PresentationFormat>
  <Paragraphs>165</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Concourse</vt:lpstr>
      <vt:lpstr>Welcome to your  Parent School Support  Committee (PSSC)</vt:lpstr>
      <vt:lpstr>Working together   Improving our school</vt:lpstr>
      <vt:lpstr>PSSC Structure</vt:lpstr>
      <vt:lpstr>Roles/Responsibilities</vt:lpstr>
      <vt:lpstr>PSSC Members</vt:lpstr>
      <vt:lpstr> Some Suggestions for  PSSC Member Code of Conduct  </vt:lpstr>
      <vt:lpstr>  Suggestions for Code of Conduct  </vt:lpstr>
      <vt:lpstr>  Suggestions for Code of Conduct  </vt:lpstr>
      <vt:lpstr>PSSC Officers</vt:lpstr>
      <vt:lpstr>PSSC Meetings</vt:lpstr>
      <vt:lpstr>PowerPoint Presentation</vt:lpstr>
      <vt:lpstr>School Improvement Plan</vt:lpstr>
      <vt:lpstr>School Report Card</vt:lpstr>
      <vt:lpstr>For More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Stacey   (EECD/EDPE)</dc:creator>
  <cp:lastModifiedBy>Vallis, Tina (ED08)</cp:lastModifiedBy>
  <cp:revision>22</cp:revision>
  <cp:lastPrinted>1601-01-01T00:00:00Z</cp:lastPrinted>
  <dcterms:created xsi:type="dcterms:W3CDTF">1601-01-01T00:00:00Z</dcterms:created>
  <dcterms:modified xsi:type="dcterms:W3CDTF">2012-09-23T15:10:17Z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0x0101004AC7781556CF224DAB903C849384F612</vt:lpwstr>
  </property>
</Properties>
</file>