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9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3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8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0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3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F09E-BF67-4924-8FE0-5A3115E44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888B-A298-4B97-8775-8E9F762A2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QMS SKI AND SNOWBOARD </a:t>
            </a:r>
            <a:br>
              <a:rPr lang="en-US" dirty="0" smtClean="0"/>
            </a:b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2018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77" y="3509963"/>
            <a:ext cx="3752538" cy="2963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108" y="3509963"/>
            <a:ext cx="3016250" cy="30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EQUIPMENT DROP OFF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92353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838200" y="1315934"/>
            <a:ext cx="957850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Where</a:t>
            </a:r>
            <a:r>
              <a:rPr lang="en-US" sz="3200" dirty="0" smtClean="0"/>
              <a:t>: Enter Art room door, drop equipment into the gym storage room (across from Tech room). Mr. </a:t>
            </a:r>
            <a:r>
              <a:rPr lang="en-US" sz="3200" dirty="0" err="1" smtClean="0"/>
              <a:t>Robichaud</a:t>
            </a:r>
            <a:r>
              <a:rPr lang="en-US" sz="3200" dirty="0" smtClean="0"/>
              <a:t> will be there to assist you.</a:t>
            </a:r>
          </a:p>
          <a:p>
            <a:r>
              <a:rPr lang="en-US" sz="3200" b="1" dirty="0" smtClean="0"/>
              <a:t>When</a:t>
            </a:r>
            <a:r>
              <a:rPr lang="en-US" sz="3200" dirty="0" smtClean="0"/>
              <a:t>: Between 8 am to 8:30 am on Wednesdays</a:t>
            </a:r>
          </a:p>
          <a:p>
            <a:endParaRPr lang="en-US" sz="3200" dirty="0" smtClean="0"/>
          </a:p>
          <a:p>
            <a:r>
              <a:rPr lang="en-US" sz="3200" dirty="0" smtClean="0"/>
              <a:t>*If parents drop equipment later in the day, drop off will be in the office.</a:t>
            </a:r>
          </a:p>
          <a:p>
            <a:r>
              <a:rPr lang="en-US" sz="3200" dirty="0" smtClean="0"/>
              <a:t>Storage room will be locked during the day! If you want access to your equipment, see Mr. </a:t>
            </a:r>
            <a:r>
              <a:rPr lang="en-US" sz="3200" dirty="0" err="1" smtClean="0"/>
              <a:t>Robichaud</a:t>
            </a:r>
            <a:r>
              <a:rPr lang="en-US" sz="3200" dirty="0" smtClean="0"/>
              <a:t> or Mr. Long.</a:t>
            </a:r>
          </a:p>
          <a:p>
            <a:r>
              <a:rPr lang="en-US" sz="3200" dirty="0" smtClean="0"/>
              <a:t>Make sure that your equipment is </a:t>
            </a:r>
            <a:r>
              <a:rPr lang="en-US" sz="3200" b="1" i="1" dirty="0" smtClean="0"/>
              <a:t>labeled with a name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 DEPARTURE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1004553" y="1690688"/>
            <a:ext cx="104962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When: </a:t>
            </a:r>
            <a:r>
              <a:rPr lang="en-US" sz="3200" dirty="0" smtClean="0"/>
              <a:t>2:40 pm after classes are dismissed.</a:t>
            </a:r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Pick up gear in storage room, and proceed to the bus with your equipment.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Bus will be waiting outside. Put your own equipment in the storage compartment underneath the bus, but keep your personal items with you.(phone, money, </a:t>
            </a:r>
            <a:r>
              <a:rPr lang="en-US" sz="3200" dirty="0" err="1" smtClean="0"/>
              <a:t>ipod</a:t>
            </a:r>
            <a:r>
              <a:rPr lang="en-US" sz="3200" dirty="0" smtClean="0"/>
              <a:t>, etc.)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24" y="0"/>
            <a:ext cx="3916076" cy="1855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1" y="5207677"/>
            <a:ext cx="1650323" cy="16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ARRIVAL AT POLEY MOUNTAIN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857518" y="1793719"/>
            <a:ext cx="714644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Approximate arrival around 4pm.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Pick up your own gear from the storage compartment underneath the bus.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Place your skis or snowboard on racks.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Go down to locker area to change into your ski pants, etc.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If you’re renting equipment, go to rental shop and a teacher will be there to assist you with your equipment rental.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32" y="1690688"/>
            <a:ext cx="4188035" cy="235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 SKI AND LUNCH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5029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838200" y="1334820"/>
            <a:ext cx="103594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When: </a:t>
            </a:r>
            <a:r>
              <a:rPr lang="en-US" sz="3200" dirty="0" smtClean="0"/>
              <a:t>Between 4pm and 6:30pm</a:t>
            </a:r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Students can ski with their friends between this time.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Students </a:t>
            </a:r>
            <a:r>
              <a:rPr lang="en-US" sz="3200" b="1" dirty="0" smtClean="0"/>
              <a:t>are not allowed </a:t>
            </a:r>
            <a:r>
              <a:rPr lang="en-US" sz="3200" dirty="0" smtClean="0"/>
              <a:t>on the </a:t>
            </a:r>
            <a:r>
              <a:rPr lang="en-US" sz="3200" i="1" dirty="0" smtClean="0"/>
              <a:t>Terrain Park </a:t>
            </a:r>
            <a:r>
              <a:rPr lang="en-US" sz="3200" dirty="0" smtClean="0"/>
              <a:t>or </a:t>
            </a:r>
            <a:r>
              <a:rPr lang="en-US" sz="3200" i="1" dirty="0" smtClean="0"/>
              <a:t>Out of Bounds</a:t>
            </a:r>
            <a:r>
              <a:rPr lang="en-US" sz="3200" dirty="0" smtClean="0"/>
              <a:t>! No exceptions!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Please make sure you </a:t>
            </a:r>
            <a:r>
              <a:rPr lang="en-US" sz="3200" b="1" dirty="0" smtClean="0"/>
              <a:t>take the time to eat </a:t>
            </a:r>
            <a:r>
              <a:rPr lang="en-US" sz="3200" dirty="0" smtClean="0"/>
              <a:t>your supper!!!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Student can bring a bag lunch or bring money to eat at the canteen.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684" y="0"/>
            <a:ext cx="3658316" cy="2057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973"/>
            <a:ext cx="1484026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1004553" y="1690688"/>
            <a:ext cx="104962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When: </a:t>
            </a:r>
            <a:r>
              <a:rPr lang="en-US" sz="3200" dirty="0" smtClean="0"/>
              <a:t>6:30pm to 7:30pm</a:t>
            </a:r>
          </a:p>
          <a:p>
            <a:r>
              <a:rPr lang="en-US" sz="3200" b="1" dirty="0" smtClean="0"/>
              <a:t>Where</a:t>
            </a:r>
            <a:r>
              <a:rPr lang="en-US" sz="3200" dirty="0" smtClean="0"/>
              <a:t>: Meet in front of the lodge, and meet your instructors.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On the first night, everyone will do an evaluation to establish which level you’re at.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Once you’re assigned an instructor, he/she will be with you for the whole 6 weeks sessions.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5" y="0"/>
            <a:ext cx="3667125" cy="2095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4110"/>
            <a:ext cx="1693889" cy="169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RETURNING HOME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1004553" y="1690688"/>
            <a:ext cx="104962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When: </a:t>
            </a:r>
            <a:r>
              <a:rPr lang="en-US" sz="3200" dirty="0" smtClean="0"/>
              <a:t>Bus leaves </a:t>
            </a:r>
            <a:r>
              <a:rPr lang="en-US" sz="3200" dirty="0" err="1" smtClean="0"/>
              <a:t>Poley</a:t>
            </a:r>
            <a:r>
              <a:rPr lang="en-US" sz="3200" dirty="0" smtClean="0"/>
              <a:t> Mountain at 8pm. </a:t>
            </a:r>
            <a:endParaRPr lang="en-US" sz="3200" dirty="0"/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Be ready to leave at 7:45pm.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Bring your equipment to the bus.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Make sure you double check your equipment/clothing, and don’t leave anything behind.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We’re not responsible for lost equipment.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4072"/>
            <a:ext cx="1633928" cy="163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ARRIVAL AT QMS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1004553" y="1570767"/>
            <a:ext cx="1034924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When: </a:t>
            </a:r>
            <a:r>
              <a:rPr lang="en-US" sz="3200" dirty="0" smtClean="0"/>
              <a:t>9pm 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Parents, </a:t>
            </a:r>
            <a:r>
              <a:rPr lang="en-US" sz="3200" b="1" dirty="0" smtClean="0"/>
              <a:t>please be on time</a:t>
            </a:r>
            <a:r>
              <a:rPr lang="en-US" sz="3200" dirty="0" smtClean="0"/>
              <a:t>!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When passing through Hampton, your child will be advise to call their parents.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Any help taking off equipment from the storage compartment will be greatly appreciated. </a:t>
            </a:r>
            <a:r>
              <a:rPr lang="en-US" sz="3200" i="1" dirty="0" smtClean="0"/>
              <a:t>The faster the equipment is taken off, the </a:t>
            </a:r>
            <a:r>
              <a:rPr lang="en-US" sz="3200" i="1" dirty="0" smtClean="0"/>
              <a:t>faster </a:t>
            </a:r>
            <a:r>
              <a:rPr lang="en-US" sz="3200" i="1" dirty="0" smtClean="0"/>
              <a:t>you can go home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312296"/>
            <a:ext cx="1514007" cy="15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WEAR…IN CASE YOU DON’T KNOW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4902200"/>
            <a:ext cx="2476500" cy="1955800"/>
          </a:xfrm>
        </p:spPr>
      </p:pic>
      <p:sp>
        <p:nvSpPr>
          <p:cNvPr id="5" name="TextBox 4"/>
          <p:cNvSpPr txBox="1"/>
          <p:nvPr/>
        </p:nvSpPr>
        <p:spPr>
          <a:xfrm>
            <a:off x="838200" y="1690688"/>
            <a:ext cx="871094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Socks: should be warm, </a:t>
            </a:r>
            <a:r>
              <a:rPr lang="en-US" sz="3200" b="1" dirty="0" smtClean="0"/>
              <a:t>extra pair </a:t>
            </a:r>
            <a:r>
              <a:rPr lang="en-US" sz="3200" dirty="0" smtClean="0"/>
              <a:t>always good for when coming home.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Legs: </a:t>
            </a:r>
            <a:r>
              <a:rPr lang="en-US" sz="3200" b="1" dirty="0" smtClean="0"/>
              <a:t>ski pants</a:t>
            </a:r>
            <a:r>
              <a:rPr lang="en-US" sz="3200" dirty="0" smtClean="0"/>
              <a:t>, no jeans!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Body: long sleeve sweater, good jacket (remember </a:t>
            </a:r>
            <a:r>
              <a:rPr lang="en-US" sz="3200" b="1" dirty="0" smtClean="0"/>
              <a:t>layers!</a:t>
            </a:r>
            <a:r>
              <a:rPr lang="en-US" sz="32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Head: </a:t>
            </a:r>
            <a:r>
              <a:rPr lang="en-US" sz="3200" b="1" dirty="0" smtClean="0"/>
              <a:t>Helmet</a:t>
            </a:r>
            <a:r>
              <a:rPr lang="en-US" sz="3200" dirty="0" smtClean="0"/>
              <a:t>, mandatory!, a tuque for warmth after ski or under helmet.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Hands: ski gloves or mittens, </a:t>
            </a:r>
            <a:r>
              <a:rPr lang="en-US" sz="3200" b="1" dirty="0" smtClean="0"/>
              <a:t>extra pairs </a:t>
            </a:r>
            <a:r>
              <a:rPr lang="en-US" sz="3200" dirty="0" smtClean="0"/>
              <a:t>in case they get wet or humid.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Eyes: goggles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330" y="1435117"/>
            <a:ext cx="2917670" cy="257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947CDB51157479E85C342E1A8EBD3" ma:contentTypeVersion="0" ma:contentTypeDescription="Create a new document." ma:contentTypeScope="" ma:versionID="ef46351d68a56620892b91c1d2b66c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BEA72-1F74-44DA-BC01-6FBA03F94380}"/>
</file>

<file path=customXml/itemProps2.xml><?xml version="1.0" encoding="utf-8"?>
<ds:datastoreItem xmlns:ds="http://schemas.openxmlformats.org/officeDocument/2006/customXml" ds:itemID="{77082C8A-107B-4400-89E6-7C5A57E18871}"/>
</file>

<file path=customXml/itemProps3.xml><?xml version="1.0" encoding="utf-8"?>
<ds:datastoreItem xmlns:ds="http://schemas.openxmlformats.org/officeDocument/2006/customXml" ds:itemID="{1A273B66-3634-4D7C-8C7D-0E7C8AA712F5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QMS SKI AND SNOWBOARD  TEAM</vt:lpstr>
      <vt:lpstr>EQUIPMENT DROP OFF</vt:lpstr>
      <vt:lpstr>BUS DEPARTURE</vt:lpstr>
      <vt:lpstr>ARRIVAL AT POLEY MOUNTAIN</vt:lpstr>
      <vt:lpstr>FREE SKI AND LUNCH</vt:lpstr>
      <vt:lpstr>LESSONS</vt:lpstr>
      <vt:lpstr>RETURNING HOME</vt:lpstr>
      <vt:lpstr>ARRIVAL AT QMS</vt:lpstr>
      <vt:lpstr>WHAT TO WEAR…IN CASE YOU DON’T KNOW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QMS SKI AND SNOWBOARD  TEAM</dc:title>
  <dc:creator>Robichaud, Gilles (ASD-S)</dc:creator>
  <cp:lastModifiedBy>Robichaud, Gilles (ASD-S)</cp:lastModifiedBy>
  <cp:revision>12</cp:revision>
  <dcterms:created xsi:type="dcterms:W3CDTF">2017-01-12T22:49:09Z</dcterms:created>
  <dcterms:modified xsi:type="dcterms:W3CDTF">2017-12-14T19:35:44Z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0x010100449947CDB51157479E85C342E1A8EBD3</vt:lpwstr>
  </property>
</Properties>
</file>