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76" r:id="rId8"/>
    <p:sldId id="270" r:id="rId9"/>
    <p:sldId id="261" r:id="rId10"/>
    <p:sldId id="279" r:id="rId11"/>
    <p:sldId id="262" r:id="rId12"/>
    <p:sldId id="263" r:id="rId13"/>
    <p:sldId id="264" r:id="rId14"/>
    <p:sldId id="265" r:id="rId15"/>
    <p:sldId id="266" r:id="rId16"/>
    <p:sldId id="267" r:id="rId17"/>
    <p:sldId id="280" r:id="rId18"/>
    <p:sldId id="268" r:id="rId19"/>
    <p:sldId id="273" r:id="rId20"/>
    <p:sldId id="269" r:id="rId21"/>
    <p:sldId id="272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0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6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0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8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0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9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1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3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F3620-49C0-48FE-A533-E1393A5CABB9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A36D6-4140-4A61-9C4B-6B5E9D506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7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frm=1&amp;source=images&amp;cd=&amp;cad=rja&amp;uact=8&amp;docid=lNe4IkJKFDJ7jM&amp;tbnid=izL7aZAg4VIAKM:&amp;ved=0CAUQjRw&amp;url=https://www.deltahotels.com/Destinations/Quebec-City-Hotels&amp;ei=UvFnU8KgCISSyATglICQCA&amp;bvm=bv.65788261,d.aWw&amp;psig=AFQjCNHTcZyerddcaLBOQkh54E1odbVz9A&amp;ust=1399407155261246" TargetMode="External"/><Relationship Id="rId2" Type="http://schemas.openxmlformats.org/officeDocument/2006/relationships/hyperlink" Target="http://www.google.ca/url?sa=i&amp;rct=j&amp;q=&amp;esrc=s&amp;frm=1&amp;source=images&amp;cd=&amp;cad=rja&amp;uact=8&amp;docid=KJMUex3Fx7bnmM&amp;tbnid=ERDt-VrjTKPrqM:&amp;ved=0CAUQjRw&amp;url=http://www.vuvoyage.com/language.courses/summer.camp.in.quebec.city.html&amp;ei=wPBnU-fqBNWuyATrxYCADA&amp;bvm=bv.65788261,d.aWw&amp;psig=AFQjCNHTcZyerddcaLBOQkh54E1odbVz9A&amp;ust=139940715526124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docid=_qyn_X3JmTG8qM&amp;tbnid=bfs44luo53_ozM:&amp;ved=0CAUQjRw&amp;url=http://mimisinspo.blogspot.com/&amp;ei=IPZnU8HJLdevyASZ_4HIBA&amp;bvm=bv.65788261,d.aWw&amp;psig=AFQjCNFWwrdriBehFfeg3040AwCuhVNItg&amp;ust=1399408466734875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google.ca/url?sa=i&amp;rct=j&amp;q=&amp;esrc=s&amp;frm=1&amp;source=images&amp;cd=&amp;cad=rja&amp;uact=8&amp;docid=wSnsq0CXcHUcYM&amp;tbnid=8muFR47cJUvduM:&amp;ved=0CAUQjRw&amp;url=http://contestchest.com/contests/100-tim-hortons-gift-card&amp;ei=r_ZnU7HCGoivyASnp4LYAw&amp;bvm=bv.65788261,d.aWw&amp;psig=AFQjCNGIrI5OkqrWM5Z6pM8SjSdT6mW0aQ&amp;ust=13994086022386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a/url?sa=i&amp;rct=j&amp;q=&amp;esrc=s&amp;frm=1&amp;source=images&amp;cd=&amp;cad=rja&amp;uact=8&amp;docid=P7yeun50JVv7KM&amp;tbnid=-7T5s4G8EsiQcM:&amp;ved=0CAUQjRw&amp;url=http://www.csib.org/tim-hortons-giveaway/&amp;ei=bfZnU8zPHM-ZyATaxYHQCA&amp;bvm=bv.65788261,d.aWw&amp;psig=AFQjCNGIrI5OkqrWM5Z6pM8SjSdT6mW0aQ&amp;ust=139940860223862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a/url?sa=i&amp;rct=j&amp;q=&amp;esrc=s&amp;frm=1&amp;source=images&amp;cd=&amp;cad=rja&amp;uact=8&amp;docid=sN4QXLgRIeM4cM&amp;tbnid=mwCow2tvup_jMM:&amp;ved=0CAUQjRw&amp;url=http://www.evaluation2000.com/joindre_fr.php&amp;ei=C_dnU8SYKdSqyATVmoCIDA&amp;bvm=bv.65788261,d.aWw&amp;psig=AFQjCNHfjgm_Byrd7fqgJEFB0_7kLyV4xA&amp;ust=139940876057771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a/url?sa=i&amp;rct=j&amp;q=&amp;esrc=s&amp;frm=1&amp;source=images&amp;cd=&amp;cad=rja&amp;uact=8&amp;docid=q_ysoA5sZWdtVM&amp;tbnid=QuTDh5u-qmaxuM:&amp;ved=0CAUQjRw&amp;url=http://eliottautourdumonde.wordpress.com/category/vie-universitaire/page/2/&amp;ei=r_dnU8n7GMeSyASooYGIBA&amp;psig=AFQjCNFUjphkx26f_qm0Y85JAqS-1AJhZw&amp;ust=139940882864970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docid=Oz_CCbwU3VqZeM&amp;tbnid=7FDwb1cPxzmNCM:&amp;ved=0CAUQjRw&amp;url=http://www.agoda.com/residences-universite-laval/hotel/quebec-city-qc-ca.html&amp;ei=7_dnU4enMsmqyATx5oCwAQ&amp;psig=AFQjCNFHM2uY9H6sZZYts03iqNTi0AMIXw&amp;ust=1399408997910470" TargetMode="External"/><Relationship Id="rId2" Type="http://schemas.openxmlformats.org/officeDocument/2006/relationships/hyperlink" Target="http://www.google.ca/url?sa=i&amp;rct=j&amp;q=&amp;esrc=s&amp;frm=1&amp;source=images&amp;cd=&amp;cad=rja&amp;uact=8&amp;docid=jAZUYJ7rTVwK0M&amp;tbnid=tqreDtt4ypp4RM:&amp;ved=0CAUQjRw&amp;url=http://www.expedia.ca/Quebec-Hotels-Residences-Universite-Laval.h3835578.Hotel-Information&amp;ei=TPdnU5HwNYqryATg4YCgAg&amp;bvm=bv.65788261,d.aWw&amp;psig=AFQjCNFUjphkx26f_qm0Y85JAqS-1AJhZw&amp;ust=139940882864970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a/url?sa=i&amp;rct=j&amp;q=&amp;esrc=s&amp;frm=1&amp;source=images&amp;cd=&amp;cad=rja&amp;uact=8&amp;docid=bi2ruDBrz5o7ZM&amp;tbnid=EFwuwJdLvTcV4M:&amp;ved=0CAUQjRw&amp;url=http://www.huffingtonpost.ca/2012/09/26/cell-phone-and-harmful-health-_n_1916290.html&amp;ei=K_hnU6P8NsywyASowIL4Dw&amp;psig=AFQjCNFtyIBIjmVwugDSyq_fMnvv_klgGQ&amp;ust=139940905561819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a/url?sa=i&amp;rct=j&amp;q=&amp;esrc=s&amp;frm=1&amp;source=images&amp;cd=&amp;cad=rja&amp;uact=8&amp;docid=HWSc8MwbSjsGtM&amp;tbnid=DDbDdPbHiqeyIM:&amp;ved=0CAUQjRw&amp;url=http://solveandsimplify.blogspot.com/2011/07/cell-phones-should-not-be-allowed-in.html&amp;ei=h_hnU-HTH8GbyASBs4CQDg&amp;psig=AFQjCNGbP3rpQoA_dKw3K-O9s9MVyGPMqw&amp;ust=139940912759807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a/url?sa=i&amp;rct=j&amp;q=&amp;esrc=s&amp;frm=1&amp;source=images&amp;cd=&amp;cad=rja&amp;uact=8&amp;docid=K-P1NHMLOcmVFM&amp;tbnid=o8CNv6DVdEz75M:&amp;ved=0CAUQjRw&amp;url=http://www.bonjourquebec.com/qc-en/reunionsquebec0.html&amp;ei=uvhnU5u4KI6lyATXsoIw&amp;bvm=bv.65788261,d.aWw&amp;psig=AFQjCNFh2fa4Ms5jQGz2jOCcWyjYk3cPiQ&amp;ust=13994085864597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a/url?sa=i&amp;rct=j&amp;q=&amp;esrc=s&amp;frm=1&amp;source=images&amp;cd=&amp;cad=rja&amp;uact=8&amp;docid=OIOT4SiVNdK3JM&amp;tbnid=JooKoEM08QSfGM:&amp;ved=0CAUQjRw&amp;url=http://www.bicycle-tours.us/?event=offer.list&amp;marketId=700&amp;Submit=GO&amp;ei=AflnU_7yGcGXyASR-4HIBw&amp;bvm=bv.65788261,d.aWw&amp;psig=AFQjCNHsEYF-lPeQG9bVYoxfojqZa9UBoQ&amp;ust=139940925444799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docid=eEQFBILPyPY2eM&amp;tbnid=vqKz-oxaGGWYZM:&amp;ved=0CAUQjRw&amp;url=http://www.shipspotting.com/gallery/photo.php?lid=260930&amp;ei=yvlnU9e9O5OHyASN0YAo&amp;psig=AFQjCNGZIbm4ceSpsQJ0_v_krGkjrX0LMw&amp;ust=139940946666984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a/url?sa=i&amp;rct=j&amp;q=&amp;esrc=s&amp;frm=1&amp;source=images&amp;cd=&amp;cad=rja&amp;uact=8&amp;docid=Gnh29bdNKL3yfM&amp;tbnid=pOvwbC3nIg9abM:&amp;ved=0CAUQjRw&amp;url=http://www.flyuia.com/eng/information-and-services/before-you-fly/baggage/Baggage-carriage.html&amp;ei=vPJnU4HODI-QyAS5sYB4&amp;bvm=bv.65788261,d.aWw&amp;psig=AFQjCNG61ul_5830oWrzwHHSxiPEim210g&amp;ust=139940763910625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&amp;esrc=s&amp;frm=1&amp;source=images&amp;cd=&amp;cad=rja&amp;uact=8&amp;docid=DlB1EteL-dVUHM&amp;tbnid=jNk3A-3kpdvy5M:&amp;ved=0CAUQjRw&amp;url=http://www.deptford.k12.nj.us/Page/3795&amp;ei=HvNnU9mdEdCwyAS93YAg&amp;bvm=bv.65788261,d.aWw&amp;psig=AFQjCNFYyKZ95HWFE3fA2gE1oHMNFDLelw&amp;ust=139940774088884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086" y="3429000"/>
            <a:ext cx="7772400" cy="1780108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QMS </a:t>
            </a:r>
            <a:r>
              <a:rPr lang="en-US" sz="6600" b="1" dirty="0" err="1" smtClean="0"/>
              <a:t>Qu</a:t>
            </a:r>
            <a:r>
              <a:rPr lang="fr-CA" sz="6600" b="1" dirty="0" smtClean="0"/>
              <a:t>é</a:t>
            </a:r>
            <a:r>
              <a:rPr lang="en-US" sz="6600" b="1" dirty="0" err="1" smtClean="0"/>
              <a:t>bec</a:t>
            </a:r>
            <a:r>
              <a:rPr lang="en-US" sz="6600" b="1" dirty="0" smtClean="0"/>
              <a:t> Trip 2016</a:t>
            </a:r>
            <a:endParaRPr lang="en-US" sz="6600" b="1" dirty="0"/>
          </a:p>
        </p:txBody>
      </p:sp>
      <p:sp>
        <p:nvSpPr>
          <p:cNvPr id="4" name="AutoShape 2" descr="data:image/jpeg;base64,/9j/4AAQSkZJRgABAQAAAQABAAD/2wCEAAkGBxITERUUExQUFhQXGCIaGBgYGR4dHhweHxwhHBweHSAbHCggHRwlHhgdITEhKCosLi4uGh8zODMsNygtLisBCgoKDg0OGxAQGzAmICY3NCwsLC8sLDQsLCwsLCwsLCwsLCwsLCwsLCw0LCwsLCwsLCwsLCwsLCwsLCwsLCwsLP/AABEIAMQBAQMBIgACEQEDEQH/xAAcAAACAgMBAQAAAAAAAAAAAAAFBgAEAQMHAgj/xABOEAACAQIEAwUDBgoHBwIHAAABAhEDIQAEEjEFIkEGE1FhcTKBkRRCcqGxwQcXI1JiZJPR4vAkM4KSorLhFRY0Q3PC8SVTRFR0o7TE0v/EABkBAAMBAQEAAAAAAAAAAAAAAAACAwEEBf/EACoRAAICAgIABgICAgMAAAAAAAABAhEDIRIxBBMiMkFhUfAzcUKBUqHB/9oADAMBAAIRAxEAPwDi3D8i9Z9CRMTfywS/3XrxPJ8f9Meuxw/pBvHIftGHN6dva90nAMkKPDuxuZrVBTTu9TTEt4CTsCdsEj+DLP6ip7rULxrNx4jlv/I3thm7P5nus0jyTAay7+ydh19OuOgVM8XCECoE2OumVJ2IYFrfCZ64nObXRSMEzi1P8G+cYSrUDeLVL9L3Xa4+OPGe/B3nKVFqzGjoUSYe+2q1rnpjtBqNckMbwLXHWeoIg7iSOkm2KnaDItWo1ETTJQqCQoESdIBB6gqYiwg+OEWRjPEjjmQ7CZqsiPTagVcgD8pcEgnSwixAW48x44o57s1XpVND6NUTYk9SPDxU4e+GJWyNGpXhlcVqalCLMt2NiL7Wb1x47TmlVrU69GoGpVVIF4ZWDlmR1nlI7wX2O4xVSItULfAvwdZ3Nvopd1q7sVOZ45SxUdN5G2Dv4kOK/q/7T+HHQ/wWUHTMqzkflModFoOla0Anx6+6MdUwwrPmj8SHFf1f9p/DifiQ4r+r/tP4cfS+JgA+aPxIcV/V/wBp/DifiQ4r+r/tP4cfS+JgA+aPxIcV/V/2n8OJ+JDiv6v+0/hx9L4mAD5o/EhxX9X/AGn8OJ+JDiv6v+0/hx9L4mAD5o/EhxX9X/afw4n4kOK/q/7T+HH0viYAPmj8SHFf1f8Aafw4n4kOK/q/7T+HH0vjy7gCSYGAD5q/EhxX9X/afw4qZ78EHEaWnWcuC5hQKhJJ9y/Xhn7Zcez+bzdVspVzC5b2EFOoUB02ZrMJlpv4RhYr8Mz7+2az/Tqavtc4zkkOsbYrZ3s9WpuyE020kglWkSLGDFxjOW7OV3XUNEX3Ph7sMacHr01YvTYLG9oHwOCHCbUveftxNz/BvCuxR/3UzETNP+9/pjX/ALtV4nk+P+mOg5fI1KxCoLbE/d5nyxozWXNKuaX5jBb73VTeCfzjg5hw+RWyPYDOVTCimPV4291z5DFXMdj8ylV6Z7vUm8NbYG1vA4f81x4qlJVpgOtMLrESZUFoPQG0xc40UKbF2YyZCyY8aa2n6vdhIZuToeeKlYh0+y2YO2j+95x4eeBueyD0iA8XnY+GOkZMb+7/ADDCb2tXmT+19uGjkbnQsoJRsX8TExMWJBrsl/xG8cp392HMMCOZoPQAYUOxZ/pP9g/dh1dz0InGMddGzs5XC5uiQJOo+W4I39+Ol5imDOmYIuel+jJaRy9LiDjmvBWnNUwxGm83v7B2w65XhQVtRqVGGpiFFRnI0sQsAy4gCLe84jkLQN9GkDOktFio3Nt9wYJkSL7A3vi2qIQVBItqmeoBi/Ui5i4v8KyOYcA01JEruLEfOAjSfZM+Zvi3TUbgXJKyDIJ6EjrYFbwdx1xIoCOIZKnmab0WZgCwKmeYEDw0wBB1adjM9cIee4G9DNGiktyAzp8etiYAufjtjpaBoZQpmRpi48L/ADgfXp4jCj2qo0qtBaw7zvjUWnJJG1Tu6ikSSBZrSRBOKwfwSmvkOcL7cZKlmqb06df5PSyvcToFzrBBA1XWFPNtJwyZb8KWQZ1U98kmNTIAo8yQxtjk+TUsoAKswn2SD47Eeyf0W5T44q5jI1tXLonYgqRe4i55TtY28Dj0448Fepv/AFR5znlvSR3f/fnh3/zVP6/3Y8v294aN80nwb/8AnHAAjgkNAI3sQR6g7dMacwjFtEg+gi/h6+WFlHw9Om/+jVLNe0j6b4RxajmUNSg4dAxUkAi43FwD1xexw78HPacZKo9NgzUaihkAIHOBAiYEv7JPjp8cdd7OcZGboLVCFJJ5SQSPWPHfHMdAUxMTExgExMTEwATExMeKtQKpYkAASSbWF8AFXi3EFopqO5so8TjlfaPtTncxqohBl0YaW1OCwBmSAgIDaSAOa1sWe0vairUpUqlMrqakSRJ0yD85bHwHv3whvx/NBizJl2JudWsi20DVAF8Qlyb0b/QfzDJRogKwUDSCegE2VY3JAj3405vjAR6oemQEcqGn2jPzRE+uBFbPVa+XbWlFFFSkF0ary5mZYmbWwM7WCo3EK0tIWqQovYTJAxsV/wAux7dBmt2iL8iUnLNyqogkk7dMZ4RwtqlFjNqSux90x7pGMdiairmix1ctMxpgGWKrudhBN8e8rmXp0KugxqVw3mNTf6YSbpWPFWzHCeIaC9Q69KEqACRe+okBoKmVt4oNhIPhX72qzkGWcH/Co+7GhToWpYlHJIgCxMTPgLH3+uK2YpVqistGVAIYkkoTyjlECRcz/ZvvhVbn9DOlH7LWeQu6olio5m8DoW1jZrg+Fj6Y9Z/O5dJWpmCpUDSQ5ZhCiIiSQCzWNum2AGe7PZlhzV+Uy2gszR1v4m++LPBODZlATTfKgqY1aAxMAXDab/vnFIJLpizbfaNmU44xhadGpVcwAY0Kbi8naSD/ADbC52n76UNVVX2oCmet5PrhqzeTzzMA9bLsehKbX6WkGeowo9osvVQp3jh5mIm0QDv4xONjXMWV8QPiYmJixIOdkFJzFvzD9ow3hHHzRPu/fhT7FJOZiSOQ7e7xw8DLj89gfUYxjxPPAaZOcoyBGuCRuN9r74feLPUpNSNGmHdnYd2G3MNUgXCgmCSTB2wlcEy4XN0SGcnvBad/hhw7R0tRoKpqprqmDrIIHduQVtybm9jtviU1tFY9Gcrxg1nZGpVaNVBqIqggHZQA0DWCSPK2+LeYFMzuBGoEi8TqJSY6lTJlb+oIbgwzLV6tLMMa3dlgDyyEKqZJgdSL7363wTrOyU6mlixWkdSk6hIBgyYtuDIuqjE5JJjxdo0cQy9R6bBSStQiYkNGpdekzJkBiCB1kCMBe2GSqUqeXClzSRSHJvLCrTKkmBzHW0+cnxwY4XxCQ1PM0auV0wGFQnQdWrmVxfTO7SYtzYudtYHDqxSCuhdJFxGsERB0x4eHkMbG06FlTVo4rWQa28mP24YOG51Vp01q6pYGGMk+0V0mTdQB7MEX264DwA7tBMuxH94wfhjaG1QJ1fotb4dMdvNdI41F/Ix18qjieUTEODETIi5IN4AUkeT/ADcCczkyrMp9owRII62FwCDH87E6spn6lF4W0G6MSI6G8/XPvwVajTrpNPSlQW7tiFkcxhIARtxYQbExjZOLX4YJST+gbwjh+ZzFRqYVQigFnYkaZ/Nt7Rg8u2+2Oj8K4zXyFEpRpIyyWOosST1vrN/QYB9kKOikxJMuxsTsF5be8G/pgpxo/kHg3IthEh7Oh9jOPfLcqtcqFYkqygyAQeh9IODmFL8HVFKGQpBiiM5JIlRN4XbqVVfPDbhTWTExMVeJVylNmGkRfmIAjruR088Bh7z2bSlTeo5hEUsx8h9pxx78IXbOpUqutCp+QVNHL8/WFLT8I/vDB/8ACd2mC5Y0kaTVYKwO4AAYxHQyvx88cjbMag/mZEeU38xhexZP4CvBNVRYvCySYnoZ69ev2HBTIcIp6p0ryyB53An3bXxX7LOqZWobahzEsT1giJIHQT6dZGCnBqpe4gSSevW/2Tt1nHJkttoeEfyemAAQaQJZbRGxqDyn2ZwrVuGNmuLGiDpNWswDEGIHtHz2Pvwdz3FBWfTlZrPTemGO63apqIM3AUkzsIG+LNbiFP8A2xkWXW3cKy1QlNmIYlmgBVJa1RTad8XilxQytFHJ5JKVWkFmWpOWPiVruoPlZBYYpE/kX9H+0/vxv/2oGrK3d1QqJUWe7YzNao4MASBcj1U4qo4+Tt4kMY6/Dfrhc3RTH2ZRvybfR+8Y90pVKlQwF1af8K/vxqUHujaBHX18B+/FzMoBlQkhnZmciRI2AkDayz78Sj7mPLpFWo5hI30mJ2mFx64LUlHI2kRPgFG8WxooMSqE7wd9umKeTzDpQNRCNKPNQASWTre8Eb+7D4xZhaqfyq/z1wkdsDzUx9L/ADf6Yc+9DOjIQVIkHYEEzhK7XtLptsdvpHGw/kZk/YhfxMTEx0kA12SI7+8HkO9/DwOHEkR7AH9g/bOFDseP6RYxyH7sOodgP6xfgcYx49E4HpGaoGDq71bifzh52x0HtG577KcsflbmJuabyNX1wb7YQuEVScxQlkH5ZLdfbGOh9rgtOpli5IArCWCkiNJkEjeABAibfGUu0Vj0D+HGM5mDEwJvpiwQSdVgB1NiBNxjdxLSctW0VFKBGB1e1qDAldRJBIIIgGLQBYHE4dHyyvpuCt5BAiE3DCSCbbHcHbFnin9XmAFCkU2BMjUeU6jAtBgW33PlhZ9mw6F0UFFOuqKuhQkIRKXDAjQx06TPsiF8hijnMr3eRzq6dBhZQOxpg64LKG5lm40lmEAQRcYLZsKRmyPzUKz5/wDk4HceMZXOz4qP/vTh0TYngAgY1PRnDXlMrTqU6BdZjKMwud10wbHpqPxxpr8DQwUJH5EOBPzi2kzPTrbA+zEtCjWpH/zjPC+GZquxFEHSp5m1AAWJ69YU7ffg7neBVFUtKEKGJgnZBJO3UHBvsdR7pK1NgBV7xiRYnSKVPw6A1I/tYa2kLxtm7MlqK0ldoqCmNRQagTJlrlYJ3IiPKMezxemUKsz3G+kfH2jiv2jfnp/9MH/E2BgOKRk6FktjZwPjTvWppT0P/wAuGJUAM24OncAG2x22OOw4+eeEZeq+ZpU6M6nYCdouCTv0En3Y+hsLezXdEwlfhQ7QChk3pwCak0zPQEbx57fHww6OYF7Y4dmqdNqzupdg/MTUudR9ry38hjUr0Y+mwW+RqZ2lTbvaShE0DVqsAbzpQ3PTyUzjzlezSU35sxScr0UVbkjZQKctcfA7YuZ7NAALpi/SIPuI8pxZ4OXFKvmaUHMUEDoGJgROtv0mCzY73HhCX/ii8cSjHnIzn+F/I6Ouq1OgaikKNUu8jaN7bXjbwwicV4nUqakpnRSYnyLgke0T02tYeMnFfiOZqVane1qhd2vJ6eQ8BjVzdNvX7b4aMEicsjkNP4P6agVgfalIFyT7XRQWja8WxZz+YVszpFFVKswM0re1QMvAOogEe4KOmKPZxcwtKo1H2pvbVJWSAok7z6+nUdnqWaeqXenU1vJ9lhNgLD3D4DCSaTNUW0HOH0l031jkvpptJ56sSdM2neRjVQdRlm3HKfmt+aPLC9Xy9cC61ANtnH3+eGRWUZEjUJNM2m/sgbb4nkaaKQi1I8OyNSYNcQLFfC43Hvxqy2nvBEDmOwj5h/fizVrJpIDKTA2IvjOXF58z/kwke2bLpFdaqHSoYBwplX5JNvZLHnFum3UDG7gNDSjqwnm6/OkA+J2BE3P2AV8xWy9QIrNTZSdMMRuSP3Y38EpUxrWkSaQc6JM28vLDY1Rk3ZXelTyxpgA6QZiZi5JidvTCt2waTTPTm+3DDxqrqrlRstvfuf3e7C72vJmlP5pA9BAGHjH1WTlLVC7iYmJixMOdj/8AiNiYQ7e7Dm1ROtM+8R9+E3saT8osYJQ/aMPHydty4JG0r/rjGPHo1ZR1NelCf81LgfpDHRu3NP8AoyG9qgnffSw3byP1+eOc06BWqjap51Jt+kMdK7YVJynN7ZZTFzB1AHfpzR7wMSmWiDeEsgzFVnjT3d52gBTf3D6sUuI185mGC0KQSmkByWh3Qgg0zMgCIbT0I88ec7ke8FdeYnuVqQhgnSUfTINp0x78Y4V2YokkNUq3Mg984sQI+dffDUrtkrdUi7maDoHdyaivTpMrNPOJO95G9xM4DcQfvcvnCqf8vXChjdXDEmSbRI8LjGOGNVNLSK1VqIXUqMSwAepyC9wIk+qjFzhCaRW1AiaMj3lRI+OMfbNW0a+H0NWWy7Drkap/uikcRcu0D/6RW+NSwxZ7PrHD6JHTK1xf0Sffi/kQZWQI+QrNvFm+u4xknsaK0CM/k37utPTvlPqKQY/UMXeH5Ehsw871EtH51FT9lvdi9Vk081O3fVJtG+XaTY7ehx5pq7GqtI861KLEbSBRFr2aZWx3wXoK2KPHeJFa4pstIgUlhiGBGoE/NcTHp1xUFUmCNBEgGx6+HN6Y19tsoTWBNyKaK1x7SiDPqbzsbxjVw7h6tSB1lHQkhZsw8PWdvX0xWHRGS2M/ZDMpSztKqx5VJBgSbowx1/hfF6dWktQso1DYkDr5nHDaKGrpXaWE+XrP82w1CotOklNGkKN7DqfAkThck1BWzfhDL+ETjFRKISiUIrK9NjMlZAhhHUc2OYpSKlIhQihSbyYHUzt7hvgtnc271XViTTUJpgWB0tqnzP3YXeKZmGaDABsPG0Enfz28MDmnFUUww22+jxVrVqjHSrG0WkmOsgT1j4YK8Ly70aNWo9JSWUaVqdd7su+m/Xfzxf4XlcrQy9GstQvmaoB0Egqok6vZE2gbmbjA/jGfrhC9QOCyygblBtIgdcbGFbY2XLdxQqZXJlh3lQKUklh7J87gHTB8B0xrziflH7unTdejDXBEA9WBttt0wfcseGy25Jnp1b+ffgLkvZj1+7FOzm6PXBWbusyNIQQh5S1+Yi8sfHFavJ26Hrgnl7UcwSNgu3m3+mB7OCq6RJbHDmVTOzFuBWZXjp1x6UOfCOuPTowI28x7saaZYBo9bdL/ALhiff4H0jdp5l9fvwxqvI/JrkwV1aLEQebS0fA4XcjTqVCdCM5pjWwUdAR8bkW3wafiop0XrKNWxABHVtKnr1B+BxXFGSJ5GqBiZE0a0L3ekj/mVAWAJ6QijVhmy1PQ2YIUnS8kKJNxMgdfHCBWVSW7wk1Lljf25I9IED4nwGK6swMh2B8QT9s4rVu7JXqqGM5zJBtQqVSCZMrffzAwB7U52nUNPRNgZkR1EYrd35/V/rjXxhKYK6GJtfyMDr1vOGilfYreugdiYmJiggc7HgfKL/mH7sOk2tq9cJnY3/iDaeQ/aMO4Y9FO3jhWUj0VhGtZDe0IifHyx1Ltnm6ZoMutQ5ZTpLQxXWpmOsfZ1xzDW7RAG+5MRg129y88Rr05ILLRErNp0gwfIH68JJWOnQe4PxSgmY1O6Be6USdpGnw62xUzPDs2/JlShalJRLgGmsgKeUiQpAFwDpGxxW4F2RoNVCsaj/kg/PUY3MTYMoi53n0OCuXz2ey9Ws5yqGhpOpjUE6ACZEdY6Rv8cY2k9go2gPwqgyU6oNiEoki4gTAEG9p+OPWQ1P3wEk/JoEb7IYFjO+LdLhtWkDTcczUKJCzeO9C38+XGzMcCfLuoqMA7ZZyADtpNIGbbiJG+MlewSJwCGyFXQOVadfTF7Msi/W4+rGxK1RYbuv8A4Wmo/KL1qQD8TfwxW4PnToSlrC6w+oyqa0YH5p6DVEgbeePC5yqy06VYoWB7o1EDSVDwBKCCFIYwRPNIE7S8ylQ0YhR8xUVIbLVCa1doCsntGgQFuwJNjFunuwOfi1WnmCqUXl+6DAtTJgUwCAO8jVI8bAHaMV89VaqEesAWgbqdthdhzGVJkeN74GVsijsjaCpVtVkS9ohpG1zb08Mc8vGQjLg0VWCUlaZ44lmKneVDUpFyjQ4ZKZZZ9mY1SPTAurxNQJFJQdl5AonwJ7uJ6xN4wcq0UhjoAkEnlAJIFiY3xmtTBoNlqdHUrhDSn+s1zHeEKNj4tp8L7Yr4fxMchLLjcHTZXOearRLrySwDkEg6ohD5Xccx6YJQyqqvUWq7c4Cg6YJ6E3a4JmL419lshTSizVCNKc7yNtIUAre7SJgkbG8wcZr5nLU9KazXWdQrUnBjeKemwFrnY22ucdGSLktE6VGnN1yrOVupCxMTt9d/U4XMxmhzStyPHaR0kG/v6Yv8UrFmCAwtmLaY3HLYSeoFzYkjrgUjLuQZ873+q2CKaSKp6Gjh3CqimgpBIg80EA6iNp8r+mD3aHJrUB0pBSpykWAJpgG21/PFXslxlMrQ+VMC+h9BANwrCIE23IPuxuzvF/lVdqygojgEITeyqJt4jF27RzdMXOKoy5RkaLE2HS7YW8pt8fuw09ommlU9f34U6Bhfj92GXRj7CnDo7nMDryfaxwHrQgmNz0wS4dUHc1wOpX6tWBtapMCx9ccWX+Q6cfsNi0GJBCgDz6+7fHqo6UwNt4jFcITMKDG8AmB42NhfHlaJuQluh0nfphON9jXXwXqGf7pKqaNSVQJIMMNJkRuIvBEXxt7R5nUuWWEEUzVcKgQFpOiVFgZYyPEnFNVcwNLSLmQR9uw88TipDlWHVGp2/OUioB6tcD0xfFy4tP8Aexck4tpfvwCaNDUyrN2YCfUx9+Li8KJZllZVZABmTvHkdILeg88DwxsQbi4I+rG7L550YEGSNUT+kpX6tU4xp/AuizX4WymBpI0htUkCDTFQ+4A7/vwK49lTTKTF1nf7b2wTq5vVohioFFUYTElV0++QF/kYEcXqSV326knwHX0xuPlasydUDsTExMXIh7sXQL5iF30H7sOz5CooJZSV8mn6iB9pwj9kKyLXJcEjQdiB1B6keGHanxMNqWmsyIaWLGLxHTqeuDQ8bKmYektip2BFzsQCLz57YeeMqErZmq/KOYFmYxC0qDRM7SesiZGE/L0Si3pg2EXHQRO2/XBnjOdOY4cajWdnIPWYQU5PhOg/XfE5FENvFc3RDrmKbjuvk+imqQSwBJlSmoaQIBNomZ8McW4gGyDugDI9B3EewZDEXAJX2gZMAR0gApHZbhtbM5fMUS5Aeh3dFqmrQsNLBbHymPLww08O4HVp8MGU1J3t0JvoHeNpgyAZIJuRM288TlQ0UwJ/vM+dyNdwkVqVNadSqBB5m5AhBmJBa/mOs4nAeJZzOVQj6IpI0sAwJkQbyT12sPGcH+z/AGLo0stVpay3fEamBNtDWgdN7z4xgd2fbLUkeDUNVpXlV2MKTMBVO7KNunXfCybfQKNdiD8hrGoatJqgp07bkFVFiAAYEkTFr4f6dEVBSfmm9QSOunVzBTAv01EbdMK3C6tSsVpo1T8uxRwEaLXkna4HuOG7iCFDSA6lrCbBVnw2EfX0nEJSyXUqr4/orCMfg0cRoaH0baQBAEDd/Lw+7A3ueWARsR6yPq5oPXFnjXFNOc7pwS7orCWgSCy6YCm50kjxgDcjGta4Z1BUjUQP6wwJMSYG3mJGOPLgyvI5RWnX4/BaOSCik3sq51Ip1CI9lto/MG8Afz5QAY4ZmatNtRVNYMMe8TWCbA+d7DeP0r4CcR4nTdalMe0VKCTuSItMHe0RIg428Jzr8i00UsXWSGYhSIEkwbgdD4bWkbgjKKamqd/vRPxEedOIU4m9PulVqDFGU6jMhCIAJWxIlis+Q8zhVTLJTBadaFoWCY9kk80garRH6WHfOVKyrrEFAwLOdM3IMRIE3BEHr4ycL3E6hYu1JC4SsHUsSUGpagIKtvZkIMg8tvDHpeHk03Gjjcb7KNMuBrZQqvqTVEam0zHUkREbjzxVzoB0ALcpJte38xi5naSVKQFNGTQugkuSSAJBiwFzeMBsoG3LBIB3B6GItPjjpcdWClWg52XALMKnssjAybEW+8fzbFjh2YVKlQMZAYgH1NtvT6sDuGp+SeoyqYgSG1XaZMjbTp9YbrtiBYoAaSSTq17SDeI8p38PDE+QVs3cbzSvTqBTOxBHURf68LFA8vuP24JoxpgsBe20Xg+QxjgjitWbvCFpKNZtEiRIJB5ZE3jePHFcfqEnot9lDzP9JfvwRy2VR1zzOoYqXKz0PdrceYwPalUoL3hAdVILFSOXVdVbpcGzC1xizwXOzSzZaE7xXZZI3KgAee22I5I7dFYpxSs0cApdzUWolyQqsCOlRNZgi9oH14PUKtGqpYSh6kWI9SLfHCfl+JQ0dRoJ9KdIqd7XJB9MNHZb2Wnwm2JZE4+pdjRaemBO0fCqurUa5NMmAANreRi8G+BacNYoyK5LNpK6rAMGENO4IBYf2jhwemlarUptIQKhAFjMtP2DAvi2SFGrS0k6WmQTO0dff9WMWabdNg8UUrSEysNjpEmdQHRgzAiOlot54zlERi2s6QFJBtcyIF/In4YZOJ8IWo3eUyEqTLNe8A9NgSbz5eeFpcodShm0hhMwDG4iOpEdMXq+hOVFoZejJ57DY6lvyzaATOoRfx92BPHqaApoYMNN79Zg9NrSPXF8inI7xWXVcMnskbSAbgWPjHhaMDuN01BXSZBB3j7jjIqpGydxBmJiYmLEQt2apFq0AE8psPdhwyaNTJIQ33JBt9eFTsjme7zE8vskczBRcjqcPdHMMGGoAahKkEMrCYJVhYwbHqLTjUrNsqNmKssSpi3QwOm3rh67H0VbL0EbTJapUFgZhjvPhqU7+FsJHaGsS1OmraQwLMw8BsPjJ93njoPYbIomRpVEAaqVOuW5o1ERJnSpF4t064lk0iuPYVqLpqL1Kq5AW3zlbxuRH+mPed9hZ6VEbqdmudpHL19/r4ZQZYGNAPgANjp+Kg9PUQMSpngFU8yiQBKsSSZEbGxgT5jHMdJbpOV1LoCptYROwsvlfxmPKMI+eo1lpN3TEs1aQDvoappJMAAWlvc0EbYas1xemlJ6kNysoI68xEXj9MH3Rhffjy/JqIK0lesqgAtLkTY6RZTDE/HboyTJya+Sn+DN9FTuiumodQnrdrxJgkCPHc9AcONXhYZiAv5ekS9IFrP0YSR87Y+Bj0xy3JZxwqMnJVRyQRcgk7ztuu3QR4nHUuGcWGby5blSvSI1CfZaN/oMAfS46Xm2nKmNTSTRy78JykZ3qD3Y8rhmjzBE/UDj1ks/39PV/wA1fbHj5+jAe4g7AKCwfhQ4QtXL/LlKrVpMKddfGW0qV8wSPUXsQQUrsPUPykwIBRlBIspMGT0Hsm/jGL3UbINXI88VyFXUa1VGKMYDqBCxIhtJs1tzvvjPZ6t3WapsgcCQXsfZJHrA/SwZ4lmFpwoOkgxUUuwYzFxIIW/Xrbe+N9Oq7clxTprFwJa/M2qASCR8MStsq8tRpJBZ83XKVASFozykbElZDElogyReLwI64cOytDNrQaKdOm1SH5iIMqOaEG+wPouE18r3tCpQ7wa2p0nVZMSlPpHjpS+18UKfayqNNOo5D0qRppUVlUrcBdRm6Eqk7aoW5gYrGKWyajY05jJtrgDIt3pY6lK3Iu0lvnXnrsdsBeJ8FppTYNWyIIke0mqbuRPu28BGATZ81ausLTVaYhUkxzGCehB2N7dJxUylCjTQNUqhi1MyuqzbShbcOQJBiBI9cWSbCa4OmXuD0GrUCafttTYASQJ1uB77DFTguYq981B2EU1YW8QfHc7nF3hWeSmS6LooE6RzaiGILaUAktJP14G8HqI2eqlCdLByJ84JmQOuFqhbLdWsX1IwsKqiD5hd58SZwBehXBYfk0GkamAQA3nfSDEr6SuCNTMMe9YXbvFjzNgBb0x5o9m8y0GrTRPpM5b4Bz9uNjdGTqyfLX7lV1hk70XI6Hlv42Fp2kR5ajVVK1XRTDgAgSNo6gRO8+GCOT4WEIFiGqAxB3Cm9yfAfDAylmk+U1BpUe3zDryk3vGEfbQ9t7YKbh+Ykt3dS+9iN/uw08PzLJSRlEEiCD1Efbbpi9UztOdOrYTuIicVspUUUCT+YD/iMYTLbiGOrMNx2jSqF6oaXQeyJ9ksLmfu+3HrtG4KZeosw3MJsYIUjCTxTM63J6CwxcyGeaoEpsxOg8vp/oBHpg8qqYeZdoYkO3nilT4IrQEMaIIDCZvMTFhvsMb6VSywQLbG317YscNqHvGBsdOKIQXq3DKy0roCqmAokxKxAvsSo+3C9xrL6GA9fLY7x09PLzx1CoYVhFiPrnCR2/UB6ceB+0YZPYrQqYmJiYcUIcEjvDP5jRabxb6+vTfDJkeL92pQ0kqUtRdUctKk2JVlKkEiJjeBhTyJOu2DyVFncYLAt1c0lWupp0DTAUyvePUBM+0NZJFiBE9OmO1dmtQyVCRE0lEQbjc3HWD12j3Y4dwyodaxvob7RjuWWVko0YhTop6Z6GAW9o2WATHicRyvR0YjVxRAaDlTfQ0WtIkAKCeTSb7fux4TOaq7LogUxKspJkMQZHnymY6dTON9ak70mFOOdYgiCFPQXEnTeOkATJJxryOSq94WquDYBRvpGrUhgDmqezNo5eoOIFzV2hqd1kVbTEVKYZIEWIkG0fV0xzzs/wAMo993tOWJJKqrDlmYAgTYGMP/AGvQHLUxe9RQAIIMarSN4kx7/dyrKcVNDMCpQUIFJAVgJImIcDrHgbHF8Xh55tRdEZ5Y4+0NOZydKnTldQloMtO4PTT1Iucb+C8RehVWql+jKdmU7qf5sQD0we4QwBYRZiI8oJI+uMJfFiy1GaDetoAB+bCkvtsC0R5HHmTx5J1JPaOpTjHTGD8JnF+9C0qKnRVWmzcv5suFJ2kShjpC+JwpUaBSmAoKMWExI20X6fnH4n32eIVqpcqzEihUK01sOWBJAPziWmeo8gI15o0hSh67CWUatJJ1MFY2F9I03I8QInHVUqivvZCDXq/otZysxFIiTqIW5kiFLTMC3tR4asX8gKVUF61REAkKoLDSosAVCEXPg04o5xUL0GpnUhYgNGnUpViRBEgcv1QcXe4TKijUqQyvRFTSFtzSAGmZMi5t9WB420qJUuWz1x7OCm809GkqaULY+yAZK+ywusHV82NsDOGZIZt3DI7KQHUyQCbSGIAB3JA9cHaXEqVOooNKi1LMVQH1C+hW0mwM6QYJnqB7ur5Pg+VCg0lGgnWNLErMESIMRc22k4vjjUaGnSOVVOEUzVzYqLWp09U0gy93IT2gsiSgLqAY2vhMpLR7moro5YS9NtYBvpAGnqYufTD7+F7NMXp06ijSksrFrmSqsIAH5s7dMc8QAvSmIYrPXeJ+o4tdE3vZWeo4pLTKMp1agSIBEET9Yvj3w7Md04aYjc+sfdOCna3Pio7IoY/lG9AAdIjwGw94wvrlnLaQBPusOt+sfccPJL4Et1TGE1dIqsB7NSmw90HGG7UlwVVGU6ZktIAiT093qRjSzqaFSCJLIbkDZb7mOmAFNBN428f0QcS462M5b0MuRzLOTK2DQRP6L7+Xl1wKp5dXrqrMFQvzsTAABE39MXshmaa06a0RrrVCTUYg8nQIoNiQLlr9IwQ7W0cowAogU2nbTpVgTEyeYEb2HQ2xZYVV2ibnuqKPGOH5Vi9SgrCnThTzTqgTIPmsb9ceOEZygnKlOp+VKU2LQRq1T4+B2x7o5dKeTqBSSSSTcQZSJEdNvjinwVCQp0yqktMW1AqRJ6G2OeS07KXtUGqeQoAN+RQw7D2QfnEDGnN5OkroVRV5j7Ijov7z8cUc7xx0WdMA1WiDvB1Qf7wxWftMrMCyG0m0eAHU+WFUX2a2ugxQZYnoB+/G+kw1LpNjO2B/CGLUZPVCftxYyA509T/lxFayFf8AELZypyfZbCP24qAtSgzZvtHww5cUEIv0hhN7bPLUjINj92OhT9fEk4+mxYxMTExYkWcgsvbwwXRTOy4D5Ec3uwZXADLPDVGsBospv92O30Dop0YJMqo0TJMKsGxmw6C0lccW4bQ51sL02N/UY7lTy+oUHYrKppgDcFB1NyY1Xt7WI5ejpwmgqyrMA81tIYTuwA3uAZ1bswmIAxarFQ7EBkFixawPQbWkgETvAG9hjCV6VWmlZW1UmHeBpYCEvO8RPQ2MDfAzszxOpXNQvpAUoQ8/n0xVIMiIUVAot18zMeOi12Y7aLFKio/98FoNhysLj953nwxxSgZAmOk47l2ipBcsokEipT9/NfqYG5/8452vDDVd6KUwrK4UKmmH1SQbwBAXfzx1eH8SsN6uyGTD5j26Qd4o2gUdJ0r3qiBsRNh9/wDZxR45SGktJnvBIv0YwfrI+GMcXzShEP8A7VdNUsABCzbpF/v6YscYpzSZg6iSdQmCbao2g3M+7Hn4totk0xa4hqStUZ9lqsWNtiF0D3i3jgclUu6KKZral9hQdWoiJTTfUBHTp8eg8Er0Qc0lRUNN668lQAqTpXr0OpbbesjAbtDwVaT1XoKEPdAGk3zdQYakKjSzEUyRtcSJMDF4y6VftEV7mv3s2OwDpTAKqqNbwMqLjabx8d8XuF0KtWuopgPUIMa11j2TuCD4QDFjGNWQ7OcQr14cU+97hKhloOly4Wemv8kZwwcN7HZqnUpmrKKTOulUGpSOZSBs3MANJBBm4OMSkqtGum2cYzWXamxVvaQ6ZPiOl+uO7/gYaquRrU6hDd3XOkKQRDolSzA6SCXJ/tYW+3vZunk4KtUcVi7u1QgnXaY0qAAQRaMNvYviWQymTpqcxSFQoGqSYOqPZ2HsjlHkMdCm5ekm4pbFLtjXpVa9SmKRTS5DSb+BAAn1BBwkcSy4WqgUnlcbkyQqo3x9rHRu0jcLNU11q1qz1HllpOgC235lmD798LGazXC+9CHL5lne966iZ5fm0tzp+oYs0uJO3yAwQFWGmQ4lgLEC9gRexIOKuUyqVK4pqWVSBJN9t9otawwQ7QtRFOaVJqZsJaqXsAYtpUDFHs0AampjeR9hwlVo1bpm7tRwymhHyYEqbETMRvckkggYr8ByL1FrOKNNl9mCNiBJ0gmQQCJPpi1xeWbSrEKxkjrI3N/XF/s/nBTK04KqBUvPtMwkkyI8BPljFtbHl7tAjhzacwlJt0LchUnSSJMafcTfp1xt7VkqyHvCSAu4Ii5gCLWPhjW9AHP65XTriTB3QiInx292M8ddawQ+yesLH/nf6sa9bZOwfSc92wBsFNp2t9n78FuzVOclXMm1ToSPmrvB3wGCFZ3AKN/kO+CnZumxytU82jvDqhiPmpGxjE8rUlozF2WuFGMvU3/rPGfmr44vVKp+TU/ptgdwlf6PU/6nj+imLzf8NS+m2OZ+46l7StlqWhNP6P26jj3lRzUz5n/LjJb2vofc2Jk7tT+kf8mBe7/YP2lvivsD6QwjdsViqn0MPPETyr9IfbhJ7af1lP6GLR/kJv2C5iYmJjoIlnh55/ccMaZF+5722gAne9mVPtqD68CezlBWqPqE6aTsPUC324ZMsf8A04/RP/5FL92Ms2tFWhXINONxTI9xifrx2vitVhk2ZSocUA1x0VCenkpgTvf14tw9gtSkSJGiSPKRPrbHau0aD5PVFgppMSYiRoYD+yARbpNziOT4L4+mU+zOX1cIyyu2gNltEi50shPUWMzsdt/KxwXJMmWp6wZ7tFZYgWC0gSdyxWNh82xwK/2t8m4PkI1CpWp0qdMjoWSSxnwE+MmMPHEKUIQszIvNydYN585ws1sddADtWn9HHkyFekcwG3TcjbCZkahWqtVdLmF1CW6BgDIB6P0/Nw29p1/o66iNetCxH0xf3E9fPCVwoUqQVflDuSYClSZME9R5HqMRnKUfarLRipJ2zd2io66CiPadRA6yGH34r9o+0VGlUTK92pVVGt4BIZhESRy6VK3we+SLV0hnFNQyuXabBeY2FySAQB54C5ihRqZl9ao6nlUiRcuKfeGx23Anc3tcN4TDOcbr9slmklKv/LLVP+uYkFSatKFYzINMAER0MgjoA3W2PfaPjtN8v8np0mSr3Suz6pBAc0isb+0SbWM9cGe22TpJRo1qGqowfRUqU9MgqgUKwJty0ioIuD1AJmlxjsrqormAzmoaaUhTFI8qGv3hYqhZrBvMwCSTh5Qa19EoP1cg/wAIV6dJMxRBq1WpqtQMwChU7zf0Lkb7QcHsnxIVWps0nSggUwXBaSDdQduX34S8qcqvCczllzBV9Dd4zjTzHlAgnawBA8/HA78CFGsczVfWWpCnDHVqBaQViTNgTe2NSekVfF2xp/CJk6ucSktOjXZabM78hWRoMKs8xZmhRAtJJ6YG5Lg/Ccw4Q1aorsQHXWLP85QdMGCSsi1sdB4xxGnl6Rq1CwVfzRJJNgL44pw7KU6nFflYK0g1Rqq03EorAEjXpYGzwTHziLHDttP0umJBRkvUhx7S9h8llcpUrg1RoAMs2oASATAAm3TCZQyWROYD1MwdCgim3dmQxEgsJ9kGep92+DHaftjXFbRnaSNlFDLVpoDFQn2faa+wYdIJMTGFOvRCuwGwJ0+nT3xGOnDLk3GRy5o8UpItdqckqBFFRKiu4h0NiJIO9wRBBB8MCOF0101Wm4ZrbEAC2CFPJPpkkFWAKjqPGfXwxpqUDpeNyp+zDcd2JeqAfCq7NWXUSxMiSZ6E9cFM1RbdSQ0EWPjgdlUdDRbumldQYSLyTB38G+rBTPFtB0gg4Rq40NfqF3v+6qK5YudxNxe3ji/lsxrq0wY5gD18Tb3xjxlcowU6ANXUsII9JGx6+mK+Tz9WnWRzvTaYN9j528cSnG4jdnTO0mVotka70aYXRSKzdZBuYEXba/kMc1bMVqVIqtQqrtzIAIJgX+AGGzNcc7zK1RqJbunMX5Tdp8Nzv44Sczmw4A0kR+l/pji8JCUU1L8jKkhg7OuTlKpJn8of8qYLg/0Wl9NvtOA3Zr/hKv8A1f8AtTBhP+FpfTb7TikveXj7DSev0PubEyjXpfSP+Q4y4u30fubGpKwQU3IJAYz/AHDjF7gftCPEhyL9IYR+2ft0/oYbaPEBWRwB7NUAeYOx+3Cl2z/rKf0P3Yqv5BH7BdxMTEx0EQz2Y9ur/wBFvuwwUR/6cfo//sL+7CnwqsEckmAVYfERhnPEKPyLR3ia9I5Zv/XlvsAOMNR6ydJddKetK8eox2XtI2ijVJj+qqExMwKRCzHXy8Pfjh+UzlPvKc1EACgSTYXG8Y6z2k7XZGplK6LmqJZqLrGoNc04sLbm3TxxKa6Lwapg3izluH8HWIipllnx/Ik/fhv4hxsPUr01IJor3lRosGuwSensyfUDxwice4/lmyOSp0czR7+m1FhzgBSlIiWJsIaMFOGcZ4dQoCmmcolnaXZnmWLSzOOpPXpAA9UyJt6NxtBjjWtsudc6tdM+4uLH0k2v0PTCtwtKOpXCUwykFYtBgibRO/XBji3avJNlQvyui1TWhOlxf8opY+YAnHOexPEaFKuj1KlNQEZSSQN1EYm8Un06Keao/Y6dpc8tKgDIJmbeX/nCLw/OgMneO6rJ1R1BMkSNpjeD0xryeapCkE7ymCa6FiWFklJPmN/cDjfm8vlA50ZlCvSWH3Y6/D4k8fCfx0Tl4qeGfLE6tUxiXi1ZMjWRSop5iKjG5MB+7OkzuWCE+RO0Ycfwd5V62XDU6pDyA1QgnkWpOgAt1XUs9NXldT7L5zhb0aNHNV6ZVVrKwZin/PD0zKmYhmbpcR69J4L2l4HlaYpUM3lkQdO8J+JaSfjhcilPI5MWLjCCSOK9vMz3uZziqoVKGYsAZkAtTZiTuS51HwmMAeGcYr0XVqLuGHs6SZ90YYeM8Sy9ao1Q1UmvUrI0H2UYBkY9B+UP1HCrwXMqK9IswUahJOwmwJjoCQfdgi3QslUuz6C7Xcb77I5UxeuiVm6RyiB/eb/DjjvZ7izLX1VTKuGJjewJgDpt9/nh64V2kyT5HXmMzQ7ynQFOnTkh1AY6oAmTpgAi58tsK3D6nCEqK/yglgxOllbSZBAB5Ii4npbE/wAtrso1uk+gbxjtS2ZqJrVBTWLGSW02E33KgLAxe4hxilVpipRXTUsXRiWHM2mVNj7TARJ36dVjjL0hVfu2XQTK6dgJ2Hw+vDB2OrZQGh31Skoese91N8ym1N11A7AkMB4xi0XStHPKPJ02MmbIEAfzGKWvHScxxjgLERmMkoG400zPrqUke7ETi/Z4Ge9yP+H92LeavwJ5f2cvqEYneL446Y3bDgavoRsqx6sQoQf2mE/AHFiv2w4Kikirk2PgoS5+FhjPM+jfL+zlbLp0uRyatJYgxB84uRvHlgbnOFrXrkUW1D5zAEL68wB+q8YYu2/HqGbdf6TS0LsFYQB4KPvwIqdosvRQLSZCfIyB5nxOKqMWtkm2noKd3RylLSQGJFwYl48RtGA65DL5lNQUI3UraD5jY4rZfMUamupWzCyQYGrmJ+4eWBVDPii8rUU+hswxrjBaRi5MLZFxlqdShUmWbUrAWIhR/wBuDKwcnSIII1m49TgTmOI5asnNUUeEkSp/n44B0s6KT8rqb3g2b+fqxzTwRbtMvDNJKmhuUcreg+xsVc2PyA+l/wBuNFPjtEr7a3HUwRYj/uxqzPFaBpBRUWQ20/o7+mOZ45RkWU04njg0isomx6fDAztr/WU/oYt8Iz1JaqFqigCZJPmMDu1mZSo6FGDAJBg4ZJ+YY2uACxMTExckTGZxjEwAZxJxjEwAZnEnExMAEnExjEwAZnExjEwAZnGMTEwAZnExjEwAZxjExMAExmcYxMAExMTEwATExMTABMZxjEwAZxMYxMAExMTEwATGZxjEwAZxjExMAExMTEw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790700"/>
            <a:ext cx="4914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s://www.deltahotels.com/var/delta/storage/images/media/destination-pages/quebec-city/182657-1-eng-US/quebec-cit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62" y="260647"/>
            <a:ext cx="9217361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556792"/>
            <a:ext cx="7886700" cy="5772299"/>
          </a:xfrm>
        </p:spPr>
        <p:txBody>
          <a:bodyPr>
            <a:normAutofit/>
          </a:bodyPr>
          <a:lstStyle/>
          <a:p>
            <a:r>
              <a:rPr lang="en-US" sz="3600" dirty="0"/>
              <a:t>Comfortable shoes (sneakers for bike ride). No flip flops / Birkenstock. Do not try to break-in new shoes</a:t>
            </a:r>
            <a:r>
              <a:rPr lang="en-US" sz="3600" dirty="0" smtClean="0"/>
              <a:t>!</a:t>
            </a:r>
            <a:endParaRPr lang="en-US" sz="3600" dirty="0" smtClean="0"/>
          </a:p>
          <a:p>
            <a:r>
              <a:rPr lang="en-US" sz="3600" dirty="0" smtClean="0"/>
              <a:t>Light </a:t>
            </a:r>
            <a:r>
              <a:rPr lang="en-US" sz="3600" dirty="0"/>
              <a:t>jacket/hoodie for evening.</a:t>
            </a:r>
          </a:p>
          <a:p>
            <a:r>
              <a:rPr lang="en-US" sz="3600" dirty="0"/>
              <a:t>Clothes (t-shirt, shorts, jeans, socks, underwear)</a:t>
            </a:r>
          </a:p>
          <a:p>
            <a:r>
              <a:rPr lang="en-US" sz="3600" dirty="0"/>
              <a:t>One nice outfit (dress/skirt/slacks for girls, button shirt with collar [tie-optional] for boys for our </a:t>
            </a:r>
            <a:r>
              <a:rPr lang="en-US" sz="3600" b="1" dirty="0"/>
              <a:t>cruise night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https://encrypted-tbn2.gstatic.com/images?q=tbn:ANd9GcQ33gd9JE6idVEhc2vZFlQrJHiWTXXi7xEZdQu1ydCV2o1JnZZ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342466"/>
            <a:ext cx="2428110" cy="19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What else to bring…cont.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Toiletries (soap, shampoo, deodorant, toothbrush/toothpaste, etc</a:t>
            </a:r>
            <a:r>
              <a:rPr lang="en-US" sz="3600" dirty="0" smtClean="0"/>
              <a:t>.)</a:t>
            </a:r>
          </a:p>
          <a:p>
            <a:r>
              <a:rPr lang="en-US" sz="3600" dirty="0" smtClean="0"/>
              <a:t>Sunscreen!</a:t>
            </a:r>
          </a:p>
          <a:p>
            <a:r>
              <a:rPr lang="en-US" sz="3600" dirty="0" smtClean="0"/>
              <a:t>Sunglasses/ hat (if forecasting sun)</a:t>
            </a:r>
          </a:p>
          <a:p>
            <a:r>
              <a:rPr lang="en-US" sz="3600" dirty="0" smtClean="0"/>
              <a:t>One towel per student will be provide in room. You might want to bring an extra towel/ facecloth.</a:t>
            </a:r>
          </a:p>
          <a:p>
            <a:r>
              <a:rPr lang="en-US" sz="3600" dirty="0" smtClean="0"/>
              <a:t>Camera</a:t>
            </a:r>
          </a:p>
          <a:p>
            <a:r>
              <a:rPr lang="en-US" sz="3600" dirty="0" smtClean="0"/>
              <a:t>Small umbrella (if forecasting rain)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 descr="https://encrypted-tbn2.gstatic.com/images?q=tbn:ANd9GcQ8MtcyOE97RDlHJ0q8iIbsc0zupIlgmzsqnDKnVL6nYkVcpM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19" y="2015753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hUUEhQUFBQXFBQUFBQUFxcUFRUYFBQWFxQVFhYYHCggGBolHBQUITEhJSkrLi4uFx8zODMsNygtLisBCgoKDg0NFA8PFCwZFBw3LDcsLCwsLCw3KysrKywsLCsrLCwrLCwsLCsrLCwrKys3KyssKywrKysrKysrKysrK//AABEIAOEA4QMBIgACEQEDEQH/xAAbAAACAwEBAQAAAAAAAAAAAAAAAQIEBQMGB//EAD0QAAIBAgEICAMHAwQDAAAAAAABAgMRBAUSEyExQVFhBhRScYGRofCx0eEVFjJCU5LBIoLxQ2KToiMzcv/EABYBAQEBAAAAAAAAAAAAAAAAAAABAv/EABsRAQEBAQEBAQEAAAAAAAAAAAARARJRISIC/9oADAMBAAIRAxEAPwD7IAAAAAAAAAAAAAAAAAAAAAAAAAAAAAAAAAAAAAAAAAAAAAAAAAAAAAAAAAAAAAAAAAAAAAAAAAAAAAAMBAMAEAAAAAAAAAAAAAAAAAAAAAA2AAONiecgIWHmMk5BnALMYaMHIM4oejDR8yOeGkAlo+YaPmR0glVA6aMNGQVQkqgD0YaMM8M8A0YtGSzgzwIODI2OykRlIDmIkgsBEBgQIAAAAAAAAAAr42pZW4ssGTluf9UVybAtKtzEsVr1mXKu9zXxONTEN69vvbyKNrrnPbs5h1tcTC64+7fx9+BLT317/NAbXXCE8Xz7vl37DElWfNb9oniH7e3vFG1LFPl4kliOZ59Yi2xfHxJLEv34ko3utL3xsc5Ypdz7jHliOWo5yxD3PvXjwFG1LGDWNe8xZV3bf47DjpHst74ij0axvtHVYzn6nm4VH3evoTjW1avp3chR6aGKvvJ6c81HGNFqGOVlr3ijZ03NCrVrLWzJp4y78eOryNONZNa9ZQqWILsJ3M+dC+uO3huZHD4mwGpYDhQxCbsWAIiJCIEAAAAMAEYmX6bco9z+JuFTKWGc4q21O/hvXw8gPOKDRCzLzRzk0QVMxkswsahXCqyp2C3DUWGyLaAr5oZhYbQroDgh6PVqO2oWcBwzQUOR3zkGcgOGjGqXE7qaHnoDnCDRLQE41EdYSQHKnRZq0vwN8Pn9SvBJl7CouIhSr8Dni8PnK8LKXozrUwy/LqfoVdO4P+rV8ALuRoam5fj2PhbkaTM3JWIUpStwNNgRZEkIoQDEQAAAAAHPE11CLk9y83uQGbl10oRzpyzG9maruX9u/v1HicTliSbzf6lubWa34XZ1ynRrVqjnLfs4JbkuRxWR6hNzVVpZeqdj1IPpDU/TfmXlkWW9klkOXeZ5/r1bjMfSGr+k/MPt6s/9P/t9DXjkB21ux1h0eW9svO+lxgvLtb9P/t9CH25X7C838j00Oj0Ht22Oq6Ow3/Ec76XHk5ZYrv8AKl4sI5Vr7831PWy6PwW4Pu/DgOd9K8j9oV+1Hy+pLrtb9Twsj00+ji3bDk+jftDnSsCGUK3aT8PqSWPq9peX1Np9HbE49Hic6Vixx1XtehaoYqo/zehsUuj0d7fcaGHwMIWtH4MvBVXJ0q7/AC3XPUbVKc4q7i/B3OuFRZTNZkRXhiEx1c2Ss7NDr4eMuT4raUtBNStnK3duKjQyTRUHK29L0NJlfA0VFXTu3v2eFiwwIsRJkQEAwAiMAIEZuW5aorddvy9s0zHy/J3hb/c9fgBnRev34Eo7Pe5srRbOsZPvLR1TXv4CUlsfL5/I5NkVPkKqznc/fuw1U2e3vKqqaxyqCixnJq6+u71JRnz9v6lPPfxJRv3rbzJRa09tr4efu/mTjWKGY/8AI4Oz9sVGi6q9Pf8AIJ7be+JRdbXsafv1FnP371lovqWrz8CKa8L61/j3rKsZX32d9XyvfZrEnta1PfrbFF6M7leu2n6/PWctJr8OLXeNVOYov4Ctc614zTdldbrbfUo4J2ltv4GxGQFDrDX4k13/ADDT3asX5We0o4rBJ64vNfLYwNDJ07t8LF1lPJc/6c1pJrhv5lwCLEyRFgIAAgQAAAZWXKV3B96+BqnDG0s6DS26mvD6XAwFQDRHV1Uc3iIgR0YtET06FpkBB0A0BN10LrCII6AkqVgeIXEXWY8ShOmLRDeKjxQutR4ogNEJ0h9ajxRJYiPEDlo2PMlz+J0dePEfWI8QOdiUaLJqvHijpCtHiAUadmacotpZtirCzLtOeouCtPPW6/ccnirbU13l6U0QlZ7ShZLxClOy4GqzJyfSzat47Gnc1mQIiyQmURAYARGICBkK1WME5SaSW1smef6SzcmoLYle3N+/Uowct5Z0s3m/0xWparSfNsyJu/55+DZbqZMu9pOOSjG5WlFXX+pL9w9JLty8/oaMclrv98SX2Z7uOSsvPk/zy8yNv90/3S+ZsLJiJrJi3WLyjDzFvcvGUvmGaufm/mbv2Um+YPJKW4cjA0UeD9Q0Ueyj0UcmJHVZNjw8vQnJXmNDHsryQaFcPiep6jDhz96g6lHh5l5K8rolwfqPR9/m2eqWCjscfEaydHgmTla8vCkuDZfwmDk9kX8D0VPCwW4tUopPUvIcYdKeT8DNbZW5Js0+q85ebOtNHF4nk/I1MxlCeHkvwyfc9aKydR70uJaWKRxVdK93vA0skwSvd3l/BoMzMlVU2/Q0igExiAQAAEQEMgZ5/KTvUly/hHoDAx1P/wAku+5RSdrksxEtACpEVGw7EtGLNYRHURb9s6ZolAKiqnf71/E6Z+r373C0YaMBKpyCK97RODJAKUu/Z7/giqr/AMkmxMgUpPdb67RqoxWJ2AJSJKb3/EWj4olGkEaGHeo6uxxwsdVjsqC7zQ5SaOFZx2uxblh48EcpYWPBAQyVXvUStqs7G6ZOEgs9JbtfcaxAhDAoQAAHMYgIGijlHDtvOSvqs1/JeRhdI8sSpXjDU7K73ruKOUqyRB4hHlp4ly2tt8bu5DP/APrzZi6seq06DTo8rbv82K/J+Iukeqddcg6xHijyurskkuS+AukeneKjxXmDxceKPMKF9yHoW/yryQukek65Hig63Hiec6jJ/k9BxyW3sil4D6N94yHEXXIcUY32RLgP7Dk/yofRs9chxQ44yHFGHPIr3peCIRyJLckPp8ehWPhxXmWKOMg9kl5nm6WQp9hLyNfA5HS/F5Ifrw+N2hInPELv7jjRwqS/g65qRtHGWJe6LOEq8nqSt3lqUkirLExT3EF7Jd4uze34moYuTsTGU1e/LVqbNoAAAKAAADiMjcdyCR5nFUlOcm97Z6OcrJvgmzzidijksFDhc6dUhwQnL/Ng0pBKWChwRF5PjwQ3V+glWKOf2dHkR+z48Cw64KqBwWCiidPDxW46aQjcCULLZ8PfA63W6xTz/AM+3vaSqu6Rb1r+Q1URUdV/z6fQFVFRbdRDUlut77yq5dzFBv3qFFxVbHejVTKLeolhZa9oov1r6rc9fA5ug3+ZkqlW2raN10lrKOPVFv19+slKlHekc6mJb/Cm/QryhUe9ICy6kY7OOo3acrpPijy8MNru3rPUU9i7kBIBXFcCQEbgBXuO5z1j1gSqK6a4pnnZuzae1amj0B5fpTSnBupBp3WuGvOuuykncg7aREHyZ4ueXK8f9Gs/7JfIiukdTfRrf8c/kZqvb37hXPF/eqX6db/jn8iS6WW2wqL+yXyLR7EbPHrpfDepLvTX8D++VPj6MUexuCZ459NKW+RJdNaPaQo9eQZ5P750e2vMf3xpbpLzQo9WCZ5N9MaXaj5oX3xpdpeZKPXJEk0eQXTCl215of3tp9peYo9imdcO9ew8hS6WU3+ZeZqYLpDTl+deYo9YoJrWrkerx4FTD5Rjm3v4LW33I5SxlSf4YZvOev0RuovSaRm4rK8E7K8nwirkXgXL/wBknLlsj5IsU8LGOxJEFTCYmpKopSilC/4W9b5u3wPWRkYcI6zapbF3ASuFwAAuACAgMjcdyhsycXSzpN+RqTeplCTIKLwi4C6muBcbFnAU3glwF1JcC7cLgUuorgLqC4F64XAoPJ0eCF9mx4I0LhcDOeTI9leSIvJUOzHyRp3C4GW8kQ7EfJEHkWn2IftRriAx3kKl+nD9q+RH7v0f0qf7I/I2hgYi6O0f0qf7I/I7Usg0VspU/wBsfkapKIHLDYKMVqil3Kx3zEiVxAQaFozpcWcBKlSNJIpYZ2ZdAAAQDAVwA5AAFCnsfcUJgAHOQgAgAAAABgAkAwAiMAAAGACBDABhEAA6oYABAaAALOG2ltAAAIYAIAAD/9k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www.apartmenttherapy.com/images/uploads/03-13-towel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91" y="4869160"/>
            <a:ext cx="2285009" cy="18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4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contestchest.com/images/100timhortonsgiftcard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76" y="2492896"/>
            <a:ext cx="2428324" cy="242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How much money do I need?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1" y="1690689"/>
            <a:ext cx="7651750" cy="497867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Breakfast and supper will be provided.</a:t>
            </a:r>
          </a:p>
          <a:p>
            <a:r>
              <a:rPr lang="en-US" sz="3600" dirty="0" smtClean="0"/>
              <a:t>Students are responsible for:</a:t>
            </a:r>
          </a:p>
          <a:p>
            <a:pPr lvl="1"/>
            <a:r>
              <a:rPr lang="en-US" sz="3600" dirty="0" smtClean="0"/>
              <a:t>Meal on the way up and back</a:t>
            </a:r>
          </a:p>
          <a:p>
            <a:pPr lvl="1"/>
            <a:r>
              <a:rPr lang="en-US" sz="3600" dirty="0" smtClean="0"/>
              <a:t>Four lunches</a:t>
            </a:r>
          </a:p>
          <a:p>
            <a:pPr lvl="1"/>
            <a:r>
              <a:rPr lang="en-US" sz="3600" dirty="0" smtClean="0"/>
              <a:t>Minimum $60 </a:t>
            </a:r>
          </a:p>
          <a:p>
            <a:pPr marL="301943" lvl="1" indent="0">
              <a:buNone/>
            </a:pPr>
            <a:endParaRPr lang="en-US" sz="3600" dirty="0" smtClean="0"/>
          </a:p>
          <a:p>
            <a:pPr marL="301943" lvl="1" indent="0">
              <a:buNone/>
            </a:pPr>
            <a:r>
              <a:rPr lang="en-US" sz="3600" dirty="0" smtClean="0"/>
              <a:t>Good idea: purchase gift cards (Tim Horton/McDonalds) before leaving. </a:t>
            </a:r>
          </a:p>
          <a:p>
            <a:pPr marL="301943" lvl="1" indent="0">
              <a:buNone/>
            </a:pPr>
            <a:r>
              <a:rPr lang="en-US" sz="3600" b="1" i="1" dirty="0" smtClean="0"/>
              <a:t>Spending money will depend on your child’s spending habits.</a:t>
            </a:r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4" name="AutoShape 2" descr="data:image/jpeg;base64,/9j/4AAQSkZJRgABAQAAAQABAAD/2wCEAAkGBxQSEhUUEhQUFhUXFxUUFBUXFBQUFBUUFBQWFhQUFRQYHCggGBolHBQUITEhJSkrLi4uFx8zODMsNygtLisBCgoKDg0OGhAQGiwlHBwsLCwsLCwsLCwsLCwsLCwsLCwsLCwsLCwsLiwsLCwsLCwsLCwsLCwsLCwsLSwrLCwsK//AABEIAKwBJgMBIgACEQEDEQH/xAAcAAAABwEBAAAAAAAAAAAAAAABAgMEBQYHAAj/xABJEAABAwEFBAcFBAcFBwUAAAABAAIDEQQFEiExBkFRcQcTImGBkbEyUqHB0RRCcpIVIzNDYoLwJGOisuFEU3ODk8LxFyVUo9L/xAAZAQADAQEBAAAAAAAAAAAAAAAAAQIDBAX/xAAqEQACAgIBBAICAQQDAAAAAAAAAQIRAxIhEzFBUQQyFCJhBYHB0UJxof/aAAwDAQACEQMRAD8AohsxRm2Y8EtBe7He0MPPMeakWtadFhZtREmDuT6wMpzqnX2dJtjwlOwolYjon7JcIqouJ2YUi0VFEmMkLtvaN5whwDuBKnYSskvCMxyHXWoUvdG1ckWT+2OefmkBqUCcAKuXNtLBNQB2E8HGhVkifXTPkhjDYFH3tccVooXhzXtzZIw4JGHucNR3GoKlAEaiQWU203XaInte+KK2CPOOSgjtTajv7Lz4hI2i0XfNIHWmExSty/XxvjNOBd7LvNXV8jRq5o5uA9Sqzt5aWGxTta9jnFtGtDmucTiGgCCk7ERs/YJpRMMD3AYQ0SAximlI60ScWxdmY6RwDy59Ric4uLK64K5A96pWw13QF0ptbABRuDFiaa1NcJFCkL7geLQ8WRzxDVuE9c6mYbi9p1daplf3NGuS4mWWPq2Oc4VJq6lanXMDPxRrtuWGzB/VNw43YnEkk1Pedypd9thEX9ntLxLVtS+1HCB97UptcZsTWuNutMUrqgtAnkeA2mhAyOaKZPHsvJks0LnuxRMc84nnE0Fx4mqYW7bCyxCoc59dMDDQnfRxoFQom2JlpE32qMsEmNsbYJHdmtQ2pUjtTtFYrWIwJZmhlT2Ya1rzcKJ6sLRZv05aZYHTwsjiiDXODn1kkdhqMmCgHiVF7FSm1zyPtR6zAxrm4yBGxxOob7I8VFxbaWWOy/ZWx2hzcJYX/qmkg17zQqLsm0lkirhskkmmUs/ZNOLGih8UaMW6J6zh77zdLFE+ZrZajqxUEAUADvZAr3q4WrZN1slE1scIwAGtiicXEAGvbkI9r8IVMZ0sSNGGOysa0aND6AeAakJula1HSOMeLiqWMTyWbBdt3RQjDDGGcTq534nnNyRvlvW4LKNZc5P4YGkGQnhiNGj8RWNv6T7adOqH8rj/ANyaydIVuNT1jASKEiJlaDQVNTTMpuJG56JqO4cBUZdya2uUUNCDyPcvOsm2dudraXjk2MejU2ftHa3a2iX81PQIoW3NmpmxSOcTgdmSdO9G/R7+FOZA+ayGW9Jne1NKf+Y/6ps+UnUk8yT6rL8eJp1WbI+zhvtSRN7jIwfNEe+Futpsw/5zVjGEcB5LvAeSf48BdaRr77zsjdbZZ/BxPoEidobCDT7U097WPd8lk1V2JPoQDqyNqsFostoys9rhkk/3RJjkPc0O1PclDFQkEZjI11B4UWJh2Y7s+8d4O4962DZi83WmzMlkNZM45Hb3OjNA895bSqxzYlFWi8c23THuBcnLWLlymxipKWsltdGeyct4Oh+iQQOkDQTv3c16K5OYszL5jwguq08EjJfkf8SqbpCTUrsSeolJFuG0TBTsnJLs2tA0j+KpYchEhRqaJxLHbr7EprgpyKa/bx7vxUQJUdsyTTNE8ZKi8KaNHmU8h2ntDBRkhaOAc5QQkCMHBTTNlHG+xNSbUWt2s8n5imz76tB/fSfmKj6owKVsrSI4NulJzkef5iiulf7zvzH6pNLBvok2x6ISlc7KrnH+YpIMr/VU4mbohiZkU9hPGhi+LuCTLE8kaiYVSkZPBYhgKK4J0GrizI1T2JeCkMFyW6tELFdnM8dBFyVjs7neyCUqLtfvwjmUbJFx+PklykNaoKp59jYPakHgKpOWFmQY4ucSABSgz70KSG/jTirdCFUFVJQ3c1z3Rh7sbRmS0COoNCOIGeRQRXQ40xHCSTQHI0BfWg4nAaDvCZhqR6DEpaC62u6sNd2y5zS00Dw3EAHOFaDIOy70n9iiq6slAGnUguD88IyHaBoOVUWFEbVBiTu8ImMIa3FWgL6/dJHsZa0496ahAqOCGi5ciwOWo9GWdkcOEr/iGlZctP6Ks7PKOEvqwLHP9DTF9i3tauS1Fy4DqMISNq9kc0siTtq3xC9JPk5qsZI1EdsasOzmyUtr7VcEfvkVJ/CN/NXYnB+StEJ1Zbvlk/ZxyO/Cxx+S1ew7MWOyCrmh7/ek7TvBugT8XgTk0UHd9ApcgpGYWXYq2PFRDhr77g0+SkYujq1nV0Lf5yfQLRopHHVLtcN7h5hLYDPoujOXfaIhyY8p3H0YHfaR4R/Uq8ttLK0DwTzCIbwbWlc+FdVLmilZTv8A0yH/AMo/9MfVD/6Z8LV5x/Qq2m8W/Xek/wBJM8DodxUuUS05lTd0av8Au2hnix3yKI/o8tDfZkhd+ZvqFbYbyGdTkDQHd5pdttB0dpqltFlbzRntp2Jtg0jDvwvBTB1xWljTiglH8hPotTjt54/1xS3288a+KP1K60jEbQ0g0cCOYI9UlVblJLHKKSMY4cHNBUVatkbDL+7wE743Fvw0VUNZzIwge9aBePRm6lbNOD/DI2nhiB+Spl77NWqzftYXge+0YmeYTSG81ojgiSBExFASmkZSnYcSECgJATyQYIqal3zTWxR4ngHn5JxPK0yjEQGty8Un3O747rG5N9+F/kK4ljMBaO1oefdxSL7C7Li7dwTp1ob1la92LcBwHejfbm489Bv4/wCiXJo8eCTqcuE6X/R08s72iFzsTQQ6tBUHdV9K+BUhcmywmZLPaJhFZojhe+mN73ahkbTqc9/FRkNtBLiThr7O/wAT3qX2c2mjiglslpiMtnkdjq12GRjveaT5+Cr9jjzwwxitHdjS9orvEZNkfautaRQSsYGFpycQWmrTRS9i2IY+ytPWOFslidaIYcg0xNOhyriINVE2+1XeGFsEE73EtrJNKBhaHAkNY3IlwyqdE/te39qMzZIsETGYWsjDWuAY0DsdYW4iMu5HPg5uBXZXZmGeySTPjfJKyYRhhn6htDh1cd4qU8h2ZsrLxmgwOeyOzmUMe52UgbiIxChc3vUDbtq3yR2iIRxsZaJBM8NxdlwA9jhmKoBtdaesZKHMEjIzCH9W0uMfB9faOWvNHIcDu77LBbLLaXmBkDoGNkZJG54YST7Dw40JyHmqiVMXjf1onbglkqytcDWsYyvEtaBXxUXI4nImqqJMkEatQ6I84rR/xGfFh+izFoWm9D3sWn8UR+Dgs8/0DGv2L6WLkuGrlwUdB57C54yPgjBqBwyPJegYLudYIg+RjToTQ8lrkFrbDBiA9kAAbhuAWPxvLXAjUGoWh3Vb2WmEscaYhQ8QeI702XNWRt5bRta6riXO4cO5Rsm1sp9gBqYXzcMtnNX9phOUm48+B7kwa9o3j1RrZnsSrr5tDvvkcii9fK7WR3mUw+2MG8+SE3i0bnfBGi9D3HL2P1D3VGdamtUW0OnkIL5XkjIEuNaeCR/Sg90+a4XoPcPmjX+AckxTBIK/rX569o5/FdGZWDsyuA4VJCJ+k2+6fNC28o97XDxCdCtDn9J2kNoJCRWtNEvHf8od2mnD3OqRl5apoLZCd7xzbX5o2OM6SN8QQpcV5Q9n7JKPa12WJrgNDvFOKkLJtYwtNfaLqAk0plXMfNV/7LX2S08iPRN5bC73fgl00G7L7ZNoSfu4gfvDOtOHCikYL4B1HAcq8Qswhc9hyJGRG/LkRonjNoJ2jRh4uIJOH696Txtdi90+5sFhtoOh0UxBaAcjQgrKbsv4SgENLnUAcxpa2lMye0dCVZruvHsB2LLdx39k/VTs49xap9ibvjYix2qpMYjefvxgNdzI0Kz2/wDoxtMALoSJ2DOg7MgH4d/gtKsF7Zhp1IJop6zWgFXGaYqcTzI+zFpIIIIyoRQjmER0K9GX7spZrYP1jAH7pGgB45n7w5rJdq9jprEantxE0bIPRw+6fgm20dGLpz/XyUsQoroipLqkR0SXUNvxOCNDChMakBCuMKe5P4bojS1BRSDoETqE9zN/EkhlhXAJ6YUkYU9kZvBNCLgiAJyYkm6NNNEyxyQSq0nobdnah3RH/Os2otF6GP2tqH93EfJzvqozfVkw7mn4FyUouXAbHnYIJNDyKMhpryK7kYEa16c2O8HxOq0+CaBctaFs6NHufaFkzMMjQQciDQg8x80leewkUoxWV4jOuB1XMPI6tVAjeWmoND3KfunamSIiufeMj5b0qofEiIvO65bO7DKwjdWhwnk6lEzC1m69q4ZxgkwmurXAehRrZsPYrRnHWFx9w9nngJoiyXBmSrlfLf0XTtzglZKNwcDG7zzCrVv2XtcNess8oA3hpc3zbVOyGiIXLn5GhyPfkfiuQI5cuXJgAl47W9uj3eaRXICx629ZN9HfiaPklWXrxjafEqNXJDtiz5+3iaAw6im5Wi69t3sykYHDIZZGmhrx5KorknFMFJo2K49pYZg8trVgJzaA6m6lfRTNhvkOaS1sjQ0BxxAYnH3WgaFYPG8g1BIPdkpa7doZo3FxJfWhOImuXA7lhLC/Bssns9CXNeYlY11HCtcnZOy4hSssLZGFrwHNcKOaRUEHuWW7EX260ipeGntChILyBQ5HLLwWmXXP1kbX0IqNDrkafJPFJ3rIMiS/ZGH7c3CLFaSxv7Nwxx8Q06tJ30NVXSVpHTdMwGyt+/SUnuacIFfEFZb1qHGmeji+QnBX3HYKFN2SIesS1OlZotdxSqBJ40ONOhdRew7knRdjRS5BMpphi1JuCMXJNxTVmU2gpCv3Q4KT2gf3TP8AOfqqDVXzofd/aphxhHweEp/VnLKjViFyVouXHRB5ywowCEBC0LtMiJwoiUkOZ5lJkLZEs6iM1C3RCEWFCkbVK3dec0JrHI4d1SR5FRzAlmrJvk9LDBUXW7ekKZlBIxrxxBLT5aK0Xf0hWZ1A8SR82kjzaslal40tmjdfEx5PBtjLRYbUKf2eWu4tZX/EKplauj275c/s4Z3xks9MlkydQXjLH7EsjeT3elULIKX9JX/GRdbX0R2Z37OeZnAHA8fEAqHtXRBN+7tMbvxRuHoUys+19sZpO4/iAd6qQg6QrW32updzYQfMFWshzS/pmXwyNm6KLcPZMD+Uhb/mCj5uji8m6WfF+CWM/wDcFc4ukyQe1Cw8nEeqcM6TWfegf4OafVG6MpfAzR7ozp+w14jWxy+GA+jkkdj7eP8AY5/yj6rUY+k+DfHKPBp9ChPSdBuZKf5R/wDpPdGX4uT0ZczY23nSxz/lA9SnEWwN4n/ZJBzdEPVy0WTpQi3RyeIH1TG0dKXuwnxoPmjcT+LNd0VizdF94OPaZEwb8UzMvBtVMWLohlJ/XWmNo/gY57vM0CJN0m2hx7LGt8T8k2ftpa3ZlzGjka/FJzNcXwsmTsaFsxsPZLC7rGuke+lC97qNp+BtAldpekCzWQFrT10oGUbDkMssbxkByzWP3hf083ZdK8jeMRA+CjuqU7Fv4fNXdB79vaW1zPmmNXOOm5oGjWjcAo8p06JJujRY5YGgjUIKPgRCmJxaCkrsS4oE6M7YYOQEriiooG2Gqk3FKEIhCBtuhNXvodd/bXjjC74OaqIQrv0QH/3DnDKP8qU/qzG2mbUAgRqIVxUVZ5xaEYIrUcLrskibQ3tO5n1SScWv23c/kkCtkSwaIWrkpFESpbLir7CoSwCfWa43O1ewdw7R+ClIdknO/en/AKbysZTSPQx/r3IFgS7ArJHsK/dN5xPCMdh5xpJGeYcPULN5InZiyxXcroCBynX7I2oaNY7k8fNMp7gtTdYX+FD6J7R9nX14NcMjCuaUpLY5G6xvHNrgkS6mqdiUk2GcUk9yEvRHAnQJkTlfYJVc1yUbZjvICHA0amqqzBY593wJ4qo3UE65BA60gaABN3WgnvToyyZMUe7tjppa3TXiivlLuXFIsZxSqQ1OUo+kDC3NOKBEgCVqpLxpJCbmooajuKKClZToLJGkXxpxIUm4qkZzjFjYtRXNzSpRVafJxyghNxSbdUo4JJ2So5Z8MUquJRQiFIbfAoQrf0VGl4R97JR/h/0VMVr6L30vKz9/WD/63JT7E2byAuXUXLjoDzgEcIoRgupkIjrc3tnkE2onlvHb8B800Wq7BQLRmArHZ7MwABwGFrcTzSta7lX2MU8WOlc1rfZcGk+GRWeR2dOKDuhxdNlqJJWl0TW5hzeA7t6tVzWy1FgfHgnZpmMDgRurxUHZ5ayNjY4NijykJyDjoR3juVmua+4Wy9VEwiMVL5DRobTu4c1zNuzvlCTj9b/0WizTPfG0gYXGlQToRqO9OnvdnQbwRpSmVQkLut0U1TE9r8JoacU/wDgEPG3zZ5knq6aGpfIG+xV1aaDQb/FGkdTFVgyAIOlaitFC7X3yLO3q46mZ+TQPujSvPgl7kifZ7NitErsgXkl1cP8ACK6rJxa4OhYZdNT99kSUuDAHU1pkCRqQExnsUD3YHMFTxYxwGVc8uCaXBfM1pc92ECGv6tzm9o0OZPcpeRp1wsOueYOeRS19BJTxS1bK1adm7G4A4IxU0FGuYSdcsKirXsVEf2ZeDnkHtdSmuTgCrZNEOz2TRpqADlko+OWGOXBj/WObXC7XWpPMkhNbLyXDNk8FJt2xz2g0l8HtLfiKhQNuuG0RiuGrfebRw8wtdkkUTa4WmtOyeIyP+q1jOSE8u/2RkZZT2ko1Xe8bubIcLwA4+xIABU8HhUy0WcxvLT35d4XRGakhLGlyuxwQ1QBA91EVZ0OSSFmuQhybhyEuRqJZeBVz0UOSONHaUakrLbDmREL0UopTSJlkZ2NAXIAEVVRzObBc5JEoSiOVIxnKw9clwRKrgUqJs5WXo3fS87L+MjzY4fNVlxU/sC+l42Q/3zR5ghDXBKZ6KouQlcuM1RgMN0uO5PYbjVrjsbQnLIgNwTc2NIzPaew9W+MD7zCfJyjGRAK39IjKGF3c9vxBVMLlvFto6cesVY4LhRTGzNpzDD7QNWD3h95qr3WdyUie4GoyINajL4ocbRcsm7NSsdzRPq9ooXA5jUOPoU0tOy0jIT1dHvLu0XHdxA08Smuy20YccLyGv7zRr/Hc5X2yTBwy8t/iFza+H3Dr5cXblFEksksPVWdjix0vtFowtIPF2rj5BXC124WKy/rHFxAwsxHtOdT/AMKQls7XUJAqMxkkbxsTJmgSMxYSC060I30SqS5Y5/Kjlcd127lGgu6cM+2vc6oIc6oGPqzoc9CK6Ja3Wx9rJYZj9mjo50hY0VcN1G0ryVxvGFskL4g7BiaW1pppuPJRVp2dabJ1EZwnI11qRx5qXf8Ac6sfzISpyXN0v4RD2baiWJlY4GuhBwh+EsqOQ3J/eG1/6gPYwte4ZY6AA/w+8eSSst22jqxDIWNjGRwjtPbwLjoOQUdeFyy/aA4NDo20DBWgaAMq0TUhy6E5W6tf+ju3X+8WZry50choKUaXPPcDoN6gyzAOunleJX6BtC49w4Upql7XYZjPikaHgDsCtGjwTV8U3Xl72CTc3OjQNwpwQmCcIp15FLvvhrnFz5JhhFe0cTT3UCUftKwtJDXVJoxu93f3JrabocRkQC41fQbuA4BIWi7CxzSCKAU/iJzrRWqMJvFJ2L3peJd1bW9kkgk+6d4BVfvmTFKTQ61Fd43FL3lOGEAHE/4Mruy1KjZJi41Jq45VW2OPkmUopUgHuSTnZoaZoSxaLg5pty5Aa5dVc1q5wTJt0c01KNiRRquSLi+A1UC5dVAWFRaJQLgnYqsQc1ELU4cEBammZSxiDWrkq1c9iLJ04ECFN7Eml4WT/jx+qiMCsXR5dzprxs4aMmPErzuayPPPhU0Him3wZ6tHoVy5cuXCaFEH9BGCADgjDuSLKl0kt/VQu4PcPNv+iz/XetG6R2VszSNBKM+FWkepWcBdWL6iti8bQlwmVUIf3q2jox5lHwPFP3NtVLBQPq9o0NSHgcA7h3Kr9aUbris5Qst5oM2C6trYZaAOFfdd2XfHIqb+1gjI0O6uRWBmVPLJfM0fsSOA4EkjyKjpSXZmEum2bbNK7Kgxaa0NTXMV3cUznkABOD71BSoJ78lmdn21nb7Qae8VafgU9bt06mbHeDgfULF4ZlUq4Zd5JQC4doYRU9s8K0SLHhwr2s9xcT81TXbcDe13f7GabybaV0a/wwj0CaxT9EuvZdJMI3JlaLUBqaf1wVNm2klf7MTzzDj6JpJNa5NGSAdzcKtYn5oW0UWe33u1mpA56nkFWbffhdUM3/eJzpwHAJAXFaXfu3cyR9U5h2YtHutHN30C1ShHuyN2+EiKYCdT9UropyPZSc72f4vol27GynV7RyBKHkj7N4pRj/JXI2oxVsh2Idvefy/VOo9hBve/4BS80Sk0o0UiiKQtDi2CZvLz/N9E7i2Bi3tPi4lLrRJlKJmIQFy1yHYWAfu2+qeQ7HQD92zyH0S669E7JGK4wuaa9/LNbvDs1ANGM/KPonkd0xN+438oT6/8EORgMcDzox55Nd9E5juqd2kMh/kK35llYNGhKYOCl5mNTMJi2XtjvZs8h8APUp7DsHb3fuKfiexvzW11QEJdZiczIIujS2nXqG85a+gTyLoqtJ1ngHLG75BamP8AyjhHWkK2ZvZ+iIn9pax3hkRJ/wARor5s1s5BYYyyBvaNMcjqGR9NMR4d2ikmvRy5Dm2iORSqBBVcpCzLXbUQ8Sf5SUkdrIhSjZDr92mXDNQTYQlGwjJaaoLY+vPaBs8TonQvLXACtQCCM2kd4IVLfdko0bUcRQfBWxsDeCO2EVVKWvCGrKaLulP3fMhKtueU/dHmrmyzt4Jyyzt4JvKyqspLbgkO9o8ynEezTjq7yb9VeG2ZtNE6hgbwWbyyHRR4tk+LneACeRbJMOuPz+gV3jhbwTqKEKHlkwSRS4tkYvcJ5ud9U8i2Ti/3bfifVXARDgnLYRwUPJJ+R8FSh2ZiH7tv5QnsVxtGjQOTQFZmxDhwSgYKDJTtL2O0V5l0DglmXQPdVgbGKIcKKZOxCNukcEoy6wNwUw1qA6ooNiPju0cEtHYW10TtBRNCtiDbKOCU6gDcEpXKqFwomFsLgHBCEenzSdfRAjm6LiPRcDWqEbkCApXkh7/NAwJQhABQdCuI/r/VcRRCUAFPBDT5rqeqEIAAIW/NFacqpQ8PFAHVSjUm0ZI40P8AW9NCDh3BcgYUCYH/2Q=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hQUFhUXFxUUFBUXFBQUFBUUFBQWFhQUFRQYHCggGBolHBQUITEhJSkrLi4uFx8zODMsNygtLisBCgoKDg0OGhAQGiwlHBwsLCwsLCwsLCwsLCwsLCwsLCwsLCwsLCwsLiwsLCwsLCwsLCwsLCwsLCwsLSwrLCwsK//AABEIAKwBJgMBIgACEQEDEQH/xAAcAAAABwEBAAAAAAAAAAAAAAABAgMEBQYHAAj/xABJEAABAwEFBAcFBAcFBwUAAAABAAIDEQQFEiExBkFRcQcTImGBkbEyUqHB0RRCcpIVIzNDYoLwJGOisuFEU3ODk8LxFyVUo9L/xAAZAQADAQEBAAAAAAAAAAAAAAAAAQIDBAX/xAAqEQACAgIBBAICAQQDAAAAAAAAAQIRAxIhEzFBUQQyFCJhBYHB0UJxof/aAAwDAQACEQMRAD8AohsxRm2Y8EtBe7He0MPPMeakWtadFhZtREmDuT6wMpzqnX2dJtjwlOwolYjon7JcIqouJ2YUi0VFEmMkLtvaN5whwDuBKnYSskvCMxyHXWoUvdG1ckWT+2OefmkBqUCcAKuXNtLBNQB2E8HGhVkifXTPkhjDYFH3tccVooXhzXtzZIw4JGHucNR3GoKlAEaiQWU203XaInte+KK2CPOOSgjtTajv7Lz4hI2i0XfNIHWmExSty/XxvjNOBd7LvNXV8jRq5o5uA9Sqzt5aWGxTta9jnFtGtDmucTiGgCCk7ERs/YJpRMMD3AYQ0SAximlI60ScWxdmY6RwDy59Ric4uLK64K5A96pWw13QF0ptbABRuDFiaa1NcJFCkL7geLQ8WRzxDVuE9c6mYbi9p1daplf3NGuS4mWWPq2Oc4VJq6lanXMDPxRrtuWGzB/VNw43YnEkk1Pedypd9thEX9ntLxLVtS+1HCB97UptcZsTWuNutMUrqgtAnkeA2mhAyOaKZPHsvJks0LnuxRMc84nnE0Fx4mqYW7bCyxCoc59dMDDQnfRxoFQom2JlpE32qMsEmNsbYJHdmtQ2pUjtTtFYrWIwJZmhlT2Ya1rzcKJ6sLRZv05aZYHTwsjiiDXODn1kkdhqMmCgHiVF7FSm1zyPtR6zAxrm4yBGxxOob7I8VFxbaWWOy/ZWx2hzcJYX/qmkg17zQqLsm0lkirhskkmmUs/ZNOLGih8UaMW6J6zh77zdLFE+ZrZajqxUEAUADvZAr3q4WrZN1slE1scIwAGtiicXEAGvbkI9r8IVMZ0sSNGGOysa0aND6AeAakJula1HSOMeLiqWMTyWbBdt3RQjDDGGcTq534nnNyRvlvW4LKNZc5P4YGkGQnhiNGj8RWNv6T7adOqH8rj/ANyaydIVuNT1jASKEiJlaDQVNTTMpuJG56JqO4cBUZdya2uUUNCDyPcvOsm2dudraXjk2MejU2ftHa3a2iX81PQIoW3NmpmxSOcTgdmSdO9G/R7+FOZA+ayGW9Jne1NKf+Y/6ps+UnUk8yT6rL8eJp1WbI+zhvtSRN7jIwfNEe+Futpsw/5zVjGEcB5LvAeSf48BdaRr77zsjdbZZ/BxPoEidobCDT7U097WPd8lk1V2JPoQDqyNqsFostoys9rhkk/3RJjkPc0O1PclDFQkEZjI11B4UWJh2Y7s+8d4O4962DZi83WmzMlkNZM45Hb3OjNA895bSqxzYlFWi8c23THuBcnLWLlymxipKWsltdGeyct4Oh+iQQOkDQTv3c16K5OYszL5jwguq08EjJfkf8SqbpCTUrsSeolJFuG0TBTsnJLs2tA0j+KpYchEhRqaJxLHbr7EprgpyKa/bx7vxUQJUdsyTTNE8ZKi8KaNHmU8h2ntDBRkhaOAc5QQkCMHBTTNlHG+xNSbUWt2s8n5imz76tB/fSfmKj6owKVsrSI4NulJzkef5iiulf7zvzH6pNLBvok2x6ISlc7KrnH+YpIMr/VU4mbohiZkU9hPGhi+LuCTLE8kaiYVSkZPBYhgKK4J0GrizI1T2JeCkMFyW6tELFdnM8dBFyVjs7neyCUqLtfvwjmUbJFx+PklykNaoKp59jYPakHgKpOWFmQY4ucSABSgz70KSG/jTirdCFUFVJQ3c1z3Rh7sbRmS0COoNCOIGeRQRXQ40xHCSTQHI0BfWg4nAaDvCZhqR6DEpaC62u6sNd2y5zS00Dw3EAHOFaDIOy70n9iiq6slAGnUguD88IyHaBoOVUWFEbVBiTu8ImMIa3FWgL6/dJHsZa0496ahAqOCGi5ciwOWo9GWdkcOEr/iGlZctP6Ks7PKOEvqwLHP9DTF9i3tauS1Fy4DqMISNq9kc0siTtq3xC9JPk5qsZI1EdsasOzmyUtr7VcEfvkVJ/CN/NXYnB+StEJ1Zbvlk/ZxyO/Cxx+S1ew7MWOyCrmh7/ek7TvBugT8XgTk0UHd9ApcgpGYWXYq2PFRDhr77g0+SkYujq1nV0Lf5yfQLRopHHVLtcN7h5hLYDPoujOXfaIhyY8p3H0YHfaR4R/Uq8ttLK0DwTzCIbwbWlc+FdVLmilZTv8A0yH/AMo/9MfVD/6Z8LV5x/Qq2m8W/Xek/wBJM8DodxUuUS05lTd0av8Au2hnix3yKI/o8tDfZkhd+ZvqFbYbyGdTkDQHd5pdttB0dpqltFlbzRntp2Jtg0jDvwvBTB1xWljTiglH8hPotTjt54/1xS3288a+KP1K60jEbQ0g0cCOYI9UlVblJLHKKSMY4cHNBUVatkbDL+7wE743Fvw0VUNZzIwge9aBePRm6lbNOD/DI2nhiB+Spl77NWqzftYXge+0YmeYTSG81ojgiSBExFASmkZSnYcSECgJATyQYIqal3zTWxR4ngHn5JxPK0yjEQGty8Un3O747rG5N9+F/kK4ljMBaO1oefdxSL7C7Li7dwTp1ob1la92LcBwHejfbm489Bv4/wCiXJo8eCTqcuE6X/R08s72iFzsTQQ6tBUHdV9K+BUhcmywmZLPaJhFZojhe+mN73ahkbTqc9/FRkNtBLiThr7O/wAT3qX2c2mjiglslpiMtnkdjq12GRjveaT5+Cr9jjzwwxitHdjS9orvEZNkfautaRQSsYGFpycQWmrTRS9i2IY+ytPWOFslidaIYcg0xNOhyriINVE2+1XeGFsEE73EtrJNKBhaHAkNY3IlwyqdE/te39qMzZIsETGYWsjDWuAY0DsdYW4iMu5HPg5uBXZXZmGeySTPjfJKyYRhhn6htDh1cd4qU8h2ZsrLxmgwOeyOzmUMe52UgbiIxChc3vUDbtq3yR2iIRxsZaJBM8NxdlwA9jhmKoBtdaesZKHMEjIzCH9W0uMfB9faOWvNHIcDu77LBbLLaXmBkDoGNkZJG54YST7Dw40JyHmqiVMXjf1onbglkqytcDWsYyvEtaBXxUXI4nImqqJMkEatQ6I84rR/xGfFh+izFoWm9D3sWn8UR+Dgs8/0DGv2L6WLkuGrlwUdB57C54yPgjBqBwyPJegYLudYIg+RjToTQ8lrkFrbDBiA9kAAbhuAWPxvLXAjUGoWh3Vb2WmEscaYhQ8QeI702XNWRt5bRta6riXO4cO5Rsm1sp9gBqYXzcMtnNX9phOUm48+B7kwa9o3j1RrZnsSrr5tDvvkcii9fK7WR3mUw+2MG8+SE3i0bnfBGi9D3HL2P1D3VGdamtUW0OnkIL5XkjIEuNaeCR/Sg90+a4XoPcPmjX+AckxTBIK/rX569o5/FdGZWDsyuA4VJCJ+k2+6fNC28o97XDxCdCtDn9J2kNoJCRWtNEvHf8od2mnD3OqRl5apoLZCd7xzbX5o2OM6SN8QQpcV5Q9n7JKPa12WJrgNDvFOKkLJtYwtNfaLqAk0plXMfNV/7LX2S08iPRN5bC73fgl00G7L7ZNoSfu4gfvDOtOHCikYL4B1HAcq8Qswhc9hyJGRG/LkRonjNoJ2jRh4uIJOH696Txtdi90+5sFhtoOh0UxBaAcjQgrKbsv4SgENLnUAcxpa2lMye0dCVZruvHsB2LLdx39k/VTs49xap9ibvjYix2qpMYjefvxgNdzI0Kz2/wDoxtMALoSJ2DOg7MgH4d/gtKsF7Zhp1IJop6zWgFXGaYqcTzI+zFpIIIIyoRQjmER0K9GX7spZrYP1jAH7pGgB45n7w5rJdq9jprEantxE0bIPRw+6fgm20dGLpz/XyUsQoroipLqkR0SXUNvxOCNDChMakBCuMKe5P4bojS1BRSDoETqE9zN/EkhlhXAJ6YUkYU9kZvBNCLgiAJyYkm6NNNEyxyQSq0nobdnah3RH/Os2otF6GP2tqH93EfJzvqozfVkw7mn4FyUouXAbHnYIJNDyKMhpryK7kYEa16c2O8HxOq0+CaBctaFs6NHufaFkzMMjQQciDQg8x80leewkUoxWV4jOuB1XMPI6tVAjeWmoND3KfunamSIiufeMj5b0qofEiIvO65bO7DKwjdWhwnk6lEzC1m69q4ZxgkwmurXAehRrZsPYrRnHWFx9w9nngJoiyXBmSrlfLf0XTtzglZKNwcDG7zzCrVv2XtcNess8oA3hpc3zbVOyGiIXLn5GhyPfkfiuQI5cuXJgAl47W9uj3eaRXICx629ZN9HfiaPklWXrxjafEqNXJDtiz5+3iaAw6im5Wi69t3sykYHDIZZGmhrx5KorknFMFJo2K49pYZg8trVgJzaA6m6lfRTNhvkOaS1sjQ0BxxAYnH3WgaFYPG8g1BIPdkpa7doZo3FxJfWhOImuXA7lhLC/Bssns9CXNeYlY11HCtcnZOy4hSssLZGFrwHNcKOaRUEHuWW7EX260ipeGntChILyBQ5HLLwWmXXP1kbX0IqNDrkafJPFJ3rIMiS/ZGH7c3CLFaSxv7Nwxx8Q06tJ30NVXSVpHTdMwGyt+/SUnuacIFfEFZb1qHGmeji+QnBX3HYKFN2SIesS1OlZotdxSqBJ40ONOhdRew7knRdjRS5BMpphi1JuCMXJNxTVmU2gpCv3Q4KT2gf3TP8AOfqqDVXzofd/aphxhHweEp/VnLKjViFyVouXHRB5ywowCEBC0LtMiJwoiUkOZ5lJkLZEs6iM1C3RCEWFCkbVK3dec0JrHI4d1SR5FRzAlmrJvk9LDBUXW7ekKZlBIxrxxBLT5aK0Xf0hWZ1A8SR82kjzaslal40tmjdfEx5PBtjLRYbUKf2eWu4tZX/EKplauj275c/s4Z3xks9MlkydQXjLH7EsjeT3elULIKX9JX/GRdbX0R2Z37OeZnAHA8fEAqHtXRBN+7tMbvxRuHoUys+19sZpO4/iAd6qQg6QrW32updzYQfMFWshzS/pmXwyNm6KLcPZMD+Uhb/mCj5uji8m6WfF+CWM/wDcFc4ukyQe1Cw8nEeqcM6TWfegf4OafVG6MpfAzR7ozp+w14jWxy+GA+jkkdj7eP8AY5/yj6rUY+k+DfHKPBp9ChPSdBuZKf5R/wDpPdGX4uT0ZczY23nSxz/lA9SnEWwN4n/ZJBzdEPVy0WTpQi3RyeIH1TG0dKXuwnxoPmjcT+LNd0VizdF94OPaZEwb8UzMvBtVMWLohlJ/XWmNo/gY57vM0CJN0m2hx7LGt8T8k2ftpa3ZlzGjka/FJzNcXwsmTsaFsxsPZLC7rGuke+lC97qNp+BtAldpekCzWQFrT10oGUbDkMssbxkByzWP3hf083ZdK8jeMRA+CjuqU7Fv4fNXdB79vaW1zPmmNXOOm5oGjWjcAo8p06JJujRY5YGgjUIKPgRCmJxaCkrsS4oE6M7YYOQEriiooG2Gqk3FKEIhCBtuhNXvodd/bXjjC74OaqIQrv0QH/3DnDKP8qU/qzG2mbUAgRqIVxUVZ5xaEYIrUcLrskibQ3tO5n1SScWv23c/kkCtkSwaIWrkpFESpbLir7CoSwCfWa43O1ewdw7R+ClIdknO/en/AKbysZTSPQx/r3IFgS7ArJHsK/dN5xPCMdh5xpJGeYcPULN5InZiyxXcroCBynX7I2oaNY7k8fNMp7gtTdYX+FD6J7R9nX14NcMjCuaUpLY5G6xvHNrgkS6mqdiUk2GcUk9yEvRHAnQJkTlfYJVc1yUbZjvICHA0amqqzBY593wJ4qo3UE65BA60gaABN3WgnvToyyZMUe7tjppa3TXiivlLuXFIsZxSqQ1OUo+kDC3NOKBEgCVqpLxpJCbmooajuKKClZToLJGkXxpxIUm4qkZzjFjYtRXNzSpRVafJxyghNxSbdUo4JJ2So5Z8MUquJRQiFIbfAoQrf0VGl4R97JR/h/0VMVr6L30vKz9/WD/63JT7E2byAuXUXLjoDzgEcIoRgupkIjrc3tnkE2onlvHb8B800Wq7BQLRmArHZ7MwABwGFrcTzSta7lX2MU8WOlc1rfZcGk+GRWeR2dOKDuhxdNlqJJWl0TW5hzeA7t6tVzWy1FgfHgnZpmMDgRurxUHZ5ayNjY4NijykJyDjoR3juVmua+4Wy9VEwiMVL5DRobTu4c1zNuzvlCTj9b/0WizTPfG0gYXGlQToRqO9OnvdnQbwRpSmVQkLut0U1TE9r8JoacU/wDgEPG3zZ5knq6aGpfIG+xV1aaDQb/FGkdTFVgyAIOlaitFC7X3yLO3q46mZ+TQPujSvPgl7kifZ7NitErsgXkl1cP8ACK6rJxa4OhYZdNT99kSUuDAHU1pkCRqQExnsUD3YHMFTxYxwGVc8uCaXBfM1pc92ECGv6tzm9o0OZPcpeRp1wsOueYOeRS19BJTxS1bK1adm7G4A4IxU0FGuYSdcsKirXsVEf2ZeDnkHtdSmuTgCrZNEOz2TRpqADlko+OWGOXBj/WObXC7XWpPMkhNbLyXDNk8FJt2xz2g0l8HtLfiKhQNuuG0RiuGrfebRw8wtdkkUTa4WmtOyeIyP+q1jOSE8u/2RkZZT2ko1Xe8bubIcLwA4+xIABU8HhUy0WcxvLT35d4XRGakhLGlyuxwQ1QBA91EVZ0OSSFmuQhybhyEuRqJZeBVz0UOSONHaUakrLbDmREL0UopTSJlkZ2NAXIAEVVRzObBc5JEoSiOVIxnKw9clwRKrgUqJs5WXo3fS87L+MjzY4fNVlxU/sC+l42Q/3zR5ghDXBKZ6KouQlcuM1RgMN0uO5PYbjVrjsbQnLIgNwTc2NIzPaew9W+MD7zCfJyjGRAK39IjKGF3c9vxBVMLlvFto6cesVY4LhRTGzNpzDD7QNWD3h95qr3WdyUie4GoyINajL4ocbRcsm7NSsdzRPq9ooXA5jUOPoU0tOy0jIT1dHvLu0XHdxA08Smuy20YccLyGv7zRr/Hc5X2yTBwy8t/iFza+H3Dr5cXblFEksksPVWdjix0vtFowtIPF2rj5BXC124WKy/rHFxAwsxHtOdT/AMKQls7XUJAqMxkkbxsTJmgSMxYSC060I30SqS5Y5/Kjlcd127lGgu6cM+2vc6oIc6oGPqzoc9CK6Ja3Wx9rJYZj9mjo50hY0VcN1G0ryVxvGFskL4g7BiaW1pppuPJRVp2dabJ1EZwnI11qRx5qXf8Ac6sfzISpyXN0v4RD2baiWJlY4GuhBwh+EsqOQ3J/eG1/6gPYwte4ZY6AA/w+8eSSst22jqxDIWNjGRwjtPbwLjoOQUdeFyy/aA4NDo20DBWgaAMq0TUhy6E5W6tf+ju3X+8WZry50choKUaXPPcDoN6gyzAOunleJX6BtC49w4Upql7XYZjPikaHgDsCtGjwTV8U3Xl72CTc3OjQNwpwQmCcIp15FLvvhrnFz5JhhFe0cTT3UCUftKwtJDXVJoxu93f3JrabocRkQC41fQbuA4BIWi7CxzSCKAU/iJzrRWqMJvFJ2L3peJd1bW9kkgk+6d4BVfvmTFKTQ61Fd43FL3lOGEAHE/4Mruy1KjZJi41Jq45VW2OPkmUopUgHuSTnZoaZoSxaLg5pty5Aa5dVc1q5wTJt0c01KNiRRquSLi+A1UC5dVAWFRaJQLgnYqsQc1ELU4cEBammZSxiDWrkq1c9iLJ04ECFN7Eml4WT/jx+qiMCsXR5dzprxs4aMmPErzuayPPPhU0Him3wZ6tHoVy5cuXCaFEH9BGCADgjDuSLKl0kt/VQu4PcPNv+iz/XetG6R2VszSNBKM+FWkepWcBdWL6iti8bQlwmVUIf3q2jox5lHwPFP3NtVLBQPq9o0NSHgcA7h3Kr9aUbris5Qst5oM2C6trYZaAOFfdd2XfHIqb+1gjI0O6uRWBmVPLJfM0fsSOA4EkjyKjpSXZmEum2bbNK7Kgxaa0NTXMV3cUznkABOD71BSoJ78lmdn21nb7Qae8VafgU9bt06mbHeDgfULF4ZlUq4Zd5JQC4doYRU9s8K0SLHhwr2s9xcT81TXbcDe13f7GabybaV0a/wwj0CaxT9EuvZdJMI3JlaLUBqaf1wVNm2klf7MTzzDj6JpJNa5NGSAdzcKtYn5oW0UWe33u1mpA56nkFWbffhdUM3/eJzpwHAJAXFaXfu3cyR9U5h2YtHutHN30C1ShHuyN2+EiKYCdT9UropyPZSc72f4vol27GynV7RyBKHkj7N4pRj/JXI2oxVsh2Idvefy/VOo9hBve/4BS80Sk0o0UiiKQtDi2CZvLz/N9E7i2Bi3tPi4lLrRJlKJmIQFy1yHYWAfu2+qeQ7HQD92zyH0S669E7JGK4wuaa9/LNbvDs1ANGM/KPonkd0xN+438oT6/8EORgMcDzox55Nd9E5juqd2kMh/kK35llYNGhKYOCl5mNTMJi2XtjvZs8h8APUp7DsHb3fuKfiexvzW11QEJdZiczIIujS2nXqG85a+gTyLoqtJ1ngHLG75BamP8AyjhHWkK2ZvZ+iIn9pax3hkRJ/wARor5s1s5BYYyyBvaNMcjqGR9NMR4d2ikmvRy5Dm2iORSqBBVcpCzLXbUQ8Sf5SUkdrIhSjZDr92mXDNQTYQlGwjJaaoLY+vPaBs8TonQvLXACtQCCM2kd4IVLfdko0bUcRQfBWxsDeCO2EVVKWvCGrKaLulP3fMhKtueU/dHmrmyzt4Jyyzt4JvKyqspLbgkO9o8ynEezTjq7yb9VeG2ZtNE6hgbwWbyyHRR4tk+LneACeRbJMOuPz+gV3jhbwTqKEKHlkwSRS4tkYvcJ5ud9U8i2Ti/3bfifVXARDgnLYRwUPJJ+R8FSh2ZiH7tv5QnsVxtGjQOTQFZmxDhwSgYKDJTtL2O0V5l0DglmXQPdVgbGKIcKKZOxCNukcEoy6wNwUw1qA6ooNiPju0cEtHYW10TtBRNCtiDbKOCU6gDcEpXKqFwomFsLgHBCEenzSdfRAjm6LiPRcDWqEbkCApXkh7/NAwJQhABQdCuI/r/VcRRCUAFPBDT5rqeqEIAAIW/NFacqpQ8PFAHVSjUm0ZI40P8AW9NCDh3BcgYUCYH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1104900"/>
            <a:ext cx="39433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Going up….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916832"/>
            <a:ext cx="3987965" cy="4211085"/>
          </a:xfrm>
        </p:spPr>
        <p:txBody>
          <a:bodyPr>
            <a:noAutofit/>
          </a:bodyPr>
          <a:lstStyle/>
          <a:p>
            <a:r>
              <a:rPr lang="en-US" sz="3600" dirty="0" smtClean="0"/>
              <a:t>Stopping in </a:t>
            </a:r>
            <a:r>
              <a:rPr lang="en-US" sz="3600" dirty="0" err="1" smtClean="0"/>
              <a:t>Edmunston</a:t>
            </a:r>
            <a:r>
              <a:rPr lang="en-US" sz="3600" dirty="0"/>
              <a:t> </a:t>
            </a:r>
            <a:r>
              <a:rPr lang="en-US" sz="3600" dirty="0" smtClean="0"/>
              <a:t>for supper. </a:t>
            </a:r>
          </a:p>
          <a:p>
            <a:pPr lvl="1"/>
            <a:r>
              <a:rPr lang="en-US" sz="3600" dirty="0" smtClean="0"/>
              <a:t>McDonald</a:t>
            </a:r>
          </a:p>
          <a:p>
            <a:pPr lvl="1"/>
            <a:r>
              <a:rPr lang="en-US" sz="3600" dirty="0" smtClean="0"/>
              <a:t>Subway (in the mall)</a:t>
            </a:r>
          </a:p>
          <a:p>
            <a:pPr lvl="1"/>
            <a:r>
              <a:rPr lang="en-US" sz="3600" dirty="0" smtClean="0"/>
              <a:t>KFC</a:t>
            </a:r>
            <a:endParaRPr lang="en-US" sz="3600" dirty="0"/>
          </a:p>
        </p:txBody>
      </p:sp>
      <p:pic>
        <p:nvPicPr>
          <p:cNvPr id="10242" name="Picture 2" descr="http://www.evaluation2000.com/images/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84" y="1921280"/>
            <a:ext cx="4483199" cy="399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419872" y="2780928"/>
            <a:ext cx="2736304" cy="36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Arriving in </a:t>
            </a:r>
            <a:r>
              <a:rPr lang="en-US" sz="4800" b="1" dirty="0" err="1" smtClean="0"/>
              <a:t>Qu</a:t>
            </a:r>
            <a:r>
              <a:rPr lang="fr-CA" sz="4800" b="1" dirty="0" smtClean="0"/>
              <a:t>é</a:t>
            </a:r>
            <a:r>
              <a:rPr lang="en-US" sz="4800" b="1" dirty="0" err="1" smtClean="0"/>
              <a:t>bec</a:t>
            </a:r>
            <a:r>
              <a:rPr lang="en-US" sz="4800" b="1" dirty="0" smtClean="0"/>
              <a:t>…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576" y="1556792"/>
            <a:ext cx="4763956" cy="49685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 to the residence.</a:t>
            </a:r>
          </a:p>
          <a:p>
            <a:r>
              <a:rPr lang="en-US" sz="3600" dirty="0" smtClean="0"/>
              <a:t>Meet our tour guides that will be with us for the remainder of our trip.</a:t>
            </a:r>
          </a:p>
          <a:p>
            <a:r>
              <a:rPr lang="en-CA" sz="3600" dirty="0" smtClean="0"/>
              <a:t>Curfew time will be determine each night on the behaviour of the group during that day.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2290" name="Picture 2" descr="http://eliottautourdumonde.files.wordpress.com/2011/09/dscn430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32" y="2060848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6315" y="57497"/>
            <a:ext cx="7886700" cy="1325563"/>
          </a:xfrm>
        </p:spPr>
        <p:txBody>
          <a:bodyPr>
            <a:normAutofit/>
          </a:bodyPr>
          <a:lstStyle/>
          <a:p>
            <a:r>
              <a:rPr lang="en-CA" sz="4800" b="1" dirty="0" smtClean="0"/>
              <a:t>At the residence…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276" y="1124744"/>
            <a:ext cx="5390629" cy="5733256"/>
          </a:xfrm>
        </p:spPr>
        <p:txBody>
          <a:bodyPr>
            <a:noAutofit/>
          </a:bodyPr>
          <a:lstStyle/>
          <a:p>
            <a:r>
              <a:rPr lang="en-CA" sz="3600" dirty="0" smtClean="0"/>
              <a:t>Students are allowed to visit around the residents only on the floors we occupy!</a:t>
            </a:r>
          </a:p>
          <a:p>
            <a:r>
              <a:rPr lang="en-CA" sz="3600" dirty="0" smtClean="0"/>
              <a:t>Students do not leave the floor unless they’ve notified a chaperon, and have a buddy.</a:t>
            </a:r>
          </a:p>
          <a:p>
            <a:r>
              <a:rPr lang="en-CA" sz="3600" dirty="0" smtClean="0"/>
              <a:t>If visiting someone else’s room, door </a:t>
            </a:r>
            <a:r>
              <a:rPr lang="en-CA" sz="3600" b="1" dirty="0" smtClean="0"/>
              <a:t>must be left open</a:t>
            </a:r>
            <a:r>
              <a:rPr lang="en-CA" sz="3600" b="1" dirty="0" smtClean="0"/>
              <a:t>!</a:t>
            </a:r>
            <a:endParaRPr lang="en-CA" sz="3600" b="1" dirty="0" smtClean="0"/>
          </a:p>
        </p:txBody>
      </p:sp>
      <p:sp>
        <p:nvSpPr>
          <p:cNvPr id="4" name="AutoShape 2" descr="data:image/jpeg;base64,/9j/4AAQSkZJRgABAQAAAQABAAD/2wCEAAkGBhQSERIUEBQWFRUVFxgXGBQVFhUXFRQVFBQXGBYWFBcYHCYeGBwjGRQVHy8gIycpLCwsFR4xNTAqNSYrLCkBCQoKDgwOGg8PGiwkHyQqLCksKSkpLC0sLCksKSwpLCwpLCkpLCkpKSwpLCkpKSwsLSksKSwpLCksKSksKSwsKf/AABEIAMIBBAMBIgACEQEDEQH/xAAcAAABBQEBAQAAAAAAAAAAAAAGAAMEBQcCAQj/xABLEAABAwIDBAYFCAcGBQUBAAABAgMRACEEEjEFBkFREyJhcZGxBzKBobIUI0JScsHR8CQzYnOCkuEVNGOis9IWU6PC8SVDZHSUNf/EABkBAAIDAQAAAAAAAAAAAAAAAAMEAAECBf/EACoRAAICAQMEAgEEAwEAAAAAAAABAhEDEiExBCIyQRNRcTNhgfCRobEj/9oADAMBAAIRAxEAPwDPt+mMmIb7WEn/AKro+6h9Dh4E0Xekpv8ASWf/AKyf9d6hRKKFwW+S32Lvfi8GSrDvKSNSgwptcX6yFW9ovX0/gHCpppSolSEExpJSCY9tfJrieor7J8q+tcAn5pr7CPgFYmrRqB7hvVHt8zUTbY+aPs86m4YdUfnjUTbQ+aPePOlMi7A0X3Fa0LUK+lNkKwJJ+ioq8G1fjRa2LUM+k0f+nvfZWf8AJS2JdyCyMOYkEe3yirDZ7x+cE+shKR35kxUNlPWH541M2YiVoHNafP8ApXboTNd9D+DBhR+h0o9pKfwrVcg5Cs49EA6jv7xXvitJq2imznJSyV1SqqRRzkrzJXdKpSIcZOyo+0GpadsPUVw/ZNS6jbSXDLp5IV8JqUiz5n2w9lxCVfVCJ8OND6x6n2lHxKPuFXm8l1Yg8gj4gKo1KursnyP4VSRphF6M2s202Z4B1Q9jLg++tcxCYMcgn4RWQ+jd0jauFjRQdB//ADrV91a5iFSZ7E/CK53W+g+H2R1qqO4unVmmHK5o0hla6iuLrrFPhOthIEmIHaZqvxO/eGw/93SX3PrwQgdyov8Aw+NEhjcuDM5qJd4XYaldd0htAuSqAY5wbAd9WKcY0tnEIZkhLDhz8D1CLTc99hWV7S32dfUOlzETZIEIHcn7zJo73MadLWKW4IScOvLMX6p4a07DHokhWU3IzRs2HdT6U1GY0T3DyqUDajgiPiDY0XbGelCR2DyoPxBop2MeqO4eVByrtDYuQuwHqClXmzT82KVKBzO/San9Lb/+s3/rP0JpTU7a2OK1S6uVABPWNwkEkDulSvGoiBXYOeePDqL+yfKvrXCD5tv7CfhFfJzqJQr7J8q+s8KOoj7KfhFR8GonmGHVFRNtD5s9486mYb1E91RNs/q/aPOlsi7A0eSA2KF/SZ//AD3vsOfBRWgUKek3+4rHMLHiilca7kFZirQ61WGxW5eZ7XUedQWvWPefKrDY64dYP+KjzrsehQ2b0TohL45LP591aJQP6P8AD5F4kG0uqgdgJk+Jo4q7spipUqVQoVKlSqEFUPbB/R3v3avhNTKgbfMYV/8Adr+E1CHzlt9mG8Wr9ptI9q58hQxxc9vkqjLfNro2kpuOkcC4P1QLd91e6g5Gq+//AHViL2Ny5LrcR3JtLBk/WItf18OtP31rxMgfZT8IrFd2cWWsZhFjgtsexxJbPxGtnaPUR9lPwiuf1voPh4Y25UZxVSHKiumucMlfj+sCDQ1itngaUTYiqzEJo8G0ZaTBtzDXHfWt7ARGFdH/AMdfwGs4LPWT3itH2A5LD4/wF/AaPGV5IgpRqLMXw+ie4eVSKj4cdVPcPKpBpoWIuIop2ObJ7vuoWeon2R6qe4eVCy+IXFyGGzT82KVc7M/VjvpUoMBujZTq56YYdf2mwZ74SKrNo7h4MpUp3BYNXMoQptRJIHrJvxotmou1D80r+H40116oTA930NbOVoytv93iXz8ZNHCEwABwAHhXZNeCqfBENYf1U91Rdr/q/aPOpbXqjuqLtX9X7R50vk8WbjyQk0I+k3+5+1Xw0WpNCXpNP6In7SvIUvj8kFZjLQ6yu9XkKfYVGT7X3Uyk3V9pXlXbZ9T7X3V1PQofQe7LhOIz/RcQgjtJbzKPjFGQoR3bAnC5dOjkdxb/ABmi8VUOC5CpUqVbMipUqVQgqqN7nMuBxRHBpfw1b1Rb8qjZ2M/cr+GqfBa5MO9IyuvhhwyA+Kh+FBrA9f7Q/wC6jL0ifrsOP8NPu/IoSwyeor7SffnoceDb5PdjICn8KCYGZN+1C5HvArasEZaaPNtHwCsRwCoWweS/+4Gtr2X/AHdj92j4BSfV+g2J8nSxUZ1NSnKjOVz6DldidQOZAngJ4mnBsljV7FNoH2kDzVXOLbzAg6GhzFbOg2o0EvZmV+gkT/ZCCCvFhwg6JcJuOxpM0TbJ2jhXGnxhUqsyslRQ6kEZSLFet6yVzC3HeK1Xd1EYdz9wr4DTUZJTSigEounuYywLJ7h5U8qmmdB3Dyp00X8AiK+KJ9jiye4eVDT4om2PoO4eVCy+IXFyFmzR1B3mlS2cep7TSpQOadmqJtVfzSu9H+omnFuxVVtjF/NK70/GmurKVIVSLovCl0tA28+8RbQVJMZffXSN50pQknFtokCZIgGLj1qB8tm9FBq24IA40sRgytBAPGfDhQW3va2RJxjZHMEAfFRJsDbbS2zldQuDc508p51uNT2Zl7bjK0lNlAg8j+b0H+k5X6K39tXkmj/aDwcTDcKNpggwBxAF/bQzvVuc9jGUNoIQUqJlQkXAAtI5UH43GexrVaMDSbr+0ryp8aN/ao02x6IXcM0465jGZhakthtWZeVJUUpObWByoJUbNd9PWAPoLcxUtYNR/wCXl/yE+UUaUD7kH5jBfYB8Wzb88xRvNSHBbPaVclXZXBcP1feK03RkdpUyHj9X310Fnl76rUi6HKH9/R/6dixzbI/mIH31fA9lUW/Kv0F6eOQeLqB99R8EXJiPpCH6WyP8OfBCj91CuHT80r7Tfvz0YekVH6Y2fqsuHwZc/GhRgfMrP7bX/fQ4vYIyvTYDsX+fKtu2MZwzH7pv4BWIr9VXeD762rd1c4PDHmy2f8gpbqlsjeL2SnBUVwVLXUVw0jQwQnhVdiEVYPuXAHEx4165sF9XqBCv4oPvFWkU5UDi2OsO8edaPscjoHAP+Sr4TQS/sXEIUCppQE6wSPECKLN33iW3wREMr+GiwTWSIOTTi6MhZT1U9w8q6NctrsO4eVcrcppCw28aJtk6DuHlQo6uifZC7DuHlQ8vAXHyFuzz1Paa9prAudX20qUDmhYl6KHNs4rqkd3mKtMa9Y0M7SdkGmss72MQQP74vks/xJ+MUKtAUQ71qlr+JPxihxpVXi8QeXkmtkU+CDqBUNKqeQutgw69GeJbbffW4pLaejAzKISJU4kAEm1zWoq0++bVlvowYS47iErSFpLQBSQCCCviDatOyEAaJA5Xj2mmMfBQJ+kj+7a3CH47uhM++PGsAfMBrun31vHpMEYYqvZrEXPPoSR7gawnHJjo/sD3k1IvcpH0BuRHyfBR9RMnt6I2o1oK9HKc2Bwh5AT7AaNq1j4LkKvCK9pUQyNgXV7K6RoKQ1NepqkQVUO/KZwTg5qa1/fIq/qp3lYK8OUgT127c4cSY91VLhlrkxf0jNfpCVc8HiFRrBSkg34+tr2UHoTGGWf8Rr3BZ++jfflKVPjJmj5BjOqr1klKAcp8DQQVfoqh+2k/5TQVwEZWLFld34Vse6p/QcJ+4b+AVj7iLHurXd1j+g4T9w38AoPU+KN4uSwcVUV1VOPPAakDvIqKp0HQzSNDBGxJ4jUXHeKkYDfUNmHmlfaQQofyqjzqM8uqnFNzW4ujMopmi7O3qwzsBDyAT9FZyKPsVFWuISOidt/7a7/wHjWJOsXAo43ffWloJSohJTlKeEEQbcLcaZ+dR5QD4vo53X3CweJ2fhHXEKDi2UlS0uLGZV5JExw5UHbf2G2xiX2UglLagAoqMkFCVX/mitU2HDDLbLafm20hKRJkAczx1oT2/ujiH8W+8jowlxQKQpagoANoTcBB4pPE8KK5RkrRjS0AqtmI5HxqQy70fq+8zRErcbEji1/Ov/ZUR/c3Ef4f8yv9tDdeyJS9FcnexxFsiT40q9XuXiJ1b/mV/tpVVYzfeaptB2xofxKrGrbaDljVDiXLGlZO2MLgot5lfNn7SfjFDjZq93jV82e9PxCh9BprF4i+XkloNOpVUZJp1KqICDv0aqez4r5N0ZcDSSkO5sh6+hKTInSeHI1qbmJAgar4pT1iD5DvNZJ6N9rssOvnEOhpKm0gEkiSFyQCL6VpWzd4cK6ejwzzSlQVZUG8CJUbXuRfto0Kooq98thKxbDic+VfROpQJ6uZ1GWXDEwOwVlO9vo9fwzHylxTZQno0ZQVZyVLCQUgpAgFQrfWWUm56x93hVTvI3h3FIGJQlxEKBQoT1syFAx2FI91R1HctET0ZMRs3DfZ+80W1RbKxzDLaW2gQhMwL2BMxppep39ro7ffUjkjXJbiywryq7+1m+3/ADUy9txoa5v81a1orSy2Bua9qiG8LP7fiqnU7wNfte+s/LD7L0S+i4qPj0yiDzT8QqD/AMRtdvvppzedmIM+BqnmhXJahL6M53nws7aSgxC8K+D25mlpnxKay7FnK0pPaPFMitx2yxg33unJdQ7kLYWJMJN1Qk2k8zpQXtP0f4ZZJTinQCSSFNJJvyIgc9RQVmgnyE0S+jPQNfzwrUt2F/oOE/ct/CKoHtwWx6mK/mZVPZMKq5wWCUGW8MwtS1NM2KUR0ikWCcquY7aFmyRmqizUIuLtob21stD6klZNogAkXEzMai+nZTeAwgZRkSSQNJMmIA6x4mxvFQMQ8+kkKKgRqCACOwiKirxbv1j4J/CsaZVRrUky6cdqG6ZqtbW8uYXAEZlHKEpBMAme20a/cYDYblkNJUEACXAtsLdMXKlkerPAADSsODRpSsGFN9Yd4ou2QnqJoWxgbTq4qQdElJjszRB99TNlb2tpPRrtyOpjmpIE+0CKzJN8F3QfYbQVPbRNDuA2mlauqoEQIIMiiPCnSmcQGZ6rD1HVgxVhFeRTNJg7Ks7PHKlVqmlWfjReoDseuqTEmx7qtcWvWqfEmx7q575GlwUO8B+bPen4hVCg1e7dPzau9PxCqBBpvF4iuXkkJNOA0wk06k0QGSEKoh3P2qMO+p1SFLCWlDIkjMqVoAAmhpBok3IY6TE5YmW1W9qan4Iad/xCp1I6JJbSQDf1hPAxpVBvTtJbISoXhEgKmDLiQTzNqvSEYeAYW6dEcEjmv8KF95UqfXkWqCU6xIHXB0kchWM0qVM3BW0Vm1PSCrDkJ6NCiYIEqFssqm/NQA76iOelt+OoywnkcpVHiaH/AEiYEtPYclWbOlfCIyFsc76g0NJdomOK0plze7RoDPpYxqZ6zfd0aYHhU7CemN3ME4tlt1smFFAKFpHNOoJ7Ld9ZoHa6K6LRizW8ZvEkONhgpcbWFkLvMJ9X26TXDW8y8oOVHqFX0tQojnpYUH7ktF4qRnjoesARMhwEHjaCB40Ut7vKgDpR6hT6h1KiZ17a52SoyobhurH3N5lgKORFkIVqrVeWRrp1j4Und4VhRGRPrpTMq0VMnvtXJ3bUQodIOslCfUP0MsnXjlNdObuqknpE+ulfqnRM217aHcQlDDO8S1KQktphThRYqsAEwe/rGrdfGqhvd9SVIPSJOVwr9U3By2F/2atFK1/PChya9FpMadFRW3Sh1tSNQodxm0HsvT7qqgYhXLXh31Se5GMby7UTisaw5hzKcQ0RlVYpdazZ0K5KAAHbIqAWxcEQeIPA8Qff4Vbb3qab/s7GtQn54IciyQoIhSlcuqL84FRtq4hs4c4lKf8A3CmQoBKklRAJnXQRHPjXQir3FJ0U2KwKVCCJHaLW7Kirw5TIQtaRGiVrCSORTmiuhtxB4D+cVyrazZv1R/ELRWqB2QHMLJ1V/MamYLBgCBzrhWNb5juzCknayBoU+NRr6LTLXBsKQsLaVlPZoewjQ0dbE3oEBL4yn64kpPeNU+/2Vmqd4kj6via7/wCMgNMnvqoxaI5G4NrCgCkgg6EEEHuIpKFYkz6SXWZLJQOOU5ig96SYPnWsbH28nEstuptmSCRyPEUayluWYVSpnpaVWWBOKXrVY8bHuPlUrFOa1BcVY9x8q5g36KXbp+bV3j4hQ+k1fbd/Vq9nxCh9JpzF4iuXyH0mnEmo4NdpVRAZKQqr7dVjO8pOZST0ZhSSUqBC0GxFxQ42qr7dbaCWXlLWCpIbVKUxmIKkWE8apohouzMN11LUTH0nFcSdB2nsqt2xiU/KUgDKIieKjJ/CpezNt/KsY0hKcjCLpRxKo9ZXbeom8mHLeIEx1gSBNwJOo4Clcteg2PkG/SNs5OIYacw2d1bMlSQg5ktrjOSkSTGRJkcCazZDk6GaMnNtvMYdp9BTlQ8sJCQUujMtUnpAb3FgbRI41JUrB7UlTp+T4k2+UNp6iybD5UyNDp84mO21M4JaY1LgvJG3sBAXXQVU3b27eIwSkpxCLL9RxBztO8ujWBeeUA9leYDdvFv/AKnDPK7SgoHiuBTYuSt1sU4nFtBlwtKcJRnF/olVwbKHV0NavsnGZlBGLQEK0DzX6tR/bR9HvEd1BuwPRNtEPMuqSy2ELSqFuyqAbwEJVeCRrWlndZ4erkPtIPvFI9RCTlaVjOKSqmx3EbIUgZkkLR9ZPLtqvcXU1gYhj1m1Zf2bx3FM++hzaW9IViUMBpOZVysKghOUqEoEgkka2pOeP2tv2GIyf5JbjlRVOa99dOKqMpevf91L2FE4qobxp11dRHXK0jLIO8Gy0nZj2IbUQQ610qCZSbttpWlOgMKKSeIA5CqPBYtw7LxTS4Iacw+TnC3SCD/KIP4Xt3enLL7aEhTDrK0uyYKFJWtTTiBxMxI5coFD+DXOE2gO3Bn/AKqzXUw8ITyFQfz+B/PCvM/gK9X2/wBKantpkAOFV7/nurkn8jTjpXEnX2f+a5KuHZ4VCHSlfh7rU3OnafCvCfz/AFrj8KhDx0nTjWobhbWyJSgmxAjsMVlizf8APOjHYj+UJPKPKl8vphMZszeItSofwG1QW00qpZEE0lFiXLmmVqse4+VR8RjLma9W71T3HypOgxV7ePzavZ5ihxKqIduGWld33ihoGm8XiLZFuSAqu0mo4XXQcooIloNW+793T9hR8CmqJDlW2wMUpDilIICg2oiQFAGU6g2NZlwQO9jg4ZSVH9e8SGkH6KeLi+MAcONqrd7XiHHM6ypzJKr+qFWA7DqezxqE3vKtlasY91nV9VsG3DVI4DWP6UG4najrjjiluElazPIwq1uQj3UBw1cBYcjm35DDCZVGQKyyQmVuEgkG2kQfCqfA5UKCio5hoUkiPC5q9c2mt1vonTnTYT9KE3CcwuRb2U27splxQyt/JxyDq3c/8S4CT2RRceRRjTCTxylK4l3s/ft9phwYdYFxKVAKbBP0glXqntHbW04nffAMgZsQ12ZSFW/hmsAd2ShpCghROYiZiRE8u+omH3SVMZoTzKYJ5dVKj7zWseWKv6JPFJpbbm6Yr0x7ORo6pR/ZbV5xFD21fT22m2GZKu1ZgeAoFw24zZ9ZSj3WPjTy928I1+sKQeS3JP8AKKj6qHoyunl7Ftb0uY7EGELyD6rYi3frVY0rFBxOIxBKekRKV5285GgMJVmTx9YCasUYvDt2b/yJgeJpY3EiApHDiQCL20NjQZ53LtoPDBp7r4C3Z2JKmGlEyShJJOpMC5r1Tmv54UDjb7wEByANAEogDkLU2rbr3/MPuH3Ur8ErNfMg0dcqE+9QsnH4hY6hdXw6iVKvy6oN+yvV4fG/8vEe1C/wrcenf2Z+VfQb7AdBacEZlpSuUcXGVdVUcylSgr2ftUB4RUYXHDXq4T2w8urLZ7eLaXh3A07nClgyhXqOFKCFRwyyYPYeFRhs11LGLQWlpUQzAKbqCHCSBzgXPfTWNSjs/wC7g5rUrQPrc91cKXen3Nj4iCegc5XQod5M+VRVYZwaoV4edNWhZxa9CC+f59lclQ/P541x0S/qn3CvC2s/R07R+NXRk6K6bJrtWFWLmB/EBTXyZZ0ST3REVLSNKLfCFnuO8d1FOznLDuHlQmG1SLHUdsX7KI8C7pQMqtG8ewWYXHEJApVVtPWpUnpGbOMUFqBUVdGk6CJWruEiPbTeB3fW71iq2hUonXkn82rrDMKWZIJ0k20FxHb/AEq7OKyoSAgjKLBKp7wSrxBNzTEv/PZPcpd/K2GGNht9WDClclkEEWAAIg+2uNr7GbZgKUXFGOqhRKkzJKiPZAmJvyqc3thttErQQs+qpShaBcgECb+29UYezKUpS85V1yRlBEmBxtYQJ5RVYue8NKMpR7GSmW0unKhKs6phLaM5VbTIkTNjpIEVfYLcjEiB0EyRdWROt7hRkRYERwou2NucxhQMShbi1hEhXVEZhchIHEnidKexG+ykgAJlXEgceNhTk8iXAhGO/wBlRivR+httK3GkzErhDZSkzpdIIF4nlamkbvsIM/JmlE5kyhsJWU8jl0jWOw8qssLt51xxIUVJSSJJmIJvI5RT2K2a9g1rcz9Iz1gAASpIVcBYPHgFD20uoue6YVOKVNIocZuoH1Xw90hIvpHGIWCLEHS8Cn8TuawB87hRcqMpzWg8wqRa/tvT7O8zRVdJK8s2R1pHC3MRoYM1I+XvKUtabpOZKRk6ySQVaJPWkWtcEcb0aGF8tf5JPNFqkj3Dbh4VYEspAkRMkRAP1hp+ZqYNwMGbFlEEaCY77rNrik1vC2oBKkPSkJj5oJntEGIJtYwY7Kls7VKQYBmR9ACJ7ZiLjXxNDbi3wXFyqrALfnd3CYcBLEoPVzQcyQL3g8Occ57KHny6mITEiQq0Ec0m/wDTjFSd4NrfKMS4CqQuQk2lJSbdnDz51U7DfIdLaldQAmJkTKesOVp09tV1GKOlSiXCUlJwkdsqcEhxxSpP0jPs5VYYXCpPAeAokwW7LbwssVGx27CmTKTI7K5rnYxRGZ2Sk8B4Cm/7LHTZABBi0fsnh7KmYPERY14nHD5ehPMJ/wBNVC7mEjSHBsNP1R/KPwqt2slrDiVAFRmExrA4wJAo4bYzRFZ36RsIUY5nMLKQgX0grUFfdRem7p93AHI+3Y1LZuBCsI1okJSAEoTlE2ukDtqNi8OpQIJygiYt3CBcC/E1C2btFWbImOolIvJuUgkgcSM3GO+rBeAzILhcJ6qrCwF4ImeF5/M9STfJjToSRS4/BANhSTniAbAnUAkWsBz8edUGNStZgnrZSIMfR0mwAkT3++jBzDBSiAVJCgk6pyyRdPPQxy51Q7V2d0SpKswIWUqJITAkAEgaxIPuIrWBqT7mDyScN42inwuLUhQUGw4QRKbKC0mBEGwOnZOtqIcfspt8JWkoQVJnKQM0g/Vi0QZFoPYarEYFRSFN3QqFTPVCU2AsJN5tF/ZNd4rCOyShxeYEAhConq2zQLk3E9nO4mZYZLZ7/sTG8jdy/wBkPH7ttOplMJUB6ydJN4IjSPChZOACCUujKe0eqf2hEwaI29oKIkFRUZHUWqBlso6zEGIiSTx4QH8MHCSVKUbwmSVBAExP0tT3QaHCD4d0Emkt01ZVu4dnTMPYq/hFQlYQAwhwHsGonmJqwdwoItfUWkQQNSOX/iq0MgEXuNLG1Z0S3rc2tFJ3RyNnmdY5gj+vdTD2HW0QToeWh9vCrrZ7CHDlUopWTA0hXITzp3EbJUCUqJB7gQe0c6G5OLqRnSpcf9K1naYgV5Upe7h+ipBHM2PhXlb7PsFUvouRtZBgABMTFlR2C3M8ud6k4BayoypGoOYzICraHTlPsmqksOBYJBSg3yqETAuARfmb2rx/a3RphJDnMrAM9kRp2aVPgTVxDyy6NmzUd0mG23HEiMziEkHWCnWJ0F5gdp1q7xyiADkTmFs2RJPsJFYLsPeNxjFNuZiAVJGphN+qRyAJjuJrbP8AikONJNkki4PA8R4zW60RpizlqlZDTtJWQtlRAE9kz28uyqt6BquB3Cff+Fc7UxiTMLA7RQ/iccyi63D4j/zS9t8m6L1OObbMiSRcEmb+VTW9tv4gOoaQXT0aiEWkkCUgSRfNFZ+9vlhknqpzHnCle+ncFv4qfmWFkcwAB48KNFNOyON7FsjELcBQ6hlAjXOpS7qkSBCRedZE8pq42NshttZWoJWoQcrigqc+gsToZIJk3uONRsS804panUpKiQkjLcLIzFR6pOaLZoM9tdt7PWoq6IKylQPRuNCFEqEpQElISoAZtb3FrU1mu7ZnDHlIuHdoAIyOpbRqD6xNyJlSU5RJI1sYrpbjXQuA6ZMiUySLj6JJMaG2ltKrMViVAkZHlELACig5cptZIOZueRA0gk2qLvQ8Gm20RlkgqBOs9VIAJJEcuRPOgLHa2DSendsBCMqlBZOWdDrJ48xf23pxleUEn1ibnnAEedObTRlUiDKHAQVSLKScpSRMiLG9ja9O7Ow+dSuQ0HKQKHNvQTZyscw213EeqTVk1vK+bEiO2mxgByp9vB9lJNo1uXuzd1lYxGdpQzDUSBBqG7u+pnFJU6IcAAB4xca8Rc1I2RjVsKCkEpOlvvqW9jluOhaySe01G46duSd1/sWmCxJT21R+kRkOnCOa3UyRyzlKkK9mVf8ANV+1eoO8GHzYdZ+rCx3pI07dRUgtJXsHGcUUYgFc3OUlMXPq+SRw++jfBlLSSFlNzxVZBjiTxtNtI51m+KdHTCL/AEyBMGEpBM94778KOsHiEO4cAxoUlIBuQbzAiPzrXbTj8W4rJt5ESF7VQpMILd4i5UEgkTliONV208S0tIDikqUlRKMw6wOUag8CLwOI41ViELWDCsysxTFgcpBEk2MDUnsvFN7QAcyklQESIy2SMpSsjiRe3IGllB3tEaax8ajzZ+8pTKEwpPKBY+E9Yi/HjzpnEbfISQtIJIJtChrMaaiCOJvpTOKxQCZKcvrCBmV6wkkkGbzMeFV+IUFo6xKCDcwPVjqwq9zxAFrTFXkgpPtX8FYZQVqdFgN4ekdKUpUgXOVMXCdATw1ETA8aklASVErlOY5Ta6SBcgmxk8dIm9DzboAIOaSIsbC8x2gz3+VXe77rbxKVJVnjUEwqdISbEyL+NBlgkt6YWeSO2lo42whtxGZIyrtoRlUQLC3Ht/IHH8BMqJ94gmeHMD7qLn9lBpQSUBRjNdR60G4trHu7aWP2Qh1ILKAleoFgFGLgnQK91X0+SMZU2AzRbjdIDDhkEEXHDhp7Ku8LtQltKFgKy6LWDYRYqy+E+6ohwQCoXI7CbpPEmR/WxqarYxTEA6WgpII5i96azTxvaQvjjPmI1/aWHvJTMx6y0+ApU27u+VGch77CaVJVj/qY6n/bRVr20VEm1zNiTF5Ag8q5xOJKwAlMEyeOp85udbV0yzn0txk6A9thIPLh214jDAEQrUGIJM8/vtT/AMsXGkJywSi+4p38KVGOdoF6vHsY+lKE9KLJAMAmeqL6wDUZaAFGDJ8T7I7xam3sKu6pnmrrfn2XpKTv2MRhJLg8X0hjM4s9twPdr/Wu0bEDkwI4A+sqO88fxrhjDFSoSSbx3X1jWKJcGhKRlzkQLkp8jqJJ1vrVOEuY7/gvUltLYqdm7k9IYCiON0i8cyTEUXs7BThWkEuQSbkgJSkwT1zeNNe2vWsdkF1ZkhOYDLc8gALFQ7J7qfZ2sHVhSzKUpUNBoqOWhm1FxYcje+35MTzKK2ZY7JwCHAmyoSCAUlKxkEkDXnERpBiKt3goQSpwpyqOoKkqJNipJmLiOrNtartmuIDKQXMpV3WSmISb8SQZsb8a6dxwR+scGuZXrQmfVHMcYJsamSc7qzEIxotcK82q5SqxMErzBaRIJkwFDjF6y3eXbXTOuyABmOVIH0Qrq24Hwo5xu1GRhllsz1SOJmREiTqbyR7RWVu+smSCCDabzB43/PfNGwu00+TOSG2pcDmOWXCpJiAmxFwBEi/tGvAdlXm7jALIUBdRMn7JI8gPfVHgVFSVG3Vyj+IhUxzkJn2Ue7g7MC8G0r9pwacnFUr1EW1piEg6VsbZ2eToKscPsJRonw2zEirBvCgUvHpm+S3l+gZb3d0nn9xqWNhJFXpY07/uNeFuKMunivRn5Wyq+RACh/ffHdBhFkesuEgd5En88xRc6BWb+l1pZZZUkEoSpQUR9AkpylQ5GCJ7OFT40i4yt7g++7n+cSLFKBpdQM+NxEniBRxujj0oaCSREElWk6gEcZtHb4UAYCQ1AFikiOZCdE933mrVvaBbbw6kn6SrEXVkISVAz1fWiD30w00q+i1U5/kLto7TaWohEgkic6cvXEda9tIt2zUJQJKgk8lJIABhXVmOQI14weUVAGJR6yilMxlBibEkTaSCDB744Xlt4dxSFuZgZKSSSExCZTHK8yO+gSi7GZpQSok/I0lK0EEEG0nkSQq2oBOggQrtoRxcha0QSUqkCfIeFEqMI4VKuCIQq5GiVWQeWYKI9gqLj9lLShS1QrqpCokyi2UpnWJAJMk+V4U9VNi+SUatqwbVs8WUVA5jaLTrPtB0/Cu+iUnIpKsqkqkLE3B+lI04gjS9PODNqSJgyRbj1jGgNe4fBLEGTBnQGUggjTiTzNhrBrrNqtxBbvtCBvGoeTZtalp+quAFWCinNcIAOaY4Re9PEhqTAEKgKU5oZ1PViTMjsPDSqNDRKFJ66FRknrJlIupJJ9bQnuFUzeEMxJVwCeZvcSYMWHKSAbmudkxwi7Q/huapugn2030wC0JbBMxCh1iOBUTym5HCONUWF2wpokFIIGgV6yFcSnXLx0769OHaSICZInKVFNlaSY0WT4AaVBcMG4zTEgHRRuRInzqQ08SianireMiyVvB9RqB2LtJ1+jXtVxwieY8QPP8ANqVU8cL5KWRe4/7IDCjldv8AV+KpGIupU9h9vPvpUqYx+DM9R+ojrZ6B84YEym/HU1z0hvc3F762GtKlXPfI+uBzYyBcwJDigDyGU2HZ2VLxajJvx/GlSro9P4nJ6nzJux1ktvSZsTe9wkwe8RUhizpI1LYJPEmNTzpUqafIsi9wTYzMiBFrRbQ15iVWQeIcEHiJSJjlXtKuW+RxEDaif0V/sUuOzuoAxw+dc+3+FKlW8XkGl+kOYf1lfZ/Gtf8ARoP0BH23PipUqpcv+AUgxbp5FKlWwTOzTb1KlV+iIh4igj0mf3FdKlQmbRnmz1HNE2CLDgJImOVSsdpHDpVW4esilSok/JhcPr+SzbUei9gq+3YUTmnt81GlSpeY7m8UJo3QOBaJPaSASTzmrJsS0iby2QZ4i9jzpUqHj5AZuAIwaRGmrkHtAAIB7jerNKyUJkzIEzx6vGvaVM9f4IF0XsYF0meSvMVG2mkAKgfRj2RMd0ivaVKdH+pEa6n9N/gqcWeHIn2ShNR0KOVy/wBJHxUqVd+ZwS06BJuUg94HOlSpUjLkaX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195388"/>
            <a:ext cx="3333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https://encrypted-tbn0.gstatic.com/images?q=tbn:ANd9GcRQ-_QDKC9dUSIcF1vElOxlXp2rMHGSYJqLWwYW-NrHDko4dYB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79" y="1988840"/>
            <a:ext cx="3624208" cy="271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4905335"/>
            <a:ext cx="280831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/>
              <a:t>Keep rooms clean and tidy!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27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86700" cy="1325563"/>
          </a:xfrm>
        </p:spPr>
        <p:txBody>
          <a:bodyPr>
            <a:normAutofit/>
          </a:bodyPr>
          <a:lstStyle/>
          <a:p>
            <a:r>
              <a:rPr lang="en-CA" sz="4800" b="1" dirty="0" smtClean="0"/>
              <a:t> Electronic devises…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573016"/>
            <a:ext cx="7408333" cy="3284984"/>
          </a:xfrm>
        </p:spPr>
        <p:txBody>
          <a:bodyPr>
            <a:normAutofit/>
          </a:bodyPr>
          <a:lstStyle/>
          <a:p>
            <a:r>
              <a:rPr lang="en-CA" sz="3600" dirty="0" smtClean="0"/>
              <a:t>Students are responsible for any electronic devise they bring (phone, camera, computer/tablet, etc.)</a:t>
            </a:r>
          </a:p>
          <a:p>
            <a:r>
              <a:rPr lang="en-CA" sz="3600" b="1" dirty="0" smtClean="0"/>
              <a:t>We are not responsible for loss!!! </a:t>
            </a:r>
            <a:r>
              <a:rPr lang="en-CA" sz="3600" dirty="0" smtClean="0"/>
              <a:t>Therefore be responsible for your own things!</a:t>
            </a:r>
          </a:p>
          <a:p>
            <a:endParaRPr lang="en-US" dirty="0"/>
          </a:p>
        </p:txBody>
      </p:sp>
      <p:pic>
        <p:nvPicPr>
          <p:cNvPr id="13314" name="Picture 2" descr="https://encrypted-tbn2.gstatic.com/images?q=tbn:ANd9GcRxCFTJ3wH0G6l7mRmeNIVZSZKuQV9YC6OgheRGGzKJFL-lEp2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6256"/>
            <a:ext cx="54292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Know what kind of phone plan you have so you won’t be surprise when the bill comes the next month (roaming charges $$$).</a:t>
            </a:r>
          </a:p>
          <a:p>
            <a:r>
              <a:rPr lang="en-CA" sz="3600" dirty="0"/>
              <a:t>Internet available in rooms</a:t>
            </a:r>
            <a:r>
              <a:rPr lang="en-CA" sz="3600" dirty="0" smtClean="0"/>
              <a:t>.</a:t>
            </a:r>
          </a:p>
          <a:p>
            <a:r>
              <a:rPr lang="en-CA" sz="3600" dirty="0" err="1" smtClean="0"/>
              <a:t>WiFi</a:t>
            </a:r>
            <a:r>
              <a:rPr lang="en-CA" sz="3600" dirty="0" smtClean="0"/>
              <a:t> password will be given by Mr. </a:t>
            </a:r>
            <a:r>
              <a:rPr lang="en-CA" sz="3600" dirty="0" err="1" smtClean="0"/>
              <a:t>Robichaud</a:t>
            </a:r>
            <a:r>
              <a:rPr lang="en-CA" sz="3600" dirty="0" smtClean="0"/>
              <a:t> once it’s received from the tour guides.</a:t>
            </a:r>
            <a:endParaRPr lang="en-CA" sz="3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5276"/>
            <a:ext cx="2915824" cy="16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Cell phone…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5832" y="2564904"/>
            <a:ext cx="3995936" cy="4086704"/>
          </a:xfrm>
        </p:spPr>
        <p:txBody>
          <a:bodyPr>
            <a:noAutofit/>
          </a:bodyPr>
          <a:lstStyle/>
          <a:p>
            <a:r>
              <a:rPr lang="en-CA" sz="3600" dirty="0" smtClean="0"/>
              <a:t>Use of cell phone during tour time </a:t>
            </a:r>
            <a:r>
              <a:rPr lang="en-CA" sz="3600" b="1" dirty="0" smtClean="0"/>
              <a:t>is not allowed</a:t>
            </a:r>
            <a:r>
              <a:rPr lang="en-CA" sz="3600" dirty="0" smtClean="0"/>
              <a:t>!</a:t>
            </a:r>
          </a:p>
          <a:p>
            <a:r>
              <a:rPr lang="en-CA" sz="3600" dirty="0" smtClean="0"/>
              <a:t>Cell phone </a:t>
            </a:r>
            <a:r>
              <a:rPr lang="en-CA" sz="3600" u="sng" dirty="0" smtClean="0"/>
              <a:t>will be taken away</a:t>
            </a:r>
            <a:r>
              <a:rPr lang="en-CA" sz="3600" dirty="0" smtClean="0"/>
              <a:t> and given back at an appropriate time. </a:t>
            </a:r>
          </a:p>
        </p:txBody>
      </p:sp>
      <p:pic>
        <p:nvPicPr>
          <p:cNvPr id="14338" name="Picture 2" descr="https://encrypted-tbn3.gstatic.com/images?q=tbn:ANd9GcQO2mKOw7z8xaNfRrSlhny3h-UKVZN2JuyIk6wlryhQC7Z4zqI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966320" cy="332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9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87213"/>
            <a:ext cx="7886700" cy="1325563"/>
          </a:xfrm>
        </p:spPr>
        <p:txBody>
          <a:bodyPr>
            <a:normAutofit/>
          </a:bodyPr>
          <a:lstStyle/>
          <a:p>
            <a:r>
              <a:rPr lang="en-CA" sz="4800" b="1" dirty="0" smtClean="0"/>
              <a:t>Day one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941" y="1412776"/>
            <a:ext cx="4469051" cy="3993893"/>
          </a:xfrm>
        </p:spPr>
        <p:txBody>
          <a:bodyPr>
            <a:noAutofit/>
          </a:bodyPr>
          <a:lstStyle/>
          <a:p>
            <a:r>
              <a:rPr lang="en-CA" sz="3600" dirty="0" smtClean="0"/>
              <a:t>Travel to </a:t>
            </a:r>
            <a:r>
              <a:rPr lang="en-CA" sz="3600" dirty="0" err="1" smtClean="0"/>
              <a:t>Qu</a:t>
            </a:r>
            <a:r>
              <a:rPr lang="fr-CA" sz="3600" dirty="0" smtClean="0"/>
              <a:t>é</a:t>
            </a:r>
            <a:r>
              <a:rPr lang="en-CA" sz="3600" dirty="0" err="1" smtClean="0"/>
              <a:t>bec</a:t>
            </a:r>
            <a:r>
              <a:rPr lang="en-CA" sz="3600" dirty="0" smtClean="0"/>
              <a:t> City.</a:t>
            </a:r>
          </a:p>
          <a:p>
            <a:r>
              <a:rPr lang="en-CA" sz="3600" dirty="0" smtClean="0"/>
              <a:t>Stop for supper in </a:t>
            </a:r>
            <a:r>
              <a:rPr lang="en-CA" sz="3600" dirty="0" err="1" smtClean="0"/>
              <a:t>Edmunston</a:t>
            </a:r>
            <a:endParaRPr lang="en-CA" sz="3600" dirty="0" smtClean="0"/>
          </a:p>
          <a:p>
            <a:r>
              <a:rPr lang="en-CA" sz="3600" dirty="0" smtClean="0"/>
              <a:t>Arrive at the residence approximately 10 pm</a:t>
            </a:r>
          </a:p>
          <a:p>
            <a:r>
              <a:rPr lang="en-CA" sz="3600" dirty="0" smtClean="0"/>
              <a:t>Get your assigned room</a:t>
            </a:r>
          </a:p>
          <a:p>
            <a:r>
              <a:rPr lang="en-CA" sz="3600" dirty="0" smtClean="0"/>
              <a:t>Meet your tour guide</a:t>
            </a:r>
            <a:endParaRPr lang="en-US" sz="3600" dirty="0"/>
          </a:p>
        </p:txBody>
      </p:sp>
      <p:pic>
        <p:nvPicPr>
          <p:cNvPr id="15362" name="Picture 2" descr="http://www.bonjourquebec.com/fileadmin/Image/autres/affaires/tq_003212_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52" y="3717032"/>
            <a:ext cx="3888432" cy="251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71" y="1124744"/>
            <a:ext cx="4337794" cy="20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To Reach Us</a:t>
            </a:r>
            <a:endParaRPr lang="en-US" sz="6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Jumpsteet</a:t>
            </a:r>
            <a:r>
              <a:rPr lang="en-US" sz="3600" dirty="0" smtClean="0"/>
              <a:t> Tours  Emergency Contact </a:t>
            </a:r>
          </a:p>
          <a:p>
            <a:r>
              <a:rPr lang="en-US" sz="3600" dirty="0" smtClean="0"/>
              <a:t>1-514-354-9990 / 1-800-663-4956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4555083" cy="45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Day two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52535" y="1708128"/>
            <a:ext cx="5370445" cy="503324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CA" sz="3600" dirty="0" smtClean="0"/>
              <a:t>Orientation </a:t>
            </a:r>
            <a:r>
              <a:rPr lang="en-CA" sz="3600" dirty="0" smtClean="0"/>
              <a:t>with tour guides</a:t>
            </a:r>
          </a:p>
          <a:p>
            <a:pPr lvl="1"/>
            <a:r>
              <a:rPr lang="en-CA" sz="3600" dirty="0"/>
              <a:t>B</a:t>
            </a:r>
            <a:r>
              <a:rPr lang="en-CA" sz="3600" dirty="0" smtClean="0"/>
              <a:t>ike tour along St-Charles River</a:t>
            </a:r>
          </a:p>
          <a:p>
            <a:pPr lvl="1"/>
            <a:r>
              <a:rPr lang="en-CA" sz="3600" dirty="0"/>
              <a:t>V</a:t>
            </a:r>
            <a:r>
              <a:rPr lang="en-CA" sz="3600" dirty="0" smtClean="0"/>
              <a:t>isit </a:t>
            </a:r>
            <a:r>
              <a:rPr lang="en-CA" sz="3600" dirty="0" err="1" smtClean="0"/>
              <a:t>Mus</a:t>
            </a:r>
            <a:r>
              <a:rPr lang="fr-CA" sz="3600" dirty="0" smtClean="0"/>
              <a:t>é</a:t>
            </a:r>
            <a:r>
              <a:rPr lang="en-CA" sz="3600" dirty="0" smtClean="0"/>
              <a:t>e de la Civilisation</a:t>
            </a:r>
          </a:p>
          <a:p>
            <a:pPr lvl="1"/>
            <a:r>
              <a:rPr lang="en-CA" sz="3600" dirty="0"/>
              <a:t>S</a:t>
            </a:r>
            <a:r>
              <a:rPr lang="en-CA" sz="3600" dirty="0" smtClean="0"/>
              <a:t>cavenger hunt in Le March</a:t>
            </a:r>
            <a:r>
              <a:rPr lang="fr-CA" sz="3600" dirty="0" smtClean="0"/>
              <a:t>é</a:t>
            </a:r>
            <a:r>
              <a:rPr lang="en-CA" sz="3600" dirty="0" smtClean="0"/>
              <a:t> du Vieux Port</a:t>
            </a:r>
          </a:p>
          <a:p>
            <a:pPr lvl="1"/>
            <a:r>
              <a:rPr lang="en-CA" sz="3600" dirty="0" smtClean="0"/>
              <a:t>Dinner at </a:t>
            </a:r>
            <a:r>
              <a:rPr lang="en-CA" sz="3600" dirty="0" err="1" smtClean="0"/>
              <a:t>Spag&amp;Tini</a:t>
            </a:r>
            <a:r>
              <a:rPr lang="en-CA" sz="3600" dirty="0" smtClean="0"/>
              <a:t> Le </a:t>
            </a:r>
            <a:r>
              <a:rPr lang="en-CA" sz="3600" dirty="0" err="1" smtClean="0"/>
              <a:t>Resto</a:t>
            </a:r>
            <a:endParaRPr lang="en-CA" sz="3600" dirty="0" smtClean="0"/>
          </a:p>
          <a:p>
            <a:pPr lvl="1"/>
            <a:r>
              <a:rPr lang="en-CA" sz="3600" dirty="0" smtClean="0"/>
              <a:t>Evening at the Village Huron</a:t>
            </a:r>
            <a:endParaRPr lang="en-CA" sz="3600" dirty="0" smtClean="0"/>
          </a:p>
          <a:p>
            <a:pPr lvl="1"/>
            <a:endParaRPr lang="en-US" dirty="0"/>
          </a:p>
        </p:txBody>
      </p:sp>
      <p:pic>
        <p:nvPicPr>
          <p:cNvPr id="16386" name="Picture 2" descr="http://images.v2.reserve123.com/product/17397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72" y="28366"/>
            <a:ext cx="4944545" cy="23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878" y="3429000"/>
            <a:ext cx="4724122" cy="252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Day three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412776"/>
            <a:ext cx="5799138" cy="5544616"/>
          </a:xfrm>
        </p:spPr>
        <p:txBody>
          <a:bodyPr>
            <a:normAutofit fontScale="85000" lnSpcReduction="10000"/>
          </a:bodyPr>
          <a:lstStyle/>
          <a:p>
            <a:r>
              <a:rPr lang="en-CA" sz="3600" dirty="0" smtClean="0"/>
              <a:t>French-Canadian legends and storytelling at </a:t>
            </a:r>
            <a:r>
              <a:rPr lang="en-CA" sz="3600" dirty="0" err="1" smtClean="0"/>
              <a:t>l’Atelier</a:t>
            </a:r>
            <a:r>
              <a:rPr lang="en-CA" sz="3600" dirty="0" smtClean="0"/>
              <a:t> Par</a:t>
            </a:r>
            <a:r>
              <a:rPr lang="fr-CA" sz="3600" dirty="0" smtClean="0"/>
              <a:t>é, </a:t>
            </a:r>
            <a:r>
              <a:rPr lang="fr-CA" sz="3600" dirty="0" err="1" smtClean="0"/>
              <a:t>woodcarving</a:t>
            </a:r>
            <a:r>
              <a:rPr lang="fr-CA" sz="3600" dirty="0" smtClean="0"/>
              <a:t> shop.</a:t>
            </a:r>
          </a:p>
          <a:p>
            <a:r>
              <a:rPr lang="fr-CA" sz="3600" dirty="0" err="1" smtClean="0"/>
              <a:t>Visit</a:t>
            </a:r>
            <a:r>
              <a:rPr lang="fr-CA" sz="3600" dirty="0" smtClean="0"/>
              <a:t> Ste-Anne de Beaupré </a:t>
            </a:r>
            <a:r>
              <a:rPr lang="fr-CA" sz="3600" dirty="0" err="1" smtClean="0"/>
              <a:t>Basilica</a:t>
            </a:r>
            <a:endParaRPr lang="fr-CA" sz="3600" dirty="0"/>
          </a:p>
          <a:p>
            <a:r>
              <a:rPr lang="fr-CA" sz="3600" dirty="0" smtClean="0"/>
              <a:t>Montmorency </a:t>
            </a:r>
            <a:r>
              <a:rPr lang="fr-CA" sz="3600" dirty="0" err="1" smtClean="0"/>
              <a:t>Falls</a:t>
            </a:r>
            <a:endParaRPr lang="fr-CA" sz="3600" dirty="0" smtClean="0"/>
          </a:p>
          <a:p>
            <a:r>
              <a:rPr lang="fr-CA" sz="3600" dirty="0" smtClean="0"/>
              <a:t>Lunch and explore Old Québec (</a:t>
            </a:r>
            <a:r>
              <a:rPr lang="fr-CA" sz="3600" dirty="0" err="1" smtClean="0"/>
              <a:t>individual</a:t>
            </a:r>
            <a:r>
              <a:rPr lang="fr-CA" sz="3600" dirty="0" smtClean="0"/>
              <a:t> </a:t>
            </a:r>
            <a:r>
              <a:rPr lang="fr-CA" sz="3600" dirty="0" err="1" smtClean="0"/>
              <a:t>expense</a:t>
            </a:r>
            <a:r>
              <a:rPr lang="fr-CA" sz="3600" dirty="0" smtClean="0"/>
              <a:t>)</a:t>
            </a:r>
          </a:p>
          <a:p>
            <a:r>
              <a:rPr lang="fr-CA" sz="3600" dirty="0"/>
              <a:t>Return to </a:t>
            </a:r>
            <a:r>
              <a:rPr lang="fr-CA" sz="3600" dirty="0" err="1"/>
              <a:t>residence</a:t>
            </a:r>
            <a:r>
              <a:rPr lang="fr-CA" sz="3600" dirty="0"/>
              <a:t> to </a:t>
            </a:r>
            <a:r>
              <a:rPr lang="fr-CA" sz="3600" dirty="0" err="1"/>
              <a:t>get</a:t>
            </a:r>
            <a:r>
              <a:rPr lang="fr-CA" sz="3600" dirty="0"/>
              <a:t> </a:t>
            </a:r>
            <a:r>
              <a:rPr lang="fr-CA" sz="3600" dirty="0" err="1"/>
              <a:t>dressed</a:t>
            </a:r>
            <a:r>
              <a:rPr lang="fr-CA" sz="3600" dirty="0"/>
              <a:t> </a:t>
            </a:r>
            <a:r>
              <a:rPr lang="fr-CA" sz="3600" dirty="0" smtClean="0"/>
              <a:t>up</a:t>
            </a:r>
            <a:endParaRPr lang="fr-CA" sz="3600" dirty="0" smtClean="0"/>
          </a:p>
          <a:p>
            <a:r>
              <a:rPr lang="fr-CA" sz="3600" dirty="0" err="1" smtClean="0"/>
              <a:t>Dinner</a:t>
            </a:r>
            <a:r>
              <a:rPr lang="fr-CA" sz="3600" dirty="0" smtClean="0"/>
              <a:t> at Le Grand Café Québec</a:t>
            </a:r>
            <a:endParaRPr lang="fr-CA" sz="3600" dirty="0" smtClean="0"/>
          </a:p>
          <a:p>
            <a:r>
              <a:rPr lang="fr-CA" sz="3600" dirty="0"/>
              <a:t>S.S. Louis Joliet, dance boat </a:t>
            </a:r>
            <a:r>
              <a:rPr lang="fr-CA" sz="3600" dirty="0" err="1" smtClean="0"/>
              <a:t>cruise</a:t>
            </a:r>
            <a:endParaRPr lang="fr-CA" sz="3600" dirty="0" smtClean="0"/>
          </a:p>
          <a:p>
            <a:pPr marL="0" indent="0">
              <a:buNone/>
            </a:pPr>
            <a:endParaRPr lang="fr-CA" dirty="0" smtClean="0"/>
          </a:p>
          <a:p>
            <a:endParaRPr lang="fr-CA" dirty="0" smtClean="0"/>
          </a:p>
          <a:p>
            <a:endParaRPr lang="en-US" dirty="0"/>
          </a:p>
        </p:txBody>
      </p:sp>
      <p:pic>
        <p:nvPicPr>
          <p:cNvPr id="17412" name="Picture 4" descr="Chute Montmorency - Montmorency, Queb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9" y="0"/>
            <a:ext cx="3393479" cy="254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dn2.shipspotting.com/photos/middle/0/3/9/26093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85" y="3429000"/>
            <a:ext cx="345931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800" b="1" dirty="0" smtClean="0"/>
              <a:t>Day four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12776"/>
            <a:ext cx="4914404" cy="5328591"/>
          </a:xfrm>
        </p:spPr>
        <p:txBody>
          <a:bodyPr>
            <a:normAutofit fontScale="92500" lnSpcReduction="10000"/>
          </a:bodyPr>
          <a:lstStyle/>
          <a:p>
            <a:r>
              <a:rPr lang="fr-CA" sz="3600" dirty="0" err="1" smtClean="0"/>
              <a:t>Discover</a:t>
            </a:r>
            <a:r>
              <a:rPr lang="fr-CA" sz="3600" dirty="0" smtClean="0"/>
              <a:t> Le petit Champlain, Place Royale, Château Frontenac</a:t>
            </a:r>
          </a:p>
          <a:p>
            <a:r>
              <a:rPr lang="fr-CA" sz="3600" dirty="0" err="1" smtClean="0"/>
              <a:t>Multimedia</a:t>
            </a:r>
            <a:r>
              <a:rPr lang="fr-CA" sz="3600" dirty="0" smtClean="0"/>
              <a:t> </a:t>
            </a:r>
            <a:r>
              <a:rPr lang="fr-CA" sz="3600" dirty="0" err="1" smtClean="0"/>
              <a:t>presentation</a:t>
            </a:r>
            <a:r>
              <a:rPr lang="fr-CA" sz="3600" dirty="0" smtClean="0"/>
              <a:t> at Odyssée Canada</a:t>
            </a:r>
          </a:p>
          <a:p>
            <a:r>
              <a:rPr lang="fr-CA" sz="3600" dirty="0" smtClean="0"/>
              <a:t>Lunch &amp; explore Old Québec (</a:t>
            </a:r>
            <a:r>
              <a:rPr lang="fr-CA" sz="3600" dirty="0" err="1" smtClean="0"/>
              <a:t>individual</a:t>
            </a:r>
            <a:r>
              <a:rPr lang="fr-CA" sz="3600" dirty="0" smtClean="0"/>
              <a:t> </a:t>
            </a:r>
            <a:r>
              <a:rPr lang="fr-CA" sz="3600" dirty="0" err="1" smtClean="0"/>
              <a:t>expense</a:t>
            </a:r>
            <a:r>
              <a:rPr lang="fr-CA" sz="3600" dirty="0" smtClean="0"/>
              <a:t>)</a:t>
            </a:r>
          </a:p>
          <a:p>
            <a:r>
              <a:rPr lang="fr-CA" sz="3600" dirty="0" err="1" smtClean="0"/>
              <a:t>Improv</a:t>
            </a:r>
            <a:r>
              <a:rPr lang="fr-CA" sz="3600" dirty="0" smtClean="0"/>
              <a:t> Game Show</a:t>
            </a:r>
          </a:p>
          <a:p>
            <a:r>
              <a:rPr lang="fr-CA" sz="3600" dirty="0" smtClean="0"/>
              <a:t>Cabane </a:t>
            </a:r>
            <a:r>
              <a:rPr lang="fr-CA" sz="3600" dirty="0"/>
              <a:t>à Sucre </a:t>
            </a:r>
            <a:r>
              <a:rPr lang="fr-CA" sz="3600" dirty="0" smtClean="0"/>
              <a:t>à Pierre </a:t>
            </a:r>
            <a:r>
              <a:rPr lang="fr-CA" sz="3600" dirty="0"/>
              <a:t>(</a:t>
            </a:r>
            <a:r>
              <a:rPr lang="fr-CA" sz="3600" dirty="0" err="1"/>
              <a:t>sugar</a:t>
            </a:r>
            <a:r>
              <a:rPr lang="fr-CA" sz="3600" dirty="0"/>
              <a:t> </a:t>
            </a:r>
            <a:r>
              <a:rPr lang="fr-CA" sz="3600" dirty="0" err="1"/>
              <a:t>shack</a:t>
            </a:r>
            <a:r>
              <a:rPr lang="fr-CA" sz="3600" dirty="0"/>
              <a:t>) (</a:t>
            </a:r>
            <a:r>
              <a:rPr lang="fr-CA" sz="3600" dirty="0" err="1"/>
              <a:t>meal</a:t>
            </a:r>
            <a:r>
              <a:rPr lang="fr-CA" sz="3600" dirty="0"/>
              <a:t>, dancing &amp; </a:t>
            </a:r>
            <a:r>
              <a:rPr lang="fr-CA" sz="3600" dirty="0" err="1"/>
              <a:t>taffy</a:t>
            </a:r>
            <a:r>
              <a:rPr lang="fr-CA" sz="3600" dirty="0"/>
              <a:t> pull)</a:t>
            </a:r>
          </a:p>
          <a:p>
            <a:pPr marL="0" indent="0">
              <a:buNone/>
            </a:pPr>
            <a:endParaRPr lang="fr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73" y="331364"/>
            <a:ext cx="4614105" cy="259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34" y="3271978"/>
            <a:ext cx="4680181" cy="351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Day five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412776"/>
            <a:ext cx="4647952" cy="3704810"/>
          </a:xfrm>
        </p:spPr>
        <p:txBody>
          <a:bodyPr>
            <a:normAutofit fontScale="92500"/>
          </a:bodyPr>
          <a:lstStyle/>
          <a:p>
            <a:r>
              <a:rPr lang="en-CA" sz="3600" dirty="0" smtClean="0"/>
              <a:t>Shopping center &amp; indoor amusement park</a:t>
            </a:r>
          </a:p>
          <a:p>
            <a:r>
              <a:rPr lang="en-CA" sz="3600" dirty="0" smtClean="0"/>
              <a:t>Hugs &amp; handshake…as you bid farewell to your guides</a:t>
            </a:r>
          </a:p>
          <a:p>
            <a:r>
              <a:rPr lang="en-CA" sz="3600" dirty="0" smtClean="0"/>
              <a:t>Return to QMS at approximately at 11 pm.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849605"/>
            <a:ext cx="5995516" cy="2631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52" y="28885"/>
            <a:ext cx="4496048" cy="337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This year’s trip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556792"/>
            <a:ext cx="3943350" cy="4351338"/>
          </a:xfrm>
        </p:spPr>
        <p:txBody>
          <a:bodyPr/>
          <a:lstStyle/>
          <a:p>
            <a:r>
              <a:rPr lang="en-US" sz="3200" dirty="0" smtClean="0"/>
              <a:t>106 students</a:t>
            </a:r>
          </a:p>
          <a:p>
            <a:r>
              <a:rPr lang="en-US" sz="3200" dirty="0" smtClean="0"/>
              <a:t>8 chaperons</a:t>
            </a:r>
          </a:p>
          <a:p>
            <a:r>
              <a:rPr lang="en-US" sz="3200" dirty="0" smtClean="0"/>
              <a:t>2 tour guides</a:t>
            </a:r>
          </a:p>
          <a:p>
            <a:r>
              <a:rPr lang="en-US" sz="3200" dirty="0" smtClean="0"/>
              <a:t>Two bus</a:t>
            </a:r>
          </a:p>
          <a:p>
            <a:r>
              <a:rPr lang="en-US" sz="3200" dirty="0" smtClean="0"/>
              <a:t>Leaving Friday      June 17,2016</a:t>
            </a:r>
          </a:p>
          <a:p>
            <a:r>
              <a:rPr lang="en-US" sz="3200" dirty="0" smtClean="0"/>
              <a:t>Arriving Tuesday   June 21, 2016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44898"/>
            <a:ext cx="5141163" cy="3975126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7579246" y="3933056"/>
            <a:ext cx="432048" cy="28803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388424" y="3933056"/>
            <a:ext cx="432048" cy="28803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085032" y="4534498"/>
            <a:ext cx="432048" cy="28803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788024" y="4534498"/>
            <a:ext cx="432048" cy="28803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440127" y="4534498"/>
            <a:ext cx="432048" cy="28803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7099" y="537319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Chaperons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6981" y="2237982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Gilles </a:t>
            </a:r>
            <a:r>
              <a:rPr lang="en-US" sz="3600" dirty="0" err="1" smtClean="0"/>
              <a:t>Robichaud</a:t>
            </a:r>
            <a:r>
              <a:rPr lang="en-US" sz="3600" dirty="0" smtClean="0"/>
              <a:t> (trip organizer)</a:t>
            </a:r>
          </a:p>
          <a:p>
            <a:r>
              <a:rPr lang="en-US" sz="3600" dirty="0"/>
              <a:t>Paul </a:t>
            </a:r>
            <a:r>
              <a:rPr lang="en-US" sz="3600" dirty="0" err="1" smtClean="0"/>
              <a:t>Chiswell</a:t>
            </a:r>
            <a:endParaRPr lang="en-US" sz="3600" dirty="0" smtClean="0"/>
          </a:p>
          <a:p>
            <a:r>
              <a:rPr lang="en-US" sz="3600" dirty="0" smtClean="0"/>
              <a:t>Brenda O’Leary</a:t>
            </a:r>
          </a:p>
          <a:p>
            <a:r>
              <a:rPr lang="en-US" sz="3600" dirty="0" smtClean="0"/>
              <a:t>Greg Donavon</a:t>
            </a:r>
          </a:p>
          <a:p>
            <a:r>
              <a:rPr lang="en-US" sz="3600" dirty="0" smtClean="0"/>
              <a:t>TBA</a:t>
            </a:r>
          </a:p>
          <a:p>
            <a:r>
              <a:rPr lang="en-US" sz="3600" dirty="0" smtClean="0"/>
              <a:t>TBA</a:t>
            </a:r>
          </a:p>
          <a:p>
            <a:r>
              <a:rPr lang="en-US" sz="3600" dirty="0" smtClean="0"/>
              <a:t>TBA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8640"/>
            <a:ext cx="4896544" cy="20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flyuia.com/Kyiv/lugg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300784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Morning Drop Off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5" y="1484784"/>
            <a:ext cx="6573940" cy="5373216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Student must bring luggage to gym storage room</a:t>
            </a:r>
          </a:p>
          <a:p>
            <a:r>
              <a:rPr lang="en-US" sz="3600" dirty="0" smtClean="0"/>
              <a:t>If luggage is dropped off during the day, bring to the office and it will be transferred to the gym storage room. </a:t>
            </a:r>
            <a:endParaRPr lang="en-US" sz="3600" dirty="0"/>
          </a:p>
          <a:p>
            <a:r>
              <a:rPr lang="en-US" sz="3600" dirty="0" smtClean="0"/>
              <a:t>If coming to say “goodbye” “farewell” to your child, </a:t>
            </a:r>
            <a:r>
              <a:rPr lang="en-US" sz="3600" b="1" u="sng" dirty="0" smtClean="0">
                <a:solidFill>
                  <a:srgbClr val="FF0000"/>
                </a:solidFill>
              </a:rPr>
              <a:t>you must </a:t>
            </a:r>
            <a:r>
              <a:rPr lang="en-US" sz="3600" dirty="0" smtClean="0"/>
              <a:t>park at the church parking lot! (Because of elementary school and bus traffic).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Getting ready to leave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8725" y="1484784"/>
            <a:ext cx="6537771" cy="4641379"/>
          </a:xfrm>
        </p:spPr>
        <p:txBody>
          <a:bodyPr>
            <a:noAutofit/>
          </a:bodyPr>
          <a:lstStyle/>
          <a:p>
            <a:r>
              <a:rPr lang="en-US" sz="3600" dirty="0" smtClean="0"/>
              <a:t>Students will meet in the gym at the end of the day (2h45)</a:t>
            </a:r>
          </a:p>
          <a:p>
            <a:r>
              <a:rPr lang="en-US" sz="3600" dirty="0" smtClean="0"/>
              <a:t>Get their luggage</a:t>
            </a:r>
          </a:p>
          <a:p>
            <a:r>
              <a:rPr lang="en-US" sz="3600" dirty="0" smtClean="0"/>
              <a:t>Check with your assigned chaperon, let them know of any special information/medication you will be travelling with.</a:t>
            </a:r>
          </a:p>
          <a:p>
            <a:r>
              <a:rPr lang="en-US" sz="3600" dirty="0" smtClean="0"/>
              <a:t>Must wait for Mr. </a:t>
            </a:r>
            <a:r>
              <a:rPr lang="en-US" sz="3600" dirty="0" err="1" smtClean="0"/>
              <a:t>Robichaud</a:t>
            </a:r>
            <a:r>
              <a:rPr lang="en-US" sz="3600" dirty="0" smtClean="0"/>
              <a:t> gives the OK </a:t>
            </a:r>
            <a:r>
              <a:rPr lang="en-US" sz="3600" u="sng" dirty="0" smtClean="0"/>
              <a:t>before</a:t>
            </a:r>
            <a:r>
              <a:rPr lang="en-US" sz="3600" dirty="0" smtClean="0"/>
              <a:t> loading the bus. </a:t>
            </a:r>
          </a:p>
        </p:txBody>
      </p:sp>
      <p:pic>
        <p:nvPicPr>
          <p:cNvPr id="4098" name="Picture 2" descr="https://encrypted-tbn3.gstatic.com/images?q=tbn:ANd9GcS7wgPU2lrsPItbeVDDstqxEdWxi1DIgi_U3SlMTljSBvgAOEDTn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792435"/>
            <a:ext cx="23812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051720" y="3645024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8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regoryno6.files.wordpress.com/2011/06/little-miss-jo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2816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Bus etiquette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412776"/>
            <a:ext cx="5220071" cy="5445224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CA" sz="3600" dirty="0" smtClean="0"/>
              <a:t>Be nice/respectful to the bus driver! </a:t>
            </a:r>
          </a:p>
          <a:p>
            <a:pPr lvl="1"/>
            <a:r>
              <a:rPr lang="en-CA" sz="3600" dirty="0" smtClean="0"/>
              <a:t>Please / thank you / have a great day / etc.</a:t>
            </a:r>
          </a:p>
          <a:p>
            <a:pPr lvl="1"/>
            <a:r>
              <a:rPr lang="en-CA" sz="3600" dirty="0" smtClean="0"/>
              <a:t>No screaming, no flash photography at night</a:t>
            </a:r>
          </a:p>
          <a:p>
            <a:r>
              <a:rPr lang="en-CA" sz="3600" dirty="0" smtClean="0"/>
              <a:t>Keep bus clean at all times. (</a:t>
            </a:r>
            <a:r>
              <a:rPr lang="en-CA" sz="3600" i="1" dirty="0" smtClean="0"/>
              <a:t>garbage should be put in garbage and/or bag</a:t>
            </a:r>
            <a:r>
              <a:rPr lang="en-CA" sz="3600" dirty="0" smtClean="0"/>
              <a:t>)</a:t>
            </a:r>
          </a:p>
          <a:p>
            <a:r>
              <a:rPr lang="en-CA" sz="3600" dirty="0" smtClean="0"/>
              <a:t>Bus washroom should be use </a:t>
            </a:r>
            <a:r>
              <a:rPr lang="en-CA" sz="3600" u="sng" dirty="0" smtClean="0"/>
              <a:t>only</a:t>
            </a:r>
            <a:r>
              <a:rPr lang="en-CA" sz="3600" dirty="0" smtClean="0"/>
              <a:t> if necessary </a:t>
            </a:r>
          </a:p>
          <a:p>
            <a:r>
              <a:rPr lang="en-CA" sz="3600" dirty="0" smtClean="0"/>
              <a:t>If bus left messy, no food or drink will be allowed on the bus</a:t>
            </a:r>
          </a:p>
          <a:p>
            <a:endParaRPr lang="en-C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What to bring?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352" y="1888642"/>
            <a:ext cx="4824536" cy="3450696"/>
          </a:xfrm>
        </p:spPr>
        <p:txBody>
          <a:bodyPr>
            <a:normAutofit/>
          </a:bodyPr>
          <a:lstStyle/>
          <a:p>
            <a:r>
              <a:rPr lang="en-CA" sz="3600" dirty="0" smtClean="0"/>
              <a:t>One suitcase</a:t>
            </a:r>
          </a:p>
          <a:p>
            <a:r>
              <a:rPr lang="en-CA" sz="3600" dirty="0" smtClean="0"/>
              <a:t>One carry-on</a:t>
            </a:r>
          </a:p>
          <a:p>
            <a:r>
              <a:rPr lang="en-CA" sz="3600" dirty="0" smtClean="0"/>
              <a:t>Students must be able to carry </a:t>
            </a:r>
            <a:r>
              <a:rPr lang="en-CA" sz="3600" b="1" dirty="0" smtClean="0"/>
              <a:t>their own suitcase </a:t>
            </a:r>
            <a:r>
              <a:rPr lang="en-CA" sz="3600" dirty="0" smtClean="0"/>
              <a:t>up the stairs!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20" y="369980"/>
            <a:ext cx="3428406" cy="648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What to bring that’s important!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49" y="1755642"/>
            <a:ext cx="5322627" cy="44644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Any medication! Must inform chaperon!</a:t>
            </a:r>
          </a:p>
          <a:p>
            <a:r>
              <a:rPr lang="en-CA" sz="3600" dirty="0" smtClean="0"/>
              <a:t>Watch! </a:t>
            </a:r>
            <a:endParaRPr lang="en-US" sz="3600" dirty="0" smtClean="0"/>
          </a:p>
          <a:p>
            <a:r>
              <a:rPr lang="en-US" sz="3600" dirty="0" smtClean="0"/>
              <a:t>Appropriate clothes (you are representing the school!) (Check weather before leaving)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29" y="1621816"/>
            <a:ext cx="1392563" cy="2138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76" y="4149080"/>
            <a:ext cx="3792243" cy="25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4B13071291D6504285F8E7FA7BB848D1" ma:contentTypeVersion="0" ma:contentTypeDescription="Upload an image or a photograph." ma:contentTypeScope="" ma:versionID="28cd59499b50037ad20ba16e66914cc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83ec75ddead83d581c27f5c97c3a3b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2C0D69D-C44F-436E-AE5D-B24266B4EE89}"/>
</file>

<file path=customXml/itemProps2.xml><?xml version="1.0" encoding="utf-8"?>
<ds:datastoreItem xmlns:ds="http://schemas.openxmlformats.org/officeDocument/2006/customXml" ds:itemID="{46E2937C-A803-4D2C-81FB-E5490036E520}"/>
</file>

<file path=customXml/itemProps3.xml><?xml version="1.0" encoding="utf-8"?>
<ds:datastoreItem xmlns:ds="http://schemas.openxmlformats.org/officeDocument/2006/customXml" ds:itemID="{B573BAD1-8E15-441E-B153-426F37E64B4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882</Words>
  <Application>Microsoft Office PowerPoint</Application>
  <PresentationFormat>On-screen Show (4:3)</PresentationFormat>
  <Paragraphs>119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QMS Québec Trip 2016</vt:lpstr>
      <vt:lpstr>To Reach Us</vt:lpstr>
      <vt:lpstr>This year’s trip</vt:lpstr>
      <vt:lpstr>Chaperons</vt:lpstr>
      <vt:lpstr>Morning Drop Off</vt:lpstr>
      <vt:lpstr>Getting ready to leave</vt:lpstr>
      <vt:lpstr>Bus etiquette</vt:lpstr>
      <vt:lpstr>What to bring?</vt:lpstr>
      <vt:lpstr>What to bring that’s important!</vt:lpstr>
      <vt:lpstr>PowerPoint Presentation</vt:lpstr>
      <vt:lpstr>What else to bring…cont.</vt:lpstr>
      <vt:lpstr>How much money do I need?</vt:lpstr>
      <vt:lpstr>Going up….</vt:lpstr>
      <vt:lpstr>Arriving in Québec…</vt:lpstr>
      <vt:lpstr>At the residence…</vt:lpstr>
      <vt:lpstr> Electronic devises…</vt:lpstr>
      <vt:lpstr>PowerPoint Presentation</vt:lpstr>
      <vt:lpstr>Cell phone…</vt:lpstr>
      <vt:lpstr>Day one</vt:lpstr>
      <vt:lpstr>Day two</vt:lpstr>
      <vt:lpstr>Day three</vt:lpstr>
      <vt:lpstr>Day four</vt:lpstr>
      <vt:lpstr>Day five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QMS Québec Trip 2014</dc:title>
  <dc:creator>Robichaud, Gilles (ASD-S)</dc:creator>
  <cp:keywords/>
  <cp:lastModifiedBy>Robichaud, Gilles (ASD-S)</cp:lastModifiedBy>
  <cp:revision>32</cp:revision>
  <dcterms:created xsi:type="dcterms:W3CDTF">2014-05-05T19:02:54Z</dcterms:created>
  <dcterms:modified xsi:type="dcterms:W3CDTF">2016-05-18T19:46:17Z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0x010102004B13071291D6504285F8E7FA7BB848D1</vt:lpwstr>
  </property>
</Properties>
</file>