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6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69" r:id="rId19"/>
    <p:sldId id="272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3620-49C0-48FE-A533-E1393A5CABB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uact=8&amp;docid=lNe4IkJKFDJ7jM&amp;tbnid=izL7aZAg4VIAKM:&amp;ved=0CAUQjRw&amp;url=https://www.deltahotels.com/Destinations/Quebec-City-Hotels&amp;ei=UvFnU8KgCISSyATglICQCA&amp;bvm=bv.65788261,d.aWw&amp;psig=AFQjCNHTcZyerddcaLBOQkh54E1odbVz9A&amp;ust=1399407155261246" TargetMode="External"/><Relationship Id="rId2" Type="http://schemas.openxmlformats.org/officeDocument/2006/relationships/hyperlink" Target="http://www.google.ca/url?sa=i&amp;rct=j&amp;q=&amp;esrc=s&amp;frm=1&amp;source=images&amp;cd=&amp;cad=rja&amp;uact=8&amp;docid=KJMUex3Fx7bnmM&amp;tbnid=ERDt-VrjTKPrqM:&amp;ved=0CAUQjRw&amp;url=http://www.vuvoyage.com/language.courses/summer.camp.in.quebec.city.html&amp;ei=wPBnU-fqBNWuyATrxYCADA&amp;bvm=bv.65788261,d.aWw&amp;psig=AFQjCNHTcZyerddcaLBOQkh54E1odbVz9A&amp;ust=13994071552612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_qyn_X3JmTG8qM&amp;tbnid=bfs44luo53_ozM:&amp;ved=0CAUQjRw&amp;url=http://mimisinspo.blogspot.com/&amp;ei=IPZnU8HJLdevyASZ_4HIBA&amp;bvm=bv.65788261,d.aWw&amp;psig=AFQjCNFWwrdriBehFfeg3040AwCuhVNItg&amp;ust=139940846673487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a/url?sa=i&amp;rct=j&amp;q=&amp;esrc=s&amp;frm=1&amp;source=images&amp;cd=&amp;cad=rja&amp;uact=8&amp;docid=wSnsq0CXcHUcYM&amp;tbnid=8muFR47cJUvduM:&amp;ved=0CAUQjRw&amp;url=http://contestchest.com/contests/100-tim-hortons-gift-card&amp;ei=r_ZnU7HCGoivyASnp4LYAw&amp;bvm=bv.65788261,d.aWw&amp;psig=AFQjCNGIrI5OkqrWM5Z6pM8SjSdT6mW0aQ&amp;ust=13994086022386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a/url?sa=i&amp;rct=j&amp;q=&amp;esrc=s&amp;frm=1&amp;source=images&amp;cd=&amp;cad=rja&amp;uact=8&amp;docid=P7yeun50JVv7KM&amp;tbnid=-7T5s4G8EsiQcM:&amp;ved=0CAUQjRw&amp;url=http://www.csib.org/tim-hortons-giveaway/&amp;ei=bfZnU8zPHM-ZyATaxYHQCA&amp;bvm=bv.65788261,d.aWw&amp;psig=AFQjCNGIrI5OkqrWM5Z6pM8SjSdT6mW0aQ&amp;ust=13994086022386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url?sa=i&amp;rct=j&amp;q=&amp;esrc=s&amp;frm=1&amp;source=images&amp;cd=&amp;cad=rja&amp;uact=8&amp;docid=sN4QXLgRIeM4cM&amp;tbnid=mwCow2tvup_jMM:&amp;ved=0CAUQjRw&amp;url=http://www.evaluation2000.com/joindre_fr.php&amp;ei=C_dnU8SYKdSqyATVmoCIDA&amp;bvm=bv.65788261,d.aWw&amp;psig=AFQjCNHfjgm_Byrd7fqgJEFB0_7kLyV4xA&amp;ust=13994087605777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rct=j&amp;q=&amp;esrc=s&amp;frm=1&amp;source=images&amp;cd=&amp;cad=rja&amp;uact=8&amp;docid=q_ysoA5sZWdtVM&amp;tbnid=QuTDh5u-qmaxuM:&amp;ved=0CAUQjRw&amp;url=http://eliottautourdumonde.wordpress.com/category/vie-universitaire/page/2/&amp;ei=r_dnU8n7GMeSyASooYGIBA&amp;psig=AFQjCNFUjphkx26f_qm0Y85JAqS-1AJhZw&amp;ust=13994088286497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Oz_CCbwU3VqZeM&amp;tbnid=7FDwb1cPxzmNCM:&amp;ved=0CAUQjRw&amp;url=http://www.agoda.com/residences-universite-laval/hotel/quebec-city-qc-ca.html&amp;ei=7_dnU4enMsmqyATx5oCwAQ&amp;psig=AFQjCNFHM2uY9H6sZZYts03iqNTi0AMIXw&amp;ust=1399408997910470" TargetMode="External"/><Relationship Id="rId2" Type="http://schemas.openxmlformats.org/officeDocument/2006/relationships/hyperlink" Target="http://www.google.ca/url?sa=i&amp;rct=j&amp;q=&amp;esrc=s&amp;frm=1&amp;source=images&amp;cd=&amp;cad=rja&amp;uact=8&amp;docid=jAZUYJ7rTVwK0M&amp;tbnid=tqreDtt4ypp4RM:&amp;ved=0CAUQjRw&amp;url=http://www.expedia.ca/Quebec-Hotels-Residences-Universite-Laval.h3835578.Hotel-Information&amp;ei=TPdnU5HwNYqryATg4YCgAg&amp;bvm=bv.65788261,d.aWw&amp;psig=AFQjCNFUjphkx26f_qm0Y85JAqS-1AJhZw&amp;ust=13994088286497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&amp;esrc=s&amp;frm=1&amp;source=images&amp;cd=&amp;cad=rja&amp;uact=8&amp;docid=bi2ruDBrz5o7ZM&amp;tbnid=EFwuwJdLvTcV4M:&amp;ved=0CAUQjRw&amp;url=http://www.huffingtonpost.ca/2012/09/26/cell-phone-and-harmful-health-_n_1916290.html&amp;ei=K_hnU6P8NsywyASowIL4Dw&amp;psig=AFQjCNFtyIBIjmVwugDSyq_fMnvv_klgGQ&amp;ust=139940905561819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a/url?sa=i&amp;rct=j&amp;q=&amp;esrc=s&amp;frm=1&amp;source=images&amp;cd=&amp;cad=rja&amp;uact=8&amp;docid=HWSc8MwbSjsGtM&amp;tbnid=DDbDdPbHiqeyIM:&amp;ved=0CAUQjRw&amp;url=http://solveandsimplify.blogspot.com/2011/07/cell-phones-should-not-be-allowed-in.html&amp;ei=h_hnU-HTH8GbyASBs4CQDg&amp;psig=AFQjCNGbP3rpQoA_dKw3K-O9s9MVyGPMqw&amp;ust=13994091275980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uact=8&amp;docid=K-P1NHMLOcmVFM&amp;tbnid=o8CNv6DVdEz75M:&amp;ved=0CAUQjRw&amp;url=http://www.bonjourquebec.com/qc-en/reunionsquebec0.html&amp;ei=uvhnU5u4KI6lyATXsoIw&amp;bvm=bv.65788261,d.aWw&amp;psig=AFQjCNFh2fa4Ms5jQGz2jOCcWyjYk3cPiQ&amp;ust=13994085864597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frm=1&amp;source=images&amp;cd=&amp;cad=rja&amp;uact=8&amp;docid=OIOT4SiVNdK3JM&amp;tbnid=JooKoEM08QSfGM:&amp;ved=0CAUQjRw&amp;url=http://www.bicycle-tours.us/?event=offer.list&amp;marketId=700&amp;Submit=GO&amp;ei=AflnU_7yGcGXyASR-4HIBw&amp;bvm=bv.65788261,d.aWw&amp;psig=AFQjCNHsEYF-lPeQG9bVYoxfojqZa9UBoQ&amp;ust=139940925444799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url?sa=i&amp;rct=j&amp;q=&amp;esrc=s&amp;frm=1&amp;source=images&amp;cd=&amp;cad=rja&amp;uact=8&amp;docid=_psysonFeiY-yM&amp;tbnid=aSLex0bXvnZORM:&amp;ved=0CAUQjRw&amp;url=http://www.trekearth.com/gallery/North_America/Canada/Central/Quebec/Montmorency/photo770581.htm&amp;ei=P_lnU8LtLc2tyATm_4LAAw&amp;bvm=bv.65788261,d.aWw&amp;psig=AFQjCNH2AQG6q53sPyy05N-xeJBPf49smQ&amp;ust=13994093357054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a/url?sa=i&amp;rct=j&amp;q=&amp;esrc=s&amp;frm=1&amp;source=images&amp;cd=&amp;cad=rja&amp;uact=8&amp;docid=eEQFBILPyPY2eM&amp;tbnid=vqKz-oxaGGWYZM:&amp;ved=0CAUQjRw&amp;url=http://www.shipspotting.com/gallery/photo.php?lid=260930&amp;ei=yvlnU9e9O5OHyASN0YAo&amp;psig=AFQjCNGZIbm4ceSpsQJ0_v_krGkjrX0LMw&amp;ust=139940946666984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8LJMA2yXfruvnM&amp;tbnid=n6-xnhTKrOOXGM:&amp;ved=0CAUQjRw&amp;url=http://www.hotelmotelbonaparte.com/en/family-activities-31.php&amp;ei=q_pnU_-rA8ScyAS0yoDADA&amp;psig=AFQjCNF2Rzo7LMCZGs8WgTPMYfndcW-fFQ&amp;ust=1399409642787474" TargetMode="External"/><Relationship Id="rId2" Type="http://schemas.openxmlformats.org/officeDocument/2006/relationships/hyperlink" Target="http://www.google.ca/url?sa=i&amp;rct=j&amp;q=&amp;esrc=s&amp;frm=1&amp;source=images&amp;cd=&amp;cad=rja&amp;uact=8&amp;docid=E6tqfgsSjRz-2M&amp;tbnid=fBXymefhTnMmHM:&amp;ved=0CAUQjRw&amp;url=http://www.quebecvacances.com/mega-parc-des-galeries-de-la-capitale&amp;ei=J_pnU_fNK8WRyATF9YH4DQ&amp;psig=AFQjCNEetov-VAo-JwAecxAGgqS-3P1qSQ&amp;ust=13994095488886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Gnh29bdNKL3yfM&amp;tbnid=pOvwbC3nIg9abM:&amp;ved=0CAUQjRw&amp;url=http://www.flyuia.com/eng/information-and-services/before-you-fly/baggage/Baggage-carriage.html&amp;ei=vPJnU4HODI-QyAS5sYB4&amp;bvm=bv.65788261,d.aWw&amp;psig=AFQjCNG61ul_5830oWrzwHHSxiPEim210g&amp;ust=1399407639106253" TargetMode="External"/><Relationship Id="rId2" Type="http://schemas.openxmlformats.org/officeDocument/2006/relationships/hyperlink" Target="http://www.google.ca/url?sa=i&amp;rct=j&amp;q=&amp;esrc=s&amp;frm=1&amp;source=images&amp;cd=&amp;cad=rja&amp;uact=8&amp;docid=1AQP4V_hCGONZM&amp;tbnid=f9YyDyDIfaARsM:&amp;ved=0CAUQjRw&amp;url=http://www.jimandjerolynbogear.com/2013/03/26/luggage-vs-baggage/&amp;ei=ovJnU5-qJceqyASu7oCQCw&amp;bvm=bv.65788261,d.aWw&amp;psig=AFQjCNG61ul_5830oWrzwHHSxiPEim210g&amp;ust=13994076391062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docid=DlB1EteL-dVUHM&amp;tbnid=jNk3A-3kpdvy5M:&amp;ved=0CAUQjRw&amp;url=http://www.deptford.k12.nj.us/Page/3795&amp;ei=HvNnU9mdEdCwyAS93YAg&amp;bvm=bv.65788261,d.aWw&amp;psig=AFQjCNFYyKZ95HWFE3fA2gE1oHMNFDLelw&amp;ust=13994077408888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uact=8&amp;docid=bnAzHSKWG_JlCM&amp;tbnid=7ON9tsyCwkmenM:&amp;ved=0CAUQjRw&amp;url=http://www.airsafe.com/issues/baggage.htm&amp;ei=UfRnU7_IDMefyASeioCIDA&amp;bvm=bv.65788261,d.aWw&amp;psig=AFQjCNHj7ICBMatAA3j76n9ix-FrW6Z3Zg&amp;ust=13994080465135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imgres?imgurl&amp;imgrefurl=http://www.clipartbest.com/clipart-KcneeXEni&amp;h=0&amp;w=0&amp;tbnid=VtjDNdKyt9PxjM&amp;zoom=1&amp;tbnh=227&amp;tbnw=222&amp;docid=u67HrfHGnp0SWM&amp;hl=en&amp;tbm=isch&amp;ei=1vRnU9SlAo2oyATNrYGwCA&amp;ved=0CAsQsCUoA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086" y="2564904"/>
            <a:ext cx="7772400" cy="1780108"/>
          </a:xfrm>
        </p:spPr>
        <p:txBody>
          <a:bodyPr/>
          <a:lstStyle/>
          <a:p>
            <a:r>
              <a:rPr lang="en-US" dirty="0" smtClean="0"/>
              <a:t>QMS </a:t>
            </a:r>
            <a:r>
              <a:rPr lang="en-US" dirty="0" err="1" smtClean="0"/>
              <a:t>Qu</a:t>
            </a:r>
            <a:r>
              <a:rPr lang="fr-CA" dirty="0" smtClean="0"/>
              <a:t>é</a:t>
            </a:r>
            <a:r>
              <a:rPr lang="en-US" dirty="0" err="1" smtClean="0"/>
              <a:t>bec</a:t>
            </a:r>
            <a:r>
              <a:rPr lang="en-US" dirty="0" smtClean="0"/>
              <a:t> Trip 2015</a:t>
            </a:r>
            <a:endParaRPr lang="en-US" dirty="0"/>
          </a:p>
        </p:txBody>
      </p:sp>
      <p:sp>
        <p:nvSpPr>
          <p:cNvPr id="4" name="AutoShape 2" descr="data:image/jpeg;base64,/9j/4AAQSkZJRgABAQAAAQABAAD/2wCEAAkGBxITERUUExQUFhQXGCIaGBgYGR4dHhweHxwhHBweHSAbHCggHRwlHhgdITEhKCosLi4uGh8zODMsNygtLisBCgoKDg0OGxAQGzAmICY3NCwsLC8sLDQsLCwsLCwsLCwsLCwsLCwsLCw0LCwsLCwsLCwsLCwsLCwsLCwsLCwsLP/AABEIAMQBAQMBIgACEQEDEQH/xAAcAAACAgMBAQAAAAAAAAAAAAAFBgAEAQMHAgj/xABOEAACAQIEAwUDBgoHBwIHAAABAhEDIQAEEjEFIkEGE1FhcTKBkRRCcqGxwQcXI1JiZJPR4vAkM4KSorLhFRY0Q3PC8SVTRFR0o7TE0v/EABkBAAMBAQEAAAAAAAAAAAAAAAACAwEEBf/EACoRAAICAgIABgICAgMAAAAAAAABAhEDIRIxBBMiMkFhUfAzcUKBUqHB/9oADAMBAAIRAxEAPwDi3D8i9Z9CRMTfywS/3XrxPJ8f9Meuxw/pBvHIftGHN6dva90nAMkKPDuxuZrVBTTu9TTEt4CTsCdsEj+DLP6ip7rULxrNx4jlv/I3thm7P5nus0jyTAay7+ydh19OuOgVM8XCECoE2OumVJ2IYFrfCZ64nObXRSMEzi1P8G+cYSrUDeLVL9L3Xa4+OPGe/B3nKVFqzGjoUSYe+2q1rnpjtBqNckMbwLXHWeoIg7iSOkm2KnaDItWo1ETTJQqCQoESdIBB6gqYiwg+OEWRjPEjjmQ7CZqsiPTagVcgD8pcEgnSwixAW48x44o57s1XpVND6NUTYk9SPDxU4e+GJWyNGpXhlcVqalCLMt2NiL7Wb1x47TmlVrU69GoGpVVIF4ZWDlmR1nlI7wX2O4xVSItULfAvwdZ3Nvopd1q7sVOZ45SxUdN5G2Dv4kOK/q/7T+HHQ/wWUHTMqzkflModFoOla0Anx6+6MdUwwrPmj8SHFf1f9p/DifiQ4r+r/tP4cfS+JgA+aPxIcV/V/wBp/DifiQ4r+r/tP4cfS+JgA+aPxIcV/V/2n8OJ+JDiv6v+0/hx9L4mAD5o/EhxX9X/AGn8OJ+JDiv6v+0/hx9L4mAD5o/EhxX9X/afw4n4kOK/q/7T+HH0viYAPmj8SHFf1f8Aafw4n4kOK/q/7T+HH0vjy7gCSYGAD5q/EhxX9X/afw4qZ78EHEaWnWcuC5hQKhJJ9y/Xhn7Zcez+bzdVspVzC5b2EFOoUB02ZrMJlpv4RhYr8Mz7+2az/Tqavtc4zkkOsbYrZ3s9WpuyE020kglWkSLGDFxjOW7OV3XUNEX3Ph7sMacHr01YvTYLG9oHwOCHCbUveftxNz/BvCuxR/3UzETNP+9/pjX/ALtV4nk+P+mOg5fI1KxCoLbE/d5nyxozWXNKuaX5jBb73VTeCfzjg5hw+RWyPYDOVTCimPV4291z5DFXMdj8ylV6Z7vUm8NbYG1vA4f81x4qlJVpgOtMLrESZUFoPQG0xc40UKbF2YyZCyY8aa2n6vdhIZuToeeKlYh0+y2YO2j+95x4eeBueyD0iA8XnY+GOkZMb+7/ADDCb2tXmT+19uGjkbnQsoJRsX8TExMWJBrsl/xG8cp392HMMCOZoPQAYUOxZ/pP9g/dh1dz0InGMddGzs5XC5uiQJOo+W4I39+Ol5imDOmYIuel+jJaRy9LiDjmvBWnNUwxGm83v7B2w65XhQVtRqVGGpiFFRnI0sQsAy4gCLe84jkLQN9GkDOktFio3Nt9wYJkSL7A3vi2qIQVBItqmeoBi/Ui5i4v8KyOYcA01JEruLEfOAjSfZM+Zvi3TUbgXJKyDIJ6EjrYFbwdx1xIoCOIZKnmab0WZgCwKmeYEDw0wBB1adjM9cIee4G9DNGiktyAzp8etiYAufjtjpaBoZQpmRpi48L/ADgfXp4jCj2qo0qtBaw7zvjUWnJJG1Tu6ikSSBZrSRBOKwfwSmvkOcL7cZKlmqb06df5PSyvcToFzrBBA1XWFPNtJwyZb8KWQZ1U98kmNTIAo8yQxtjk+TUsoAKswn2SD47Eeyf0W5T44q5jI1tXLonYgqRe4i55TtY28Dj0448Fepv/AFR5znlvSR3f/fnh3/zVP6/3Y8v294aN80nwb/8AnHAAjgkNAI3sQR6g7dMacwjFtEg+gi/h6+WFlHw9Om/+jVLNe0j6b4RxajmUNSg4dAxUkAi43FwD1xexw78HPacZKo9NgzUaihkAIHOBAiYEv7JPjp8cdd7OcZGboLVCFJJ5SQSPWPHfHMdAUxMTExgExMTEwATExMeKtQKpYkAASSbWF8AFXi3EFopqO5so8TjlfaPtTncxqohBl0YaW1OCwBmSAgIDaSAOa1sWe0vairUpUqlMrqakSRJ0yD85bHwHv3whvx/NBizJl2JudWsi20DVAF8Qlyb0b/QfzDJRogKwUDSCegE2VY3JAj3405vjAR6oemQEcqGn2jPzRE+uBFbPVa+XbWlFFFSkF0ary5mZYmbWwM7WCo3EK0tIWqQovYTJAxsV/wAux7dBmt2iL8iUnLNyqogkk7dMZ4RwtqlFjNqSux90x7pGMdiairmix1ctMxpgGWKrudhBN8e8rmXp0KugxqVw3mNTf6YSbpWPFWzHCeIaC9Q69KEqACRe+okBoKmVt4oNhIPhX72qzkGWcH/Co+7GhToWpYlHJIgCxMTPgLH3+uK2YpVqistGVAIYkkoTyjlECRcz/ZvvhVbn9DOlH7LWeQu6olio5m8DoW1jZrg+Fj6Y9Z/O5dJWpmCpUDSQ5ZhCiIiSQCzWNum2AGe7PZlhzV+Uy2gszR1v4m++LPBODZlATTfKgqY1aAxMAXDab/vnFIJLpizbfaNmU44xhadGpVcwAY0Kbi8naSD/ADbC52n76UNVVX2oCmet5PrhqzeTzzMA9bLsehKbX6WkGeowo9osvVQp3jh5mIm0QDv4xONjXMWV8QPiYmJixIOdkFJzFvzD9ow3hHHzRPu/fhT7FJOZiSOQ7e7xw8DLj89gfUYxjxPPAaZOcoyBGuCRuN9r74feLPUpNSNGmHdnYd2G3MNUgXCgmCSTB2wlcEy4XN0SGcnvBad/hhw7R0tRoKpqprqmDrIIHduQVtybm9jtviU1tFY9Gcrxg1nZGpVaNVBqIqggHZQA0DWCSPK2+LeYFMzuBGoEi8TqJSY6lTJlb+oIbgwzLV6tLMMa3dlgDyyEKqZJgdSL7363wTrOyU6mlixWkdSk6hIBgyYtuDIuqjE5JJjxdo0cQy9R6bBSStQiYkNGpdekzJkBiCB1kCMBe2GSqUqeXClzSRSHJvLCrTKkmBzHW0+cnxwY4XxCQ1PM0auV0wGFQnQdWrmVxfTO7SYtzYudtYHDqxSCuhdJFxGsERB0x4eHkMbG06FlTVo4rWQa28mP24YOG51Vp01q6pYGGMk+0V0mTdQB7MEX264DwA7tBMuxH94wfhjaG1QJ1fotb4dMdvNdI41F/Ix18qjieUTEODETIi5IN4AUkeT/ADcCczkyrMp9owRII62FwCDH87E6spn6lF4W0G6MSI6G8/XPvwVajTrpNPSlQW7tiFkcxhIARtxYQbExjZOLX4YJST+gbwjh+ZzFRqYVQigFnYkaZ/Nt7Rg8u2+2Oj8K4zXyFEpRpIyyWOosST1vrN/QYB9kKOikxJMuxsTsF5be8G/pgpxo/kHg3IthEh7Oh9jOPfLcqtcqFYkqygyAQeh9IODmFL8HVFKGQpBiiM5JIlRN4XbqVVfPDbhTWTExMVeJVylNmGkRfmIAjruR088Bh7z2bSlTeo5hEUsx8h9pxx78IXbOpUqutCp+QVNHL8/WFLT8I/vDB/8ACd2mC5Y0kaTVYKwO4AAYxHQyvx88cjbMag/mZEeU38xhexZP4CvBNVRYvCySYnoZ69ev2HBTIcIp6p0ryyB53An3bXxX7LOqZWobahzEsT1giJIHQT6dZGCnBqpe4gSSevW/2Tt1nHJkttoeEfyemAAQaQJZbRGxqDyn2ZwrVuGNmuLGiDpNWswDEGIHtHz2Pvwdz3FBWfTlZrPTemGO63apqIM3AUkzsIG+LNbiFP8A2xkWXW3cKy1QlNmIYlmgBVJa1RTad8XilxQytFHJ5JKVWkFmWpOWPiVruoPlZBYYpE/kX9H+0/vxv/2oGrK3d1QqJUWe7YzNao4MASBcj1U4qo4+Tt4kMY6/Dfrhc3RTH2ZRvybfR+8Y90pVKlQwF1af8K/vxqUHujaBHX18B+/FzMoBlQkhnZmciRI2AkDayz78Sj7mPLpFWo5hI30mJ2mFx64LUlHI2kRPgFG8WxooMSqE7wd9umKeTzDpQNRCNKPNQASWTre8Eb+7D4xZhaqfyq/z1wkdsDzUx9L/ADf6Yc+9DOjIQVIkHYEEzhK7XtLptsdvpHGw/kZk/YhfxMTEx0kA12SI7+8HkO9/DwOHEkR7AH9g/bOFDseP6RYxyH7sOodgP6xfgcYx49E4HpGaoGDq71bifzh52x0HtG577KcsflbmJuabyNX1wb7YQuEVScxQlkH5ZLdfbGOh9rgtOpli5IArCWCkiNJkEjeABAibfGUu0Vj0D+HGM5mDEwJvpiwQSdVgB1NiBNxjdxLSctW0VFKBGB1e1qDAldRJBIIIgGLQBYHE4dHyyvpuCt5BAiE3DCSCbbHcHbFnin9XmAFCkU2BMjUeU6jAtBgW33PlhZ9mw6F0UFFOuqKuhQkIRKXDAjQx06TPsiF8hijnMr3eRzq6dBhZQOxpg64LKG5lm40lmEAQRcYLZsKRmyPzUKz5/wDk4HceMZXOz4qP/vTh0TYngAgY1PRnDXlMrTqU6BdZjKMwud10wbHpqPxxpr8DQwUJH5EOBPzi2kzPTrbA+zEtCjWpH/zjPC+GZquxFEHSp5m1AAWJ69YU7ffg7neBVFUtKEKGJgnZBJO3UHBvsdR7pK1NgBV7xiRYnSKVPw6A1I/tYa2kLxtm7MlqK0ldoqCmNRQagTJlrlYJ3IiPKMezxemUKsz3G+kfH2jiv2jfnp/9MH/E2BgOKRk6FktjZwPjTvWppT0P/wAuGJUAM24OncAG2x22OOw4+eeEZeq+ZpU6M6nYCdouCTv0En3Y+hsLezXdEwlfhQ7QChk3pwCak0zPQEbx57fHww6OYF7Y4dmqdNqzupdg/MTUudR9ry38hjUr0Y+mwW+RqZ2lTbvaShE0DVqsAbzpQ3PTyUzjzlezSU35sxScr0UVbkjZQKctcfA7YuZ7NAALpi/SIPuI8pxZ4OXFKvmaUHMUEDoGJgROtv0mCzY73HhCX/ii8cSjHnIzn+F/I6Ouq1OgaikKNUu8jaN7bXjbwwicV4nUqakpnRSYnyLgke0T02tYeMnFfiOZqVane1qhd2vJ6eQ8BjVzdNvX7b4aMEicsjkNP4P6agVgfalIFyT7XRQWja8WxZz+YVszpFFVKswM0re1QMvAOogEe4KOmKPZxcwtKo1H2pvbVJWSAok7z6+nUdnqWaeqXenU1vJ9lhNgLD3D4DCSaTNUW0HOH0l031jkvpptJ56sSdM2neRjVQdRlm3HKfmt+aPLC9Xy9cC61ANtnH3+eGRWUZEjUJNM2m/sgbb4nkaaKQi1I8OyNSYNcQLFfC43Hvxqy2nvBEDmOwj5h/fizVrJpIDKTA2IvjOXF58z/kwke2bLpFdaqHSoYBwplX5JNvZLHnFum3UDG7gNDSjqwnm6/OkA+J2BE3P2AV8xWy9QIrNTZSdMMRuSP3Y38EpUxrWkSaQc6JM28vLDY1Rk3ZXelTyxpgA6QZiZi5JidvTCt2waTTPTm+3DDxqrqrlRstvfuf3e7C72vJmlP5pA9BAGHjH1WTlLVC7iYmJixMOdj/8AiNiYQ7e7Dm1ROtM+8R9+E3saT8osYJQ/aMPHydty4JG0r/rjGPHo1ZR1NelCf81LgfpDHRu3NP8AoyG9qgnffSw3byP1+eOc06BWqjap51Jt+kMdK7YVJynN7ZZTFzB1AHfpzR7wMSmWiDeEsgzFVnjT3d52gBTf3D6sUuI185mGC0KQSmkByWh3Qgg0zMgCIbT0I88ec7ke8FdeYnuVqQhgnSUfTINp0x78Y4V2YokkNUq3Mg984sQI+dffDUrtkrdUi7maDoHdyaivTpMrNPOJO95G9xM4DcQfvcvnCqf8vXChjdXDEmSbRI8LjGOGNVNLSK1VqIXUqMSwAepyC9wIk+qjFzhCaRW1AiaMj3lRI+OMfbNW0a+H0NWWy7Drkap/uikcRcu0D/6RW+NSwxZ7PrHD6JHTK1xf0Sffi/kQZWQI+QrNvFm+u4xknsaK0CM/k37utPTvlPqKQY/UMXeH5Ehsw871EtH51FT9lvdi9Vk081O3fVJtG+XaTY7ehx5pq7GqtI861KLEbSBRFr2aZWx3wXoK2KPHeJFa4pstIgUlhiGBGoE/NcTHp1xUFUmCNBEgGx6+HN6Y19tsoTWBNyKaK1x7SiDPqbzsbxjVw7h6tSB1lHQkhZsw8PWdvX0xWHRGS2M/ZDMpSztKqx5VJBgSbowx1/hfF6dWktQso1DYkDr5nHDaKGrpXaWE+XrP82w1CotOklNGkKN7DqfAkThck1BWzfhDL+ETjFRKISiUIrK9NjMlZAhhHUc2OYpSKlIhQihSbyYHUzt7hvgtnc271XViTTUJpgWB0tqnzP3YXeKZmGaDABsPG0Enfz28MDmnFUUww22+jxVrVqjHSrG0WkmOsgT1j4YK8Ly70aNWo9JSWUaVqdd7su+m/Xfzxf4XlcrQy9GstQvmaoB0Egqok6vZE2gbmbjA/jGfrhC9QOCyygblBtIgdcbGFbY2XLdxQqZXJlh3lQKUklh7J87gHTB8B0xrziflH7unTdejDXBEA9WBttt0wfcseGy25Jnp1b+ffgLkvZj1+7FOzm6PXBWbusyNIQQh5S1+Yi8sfHFavJ26Hrgnl7UcwSNgu3m3+mB7OCq6RJbHDmVTOzFuBWZXjp1x6UOfCOuPTowI28x7saaZYBo9bdL/ALhiff4H0jdp5l9fvwxqvI/JrkwV1aLEQebS0fA4XcjTqVCdCM5pjWwUdAR8bkW3wafiop0XrKNWxABHVtKnr1B+BxXFGSJ5GqBiZE0a0L3ekj/mVAWAJ6QijVhmy1PQ2YIUnS8kKJNxMgdfHCBWVSW7wk1Lljf25I9IED4nwGK6swMh2B8QT9s4rVu7JXqqGM5zJBtQqVSCZMrffzAwB7U52nUNPRNgZkR1EYrd35/V/rjXxhKYK6GJtfyMDr1vOGilfYreugdiYmJiggc7HgfKL/mH7sOk2tq9cJnY3/iDaeQ/aMO4Y9FO3jhWUj0VhGtZDe0IifHyx1Ltnm6ZoMutQ5ZTpLQxXWpmOsfZ1xzDW7RAG+5MRg129y88Rr05ILLRErNp0gwfIH68JJWOnQe4PxSgmY1O6Be6USdpGnw62xUzPDs2/JlShalJRLgGmsgKeUiQpAFwDpGxxW4F2RoNVCsaj/kg/PUY3MTYMoi53n0OCuXz2ey9Ws5yqGhpOpjUE6ACZEdY6Rv8cY2k9go2gPwqgyU6oNiEoki4gTAEG9p+OPWQ1P3wEk/JoEb7IYFjO+LdLhtWkDTcczUKJCzeO9C38+XGzMcCfLuoqMA7ZZyADtpNIGbbiJG+MlewSJwCGyFXQOVadfTF7Msi/W4+rGxK1RYbuv8A4Wmo/KL1qQD8TfwxW4PnToSlrC6w+oyqa0YH5p6DVEgbeePC5yqy06VYoWB7o1EDSVDwBKCCFIYwRPNIE7S8ylQ0YhR8xUVIbLVCa1doCsntGgQFuwJNjFunuwOfi1WnmCqUXl+6DAtTJgUwCAO8jVI8bAHaMV89VaqEesAWgbqdthdhzGVJkeN74GVsijsjaCpVtVkS9ohpG1zb08Mc8vGQjLg0VWCUlaZ44lmKneVDUpFyjQ4ZKZZZ9mY1SPTAurxNQJFJQdl5AonwJ7uJ6xN4wcq0UhjoAkEnlAJIFiY3xmtTBoNlqdHUrhDSn+s1zHeEKNj4tp8L7Yr4fxMchLLjcHTZXOearRLrySwDkEg6ohD5Xccx6YJQyqqvUWq7c4Cg6YJ6E3a4JmL419lshTSizVCNKc7yNtIUAre7SJgkbG8wcZr5nLU9KazXWdQrUnBjeKemwFrnY22ucdGSLktE6VGnN1yrOVupCxMTt9d/U4XMxmhzStyPHaR0kG/v6Yv8UrFmCAwtmLaY3HLYSeoFzYkjrgUjLuQZ873+q2CKaSKp6Gjh3CqimgpBIg80EA6iNp8r+mD3aHJrUB0pBSpykWAJpgG21/PFXslxlMrQ+VMC+h9BANwrCIE23IPuxuzvF/lVdqygojgEITeyqJt4jF27RzdMXOKoy5RkaLE2HS7YW8pt8fuw09ommlU9f34U6Bhfj92GXRj7CnDo7nMDryfaxwHrQgmNz0wS4dUHc1wOpX6tWBtapMCx9ccWX+Q6cfsNi0GJBCgDz6+7fHqo6UwNt4jFcITMKDG8AmB42NhfHlaJuQluh0nfphON9jXXwXqGf7pKqaNSVQJIMMNJkRuIvBEXxt7R5nUuWWEEUzVcKgQFpOiVFgZYyPEnFNVcwNLSLmQR9uw88TipDlWHVGp2/OUioB6tcD0xfFy4tP8Aexck4tpfvwCaNDUyrN2YCfUx9+Li8KJZllZVZABmTvHkdILeg88DwxsQbi4I+rG7L550YEGSNUT+kpX6tU4xp/AuizX4WymBpI0htUkCDTFQ+4A7/vwK49lTTKTF1nf7b2wTq5vVohioFFUYTElV0++QF/kYEcXqSV326knwHX0xuPlasydUDsTExMXIh7sXQL5iF30H7sOz5CooJZSV8mn6iB9pwj9kKyLXJcEjQdiB1B6keGHanxMNqWmsyIaWLGLxHTqeuDQ8bKmYektip2BFzsQCLz57YeeMqErZmq/KOYFmYxC0qDRM7SesiZGE/L0Si3pg2EXHQRO2/XBnjOdOY4cajWdnIPWYQU5PhOg/XfE5FENvFc3RDrmKbjuvk+imqQSwBJlSmoaQIBNomZ8McW4gGyDugDI9B3EewZDEXAJX2gZMAR0gApHZbhtbM5fMUS5Aeh3dFqmrQsNLBbHymPLww08O4HVp8MGU1J3t0JvoHeNpgyAZIJuRM288TlQ0UwJ/vM+dyNdwkVqVNadSqBB5m5AhBmJBa/mOs4nAeJZzOVQj6IpI0sAwJkQbyT12sPGcH+z/AGLo0stVpay3fEamBNtDWgdN7z4xgd2fbLUkeDUNVpXlV2MKTMBVO7KNunXfCybfQKNdiD8hrGoatJqgp07bkFVFiAAYEkTFr4f6dEVBSfmm9QSOunVzBTAv01EbdMK3C6tSsVpo1T8uxRwEaLXkna4HuOG7iCFDSA6lrCbBVnw2EfX0nEJSyXUqr4/orCMfg0cRoaH0baQBAEDd/Lw+7A3ueWARsR6yPq5oPXFnjXFNOc7pwS7orCWgSCy6YCm50kjxgDcjGta4Z1BUjUQP6wwJMSYG3mJGOPLgyvI5RWnX4/BaOSCik3sq51Ip1CI9lto/MG8Afz5QAY4ZmatNtRVNYMMe8TWCbA+d7DeP0r4CcR4nTdalMe0VKCTuSItMHe0RIg428Jzr8i00UsXWSGYhSIEkwbgdD4bWkbgjKKamqd/vRPxEedOIU4m9PulVqDFGU6jMhCIAJWxIlis+Q8zhVTLJTBadaFoWCY9kk80garRH6WHfOVKyrrEFAwLOdM3IMRIE3BEHr4ycL3E6hYu1JC4SsHUsSUGpagIKtvZkIMg8tvDHpeHk03Gjjcb7KNMuBrZQqvqTVEam0zHUkREbjzxVzoB0ALcpJte38xi5naSVKQFNGTQugkuSSAJBiwFzeMBsoG3LBIB3B6GItPjjpcdWClWg52XALMKnssjAybEW+8fzbFjh2YVKlQMZAYgH1NtvT6sDuGp+SeoyqYgSG1XaZMjbTp9YbrtiBYoAaSSTq17SDeI8p38PDE+QVs3cbzSvTqBTOxBHURf68LFA8vuP24JoxpgsBe20Xg+QxjgjitWbvCFpKNZtEiRIJB5ZE3jePHFcfqEnot9lDzP9JfvwRy2VR1zzOoYqXKz0PdrceYwPalUoL3hAdVILFSOXVdVbpcGzC1xizwXOzSzZaE7xXZZI3KgAee22I5I7dFYpxSs0cApdzUWolyQqsCOlRNZgi9oH14PUKtGqpYSh6kWI9SLfHCfl+JQ0dRoJ9KdIqd7XJB9MNHZb2Wnwm2JZE4+pdjRaemBO0fCqurUa5NMmAANreRi8G+BacNYoyK5LNpK6rAMGENO4IBYf2jhwemlarUptIQKhAFjMtP2DAvi2SFGrS0k6WmQTO0dff9WMWabdNg8UUrSEysNjpEmdQHRgzAiOlot54zlERi2s6QFJBtcyIF/In4YZOJ8IWo3eUyEqTLNe8A9NgSbz5eeFpcodShm0hhMwDG4iOpEdMXq+hOVFoZejJ57DY6lvyzaATOoRfx92BPHqaApoYMNN79Zg9NrSPXF8inI7xWXVcMnskbSAbgWPjHhaMDuN01BXSZBB3j7jjIqpGydxBmJiYmLEQt2apFq0AE8psPdhwyaNTJIQ33JBt9eFTsjme7zE8vskczBRcjqcPdHMMGGoAahKkEMrCYJVhYwbHqLTjUrNsqNmKssSpi3QwOm3rh67H0VbL0EbTJapUFgZhjvPhqU7+FsJHaGsS1OmraQwLMw8BsPjJ93njoPYbIomRpVEAaqVOuW5o1ERJnSpF4t064lk0iuPYVqLpqL1Kq5AW3zlbxuRH+mPed9hZ6VEbqdmudpHL19/r4ZQZYGNAPgANjp+Kg9PUQMSpngFU8yiQBKsSSZEbGxgT5jHMdJbpOV1LoCptYROwsvlfxmPKMI+eo1lpN3TEs1aQDvoappJMAAWlvc0EbYas1xemlJ6kNysoI68xEXj9MH3Rhffjy/JqIK0lesqgAtLkTY6RZTDE/HboyTJya+Sn+DN9FTuiumodQnrdrxJgkCPHc9AcONXhYZiAv5ekS9IFrP0YSR87Y+Bj0xy3JZxwqMnJVRyQRcgk7ztuu3QR4nHUuGcWGby5blSvSI1CfZaN/oMAfS46Xm2nKmNTSTRy78JykZ3qD3Y8rhmjzBE/UDj1ks/39PV/wA1fbHj5+jAe4g7AKCwfhQ4QtXL/LlKrVpMKddfGW0qV8wSPUXsQQUrsPUPykwIBRlBIspMGT0Hsm/jGL3UbINXI88VyFXUa1VGKMYDqBCxIhtJs1tzvvjPZ6t3WapsgcCQXsfZJHrA/SwZ4lmFpwoOkgxUUuwYzFxIIW/Xrbe+N9Oq7clxTprFwJa/M2qASCR8MStsq8tRpJBZ83XKVASFozykbElZDElogyReLwI64cOytDNrQaKdOm1SH5iIMqOaEG+wPouE18r3tCpQ7wa2p0nVZMSlPpHjpS+18UKfayqNNOo5D0qRppUVlUrcBdRm6Eqk7aoW5gYrGKWyajY05jJtrgDIt3pY6lK3Iu0lvnXnrsdsBeJ8FppTYNWyIIke0mqbuRPu28BGATZ81ausLTVaYhUkxzGCehB2N7dJxUylCjTQNUqhi1MyuqzbShbcOQJBiBI9cWSbCa4OmXuD0GrUCafttTYASQJ1uB77DFTguYq981B2EU1YW8QfHc7nF3hWeSmS6LooE6RzaiGILaUAktJP14G8HqI2eqlCdLByJ84JmQOuFqhbLdWsX1IwsKqiD5hd58SZwBehXBYfk0GkamAQA3nfSDEr6SuCNTMMe9YXbvFjzNgBb0x5o9m8y0GrTRPpM5b4Bz9uNjdGTqyfLX7lV1hk70XI6Hlv42Fp2kR5ajVVK1XRTDgAgSNo6gRO8+GCOT4WEIFiGqAxB3Cm9yfAfDAylmk+U1BpUe3zDryk3vGEfbQ9t7YKbh+Ykt3dS+9iN/uw08PzLJSRlEEiCD1Efbbpi9UztOdOrYTuIicVspUUUCT+YD/iMYTLbiGOrMNx2jSqF6oaXQeyJ9ksLmfu+3HrtG4KZeosw3MJsYIUjCTxTM63J6CwxcyGeaoEpsxOg8vp/oBHpg8qqYeZdoYkO3nilT4IrQEMaIIDCZvMTFhvsMb6VSywQLbG317YscNqHvGBsdOKIQXq3DKy0roCqmAokxKxAvsSo+3C9xrL6GA9fLY7x09PLzx1CoYVhFiPrnCR2/UB6ceB+0YZPYrQqYmJiYcUIcEjvDP5jRabxb6+vTfDJkeL92pQ0kqUtRdUctKk2JVlKkEiJjeBhTyJOu2DyVFncYLAt1c0lWupp0DTAUyvePUBM+0NZJFiBE9OmO1dmtQyVCRE0lEQbjc3HWD12j3Y4dwyodaxvob7RjuWWVko0YhTop6Z6GAW9o2WATHicRyvR0YjVxRAaDlTfQ0WtIkAKCeTSb7fux4TOaq7LogUxKspJkMQZHnymY6dTON9ak70mFOOdYgiCFPQXEnTeOkATJJxryOSq94WquDYBRvpGrUhgDmqezNo5eoOIFzV2hqd1kVbTEVKYZIEWIkG0fV0xzzs/wAMo993tOWJJKqrDlmYAgTYGMP/AGvQHLUxe9RQAIIMarSN4kx7/dyrKcVNDMCpQUIFJAVgJImIcDrHgbHF8Xh55tRdEZ5Y4+0NOZydKnTldQloMtO4PTT1Iucb+C8RehVWql+jKdmU7qf5sQD0we4QwBYRZiI8oJI+uMJfFiy1GaDetoAB+bCkvtsC0R5HHmTx5J1JPaOpTjHTGD8JnF+9C0qKnRVWmzcv5suFJ2kShjpC+JwpUaBSmAoKMWExI20X6fnH4n32eIVqpcqzEihUK01sOWBJAPziWmeo8gI15o0hSh67CWUatJJ1MFY2F9I03I8QInHVUqivvZCDXq/otZysxFIiTqIW5kiFLTMC3tR4asX8gKVUF61REAkKoLDSosAVCEXPg04o5xUL0GpnUhYgNGnUpViRBEgcv1QcXe4TKijUqQyvRFTSFtzSAGmZMi5t9WB420qJUuWz1x7OCm809GkqaULY+yAZK+ywusHV82NsDOGZIZt3DI7KQHUyQCbSGIAB3JA9cHaXEqVOooNKi1LMVQH1C+hW0mwM6QYJnqB7ur5Pg+VCg0lGgnWNLErMESIMRc22k4vjjUaGnSOVVOEUzVzYqLWp09U0gy93IT2gsiSgLqAY2vhMpLR7moro5YS9NtYBvpAGnqYufTD7+F7NMXp06ijSksrFrmSqsIAH5s7dMc8QAvSmIYrPXeJ+o4tdE3vZWeo4pLTKMp1agSIBEET9Yvj3w7Md04aYjc+sfdOCna3Pio7IoY/lG9AAdIjwGw94wvrlnLaQBPusOt+sfccPJL4Et1TGE1dIqsB7NSmw90HGG7UlwVVGU6ZktIAiT093qRjSzqaFSCJLIbkDZb7mOmAFNBN428f0QcS462M5b0MuRzLOTK2DQRP6L7+Xl1wKp5dXrqrMFQvzsTAABE39MXshmaa06a0RrrVCTUYg8nQIoNiQLlr9IwQ7W0cowAogU2nbTpVgTEyeYEb2HQ2xZYVV2ibnuqKPGOH5Vi9SgrCnThTzTqgTIPmsb9ceOEZygnKlOp+VKU2LQRq1T4+B2x7o5dKeTqBSSSSTcQZSJEdNvjinwVCQp0yqktMW1AqRJ6G2OeS07KXtUGqeQoAN+RQw7D2QfnEDGnN5OkroVRV5j7Ijov7z8cUc7xx0WdMA1WiDvB1Qf7wxWftMrMCyG0m0eAHU+WFUX2a2ugxQZYnoB+/G+kw1LpNjO2B/CGLUZPVCftxYyA509T/lxFayFf8AELZypyfZbCP24qAtSgzZvtHww5cUEIv0hhN7bPLUjINj92OhT9fEk4+mxYxMTExYkWcgsvbwwXRTOy4D5Ec3uwZXADLPDVGsBospv92O30Dop0YJMqo0TJMKsGxmw6C0lccW4bQ51sL02N/UY7lTy+oUHYrKppgDcFB1NyY1Xt7WI5ejpwmgqyrMA81tIYTuwA3uAZ1bswmIAxarFQ7EBkFixawPQbWkgETvAG9hjCV6VWmlZW1UmHeBpYCEvO8RPQ2MDfAzszxOpXNQvpAUoQ8/n0xVIMiIUVAot18zMeOi12Y7aLFKio/98FoNhysLj953nwxxSgZAmOk47l2ipBcsokEipT9/NfqYG5/8452vDDVd6KUwrK4UKmmH1SQbwBAXfzx1eH8SsN6uyGTD5j26Qd4o2gUdJ0r3qiBsRNh9/wDZxR45SGktJnvBIv0YwfrI+GMcXzShEP8A7VdNUsABCzbpF/v6YscYpzSZg6iSdQmCbao2g3M+7Hn4totk0xa4hqStUZ9lqsWNtiF0D3i3jgclUu6KKZral9hQdWoiJTTfUBHTp8eg8Er0Qc0lRUNN668lQAqTpXr0OpbbesjAbtDwVaT1XoKEPdAGk3zdQYakKjSzEUyRtcSJMDF4y6VftEV7mv3s2OwDpTAKqqNbwMqLjabx8d8XuF0KtWuopgPUIMa11j2TuCD4QDFjGNWQ7OcQr14cU+97hKhloOly4Wemv8kZwwcN7HZqnUpmrKKTOulUGpSOZSBs3MANJBBm4OMSkqtGum2cYzWXamxVvaQ6ZPiOl+uO7/gYaquRrU6hDd3XOkKQRDolSzA6SCXJ/tYW+3vZunk4KtUcVi7u1QgnXaY0qAAQRaMNvYviWQymTpqcxSFQoGqSYOqPZ2HsjlHkMdCm5ekm4pbFLtjXpVa9SmKRTS5DSb+BAAn1BBwkcSy4WqgUnlcbkyQqo3x9rHRu0jcLNU11q1qz1HllpOgC235lmD798LGazXC+9CHL5lne966iZ5fm0tzp+oYs0uJO3yAwQFWGmQ4lgLEC9gRexIOKuUyqVK4pqWVSBJN9t9otawwQ7QtRFOaVJqZsJaqXsAYtpUDFHs0AampjeR9hwlVo1bpm7tRwymhHyYEqbETMRvckkggYr8ByL1FrOKNNl9mCNiBJ0gmQQCJPpi1xeWbSrEKxkjrI3N/XF/s/nBTK04KqBUvPtMwkkyI8BPljFtbHl7tAjhzacwlJt0LchUnSSJMafcTfp1xt7VkqyHvCSAu4Ii5gCLWPhjW9AHP65XTriTB3QiInx292M8ddawQ+yesLH/nf6sa9bZOwfSc92wBsFNp2t9n78FuzVOclXMm1ToSPmrvB3wGCFZ3AKN/kO+CnZumxytU82jvDqhiPmpGxjE8rUlozF2WuFGMvU3/rPGfmr44vVKp+TU/ptgdwlf6PU/6nj+imLzf8NS+m2OZ+46l7StlqWhNP6P26jj3lRzUz5n/LjJb2vofc2Jk7tT+kf8mBe7/YP2lvivsD6QwjdsViqn0MPPETyr9IfbhJ7af1lP6GLR/kJv2C5iYmJjoIlnh55/ccMaZF+5722gAne9mVPtqD68CezlBWqPqE6aTsPUC324ZMsf8A04/RP/5FL92Ms2tFWhXINONxTI9xifrx2vitVhk2ZSocUA1x0VCenkpgTvf14tw9gtSkSJGiSPKRPrbHau0aD5PVFgppMSYiRoYD+yARbpNziOT4L4+mU+zOX1cIyyu2gNltEi50shPUWMzsdt/KxwXJMmWp6wZ7tFZYgWC0gSdyxWNh82xwK/2t8m4PkI1CpWp0qdMjoWSSxnwE+MmMPHEKUIQszIvNydYN585ws1sddADtWn9HHkyFekcwG3TcjbCZkahWqtVdLmF1CW6BgDIB6P0/Nw29p1/o66iNetCxH0xf3E9fPCVwoUqQVflDuSYClSZME9R5HqMRnKUfarLRipJ2zd2io66CiPadRA6yGH34r9o+0VGlUTK92pVVGt4BIZhESRy6VK3we+SLV0hnFNQyuXabBeY2FySAQB54C5ihRqZl9ao6nlUiRcuKfeGx23Anc3tcN4TDOcbr9slmklKv/LLVP+uYkFSatKFYzINMAER0MgjoA3W2PfaPjtN8v8np0mSr3Suz6pBAc0isb+0SbWM9cGe22TpJRo1qGqowfRUqU9MgqgUKwJty0ioIuD1AJmlxjsrqormAzmoaaUhTFI8qGv3hYqhZrBvMwCSTh5Qa19EoP1cg/wAIV6dJMxRBq1WpqtQMwChU7zf0Lkb7QcHsnxIVWps0nSggUwXBaSDdQduX34S8qcqvCczllzBV9Dd4zjTzHlAgnawBA8/HA78CFGsczVfWWpCnDHVqBaQViTNgTe2NSekVfF2xp/CJk6ucSktOjXZabM78hWRoMKs8xZmhRAtJJ6YG5Lg/Ccw4Q1aorsQHXWLP85QdMGCSsi1sdB4xxGnl6Rq1CwVfzRJJNgL44pw7KU6nFflYK0g1Rqq03EorAEjXpYGzwTHziLHDttP0umJBRkvUhx7S9h8llcpUrg1RoAMs2oASATAAm3TCZQyWROYD1MwdCgim3dmQxEgsJ9kGep92+DHaftjXFbRnaSNlFDLVpoDFQn2faa+wYdIJMTGFOvRCuwGwJ0+nT3xGOnDLk3GRy5o8UpItdqckqBFFRKiu4h0NiJIO9wRBBB8MCOF0101Wm4ZrbEAC2CFPJPpkkFWAKjqPGfXwxpqUDpeNyp+zDcd2JeqAfCq7NWXUSxMiSZ6E9cFM1RbdSQ0EWPjgdlUdDRbumldQYSLyTB38G+rBTPFtB0gg4Rq40NfqF3v+6qK5YudxNxe3ji/lsxrq0wY5gD18Tb3xjxlcowU6ANXUsII9JGx6+mK+Tz9WnWRzvTaYN9j528cSnG4jdnTO0mVotka70aYXRSKzdZBuYEXba/kMc1bMVqVIqtQqrtzIAIJgX+AGGzNcc7zK1RqJbunMX5Tdp8Nzv44Sczmw4A0kR+l/pji8JCUU1L8jKkhg7OuTlKpJn8of8qYLg/0Wl9NvtOA3Zr/hKv8A1f8AtTBhP+FpfTb7TikveXj7DSev0PubEyjXpfSP+Q4y4u30fubGpKwQU3IJAYz/AHDjF7gftCPEhyL9IYR+2ft0/oYbaPEBWRwB7NUAeYOx+3Cl2z/rKf0P3Yqv5BH7BdxMTEx0EQz2Y9ur/wBFvuwwUR/6cfo//sL+7CnwqsEckmAVYfERhnPEKPyLR3ia9I5Zv/XlvsAOMNR6ydJddKetK8eox2XtI2ijVJj+qqExMwKRCzHXy8Pfjh+UzlPvKc1EACgSTYXG8Y6z2k7XZGplK6LmqJZqLrGoNc04sLbm3TxxKa6Lwapg3izluH8HWIipllnx/Ik/fhv4hxsPUr01IJor3lRosGuwSensyfUDxwice4/lmyOSp0czR7+m1FhzgBSlIiWJsIaMFOGcZ4dQoCmmcolnaXZnmWLSzOOpPXpAA9UyJt6NxtBjjWtsudc6tdM+4uLH0k2v0PTCtwtKOpXCUwykFYtBgibRO/XBji3avJNlQvyui1TWhOlxf8opY+YAnHOexPEaFKuj1KlNQEZSSQN1EYm8Un06Keao/Y6dpc8tKgDIJmbeX/nCLw/OgMneO6rJ1R1BMkSNpjeD0xryeapCkE7ymCa6FiWFklJPmN/cDjfm8vlA50ZlCvSWH3Y6/D4k8fCfx0Tl4qeGfLE6tUxiXi1ZMjWRSop5iKjG5MB+7OkzuWCE+RO0Ycfwd5V62XDU6pDyA1QgnkWpOgAt1XUs9NXldT7L5zhb0aNHNV6ZVVrKwZin/PD0zKmYhmbpcR69J4L2l4HlaYpUM3lkQdO8J+JaSfjhcilPI5MWLjCCSOK9vMz3uZziqoVKGYsAZkAtTZiTuS51HwmMAeGcYr0XVqLuGHs6SZ90YYeM8Sy9ao1Q1UmvUrI0H2UYBkY9B+UP1HCrwXMqK9IswUahJOwmwJjoCQfdgi3QslUuz6C7Xcb77I5UxeuiVm6RyiB/eb/DjjvZ7izLX1VTKuGJjewJgDpt9/nh64V2kyT5HXmMzQ7ynQFOnTkh1AY6oAmTpgAi58tsK3D6nCEqK/yglgxOllbSZBAB5Ii4npbE/wAtrso1uk+gbxjtS2ZqJrVBTWLGSW02E33KgLAxe4hxilVpipRXTUsXRiWHM2mVNj7TARJ36dVjjL0hVfu2XQTK6dgJ2Hw+vDB2OrZQGh31Skoese91N8ym1N11A7AkMB4xi0XStHPKPJ02MmbIEAfzGKWvHScxxjgLERmMkoG400zPrqUke7ETi/Z4Ge9yP+H92LeavwJ5f2cvqEYneL446Y3bDgavoRsqx6sQoQf2mE/AHFiv2w4Kikirk2PgoS5+FhjPM+jfL+zlbLp0uRyatJYgxB84uRvHlgbnOFrXrkUW1D5zAEL68wB+q8YYu2/HqGbdf6TS0LsFYQB4KPvwIqdosvRQLSZCfIyB5nxOKqMWtkm2noKd3RylLSQGJFwYl48RtGA65DL5lNQUI3UraD5jY4rZfMUamupWzCyQYGrmJ+4eWBVDPii8rUU+hswxrjBaRi5MLZFxlqdShUmWbUrAWIhR/wBuDKwcnSIII1m49TgTmOI5asnNUUeEkSp/n44B0s6KT8rqb3g2b+fqxzTwRbtMvDNJKmhuUcreg+xsVc2PyA+l/wBuNFPjtEr7a3HUwRYj/uxqzPFaBpBRUWQ20/o7+mOZ45RkWU04njg0isomx6fDAztr/WU/oYt8Iz1JaqFqigCZJPmMDu1mZSo6FGDAJBg4ZJ+YY2uACxMTExckTGZxjEwAZxJxjEwAZnEnExMAEnExjEwAZnExjEwAZnGMTEwAZnExjEwAZxjExMAExmcYxMAExMTEwATExMTABMZxjEwAZxMYxMAExMTEwATGZxjEwAZxjExMAExMTEw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14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www.deltahotels.com/var/delta/storage/images/media/destination-pages/quebec-city/182657-1-eng-US/quebec-c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7"/>
            <a:ext cx="8657530" cy="27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bring…cont.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Toiletries (soap, shampoo, deodorant, toothbrush/toothpaste,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Sunscreen!</a:t>
            </a:r>
          </a:p>
          <a:p>
            <a:r>
              <a:rPr lang="en-US" dirty="0" smtClean="0"/>
              <a:t>Sunglasses/ hat (if forecasting sun)</a:t>
            </a:r>
          </a:p>
          <a:p>
            <a:r>
              <a:rPr lang="en-US" dirty="0" smtClean="0"/>
              <a:t>One towel per student will be </a:t>
            </a:r>
            <a:r>
              <a:rPr lang="en-US" dirty="0" smtClean="0"/>
              <a:t>provided </a:t>
            </a:r>
            <a:r>
              <a:rPr lang="en-US" dirty="0" smtClean="0"/>
              <a:t>in room. You might want to bring an extra towel/ facecloth.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Small umbrella (if forecasting rain)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https://encrypted-tbn2.gstatic.com/images?q=tbn:ANd9GcQ8MtcyOE97RDlHJ0q8iIbsc0zupIlgmzsqnDKnVL6nYkVcpM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86" y="3429000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UFBQXFBQUFBQUFxcUFRUYFBQWFxQVFhYYHCggGBolHBQUITEhJSkrLi4uFx8zODMsNygtLisBCgoKDg0NFA8PFCwZFBw3LDcsLCwsLCw3KysrKywsLCsrLCwrLCwsLCsrLCwrKys3KyssKywrKysrKysrKysrK//AABEIAOEA4QMBIgACEQEDEQH/xAAbAAACAwEBAQAAAAAAAAAAAAAAAQIEBQMGB//EAD0QAAIBAgEICAMHAwQDAAAAAAABAgMRBAUSEyExQVFhBhRScYGRofCx0eEVFjJCU5LBIoLxQ2KToiMzcv/EABYBAQEBAAAAAAAAAAAAAAAAAAABAv/EABsRAQEBAQEBAQEAAAAAAAAAAAARARJRISIC/9oADAMBAAIRAxEAPwD7IAAAAAAAAAAAAAAAAAAAAAAAAAAAAAAAAAAAAAAAAAAAAAAAAAAAAAAAAAAAAAAAAAAAAAAAAAAAAAAMBAMAEAAAAAAAAAAAAAAAAAAAAAA2AAONiecgIWHmMk5BnALMYaMHIM4oejDR8yOeGkAlo+YaPmR0glVA6aMNGQVQkqgD0YaMM8M8A0YtGSzgzwIODI2OykRlIDmIkgsBEBgQIAAAAAAAAAAr42pZW4ssGTluf9UVybAtKtzEsVr1mXKu9zXxONTEN69vvbyKNrrnPbs5h1tcTC64+7fx9+BLT317/NAbXXCE8Xz7vl37DElWfNb9oniH7e3vFG1LFPl4kliOZ59Yi2xfHxJLEv34ko3utL3xsc5Ypdz7jHliOWo5yxD3PvXjwFG1LGDWNe8xZV3bf47DjpHst74ij0axvtHVYzn6nm4VH3evoTjW1avp3chR6aGKvvJ6c81HGNFqGOVlr3ijZ03NCrVrLWzJp4y78eOryNONZNa9ZQqWILsJ3M+dC+uO3huZHD4mwGpYDhQxCbsWAIiJCIEAAAAMAEYmX6bco9z+JuFTKWGc4q21O/hvXw8gPOKDRCzLzRzk0QVMxkswsahXCqyp2C3DUWGyLaAr5oZhYbQroDgh6PVqO2oWcBwzQUOR3zkGcgOGjGqXE7qaHnoDnCDRLQE41EdYSQHKnRZq0vwN8Pn9SvBJl7CouIhSr8Dni8PnK8LKXozrUwy/LqfoVdO4P+rV8ALuRoam5fj2PhbkaTM3JWIUpStwNNgRZEkIoQDEQAAAAAHPE11CLk9y83uQGbl10oRzpyzG9maruX9u/v1HicTliSbzf6lubWa34XZ1ynRrVqjnLfs4JbkuRxWR6hNzVVpZeqdj1IPpDU/TfmXlkWW9klkOXeZ5/r1bjMfSGr+k/MPt6s/9P/t9DXjkB21ux1h0eW9svO+lxgvLtb9P/t9CH25X7C838j00Oj0Ht22Oq6Ow3/Ec76XHk5ZYrv8AKl4sI5Vr7831PWy6PwW4Pu/DgOd9K8j9oV+1Hy+pLrtb9Twsj00+ji3bDk+jftDnSsCGUK3aT8PqSWPq9peX1Np9HbE49Hic6Vixx1XtehaoYqo/zehsUuj0d7fcaGHwMIWtH4MvBVXJ0q7/AC3XPUbVKc4q7i/B3OuFRZTNZkRXhiEx1c2Ss7NDr4eMuT4raUtBNStnK3duKjQyTRUHK29L0NJlfA0VFXTu3v2eFiwwIsRJkQEAwAiMAIEZuW5aorddvy9s0zHy/J3hb/c9fgBnRev34Eo7Pe5srRbOsZPvLR1TXv4CUlsfL5/I5NkVPkKqznc/fuw1U2e3vKqqaxyqCixnJq6+u71JRnz9v6lPPfxJRv3rbzJRa09tr4efu/mTjWKGY/8AI4Oz9sVGi6q9Pf8AIJ7be+JRdbXsafv1FnP371lovqWrz8CKa8L61/j3rKsZX32d9XyvfZrEnta1PfrbFF6M7leu2n6/PWctJr8OLXeNVOYov4Ctc614zTdldbrbfUo4J2ltv4GxGQFDrDX4k13/ADDT3asX5We0o4rBJ64vNfLYwNDJ07t8LF1lPJc/6c1pJrhv5lwCLEyRFgIAAgQAAAZWXKV3B96+BqnDG0s6DS26mvD6XAwFQDRHV1Uc3iIgR0YtET06FpkBB0A0BN10LrCII6AkqVgeIXEXWY8ShOmLRDeKjxQutR4ogNEJ0h9ajxRJYiPEDlo2PMlz+J0dePEfWI8QOdiUaLJqvHijpCtHiAUadmacotpZtirCzLtOeouCtPPW6/ccnirbU13l6U0QlZ7ShZLxClOy4GqzJyfSzat47Gnc1mQIiyQmURAYARGICBkK1WME5SaSW1smef6SzcmoLYle3N+/Uowct5Z0s3m/0xWparSfNsyJu/55+DZbqZMu9pOOSjG5WlFXX+pL9w9JLty8/oaMclrv98SX2Z7uOSsvPk/zy8yNv90/3S+ZsLJiJrJi3WLyjDzFvcvGUvmGaufm/mbv2Um+YPJKW4cjA0UeD9Q0Ueyj0UcmJHVZNjw8vQnJXmNDHsryQaFcPiep6jDhz96g6lHh5l5K8rolwfqPR9/m2eqWCjscfEaydHgmTla8vCkuDZfwmDk9kX8D0VPCwW4tUopPUvIcYdKeT8DNbZW5Js0+q85ebOtNHF4nk/I1MxlCeHkvwyfc9aKydR70uJaWKRxVdK93vA0skwSvd3l/BoMzMlVU2/Q0igExiAQAAEQEMgZ5/KTvUly/hHoDAx1P/wAku+5RSdrksxEtACpEVGw7EtGLNYRHURb9s6ZolAKiqnf71/E6Z+r373C0YaMBKpyCK97RODJAKUu/Z7/giqr/AMkmxMgUpPdb67RqoxWJ2AJSJKb3/EWj4olGkEaGHeo6uxxwsdVjsqC7zQ5SaOFZx2uxblh48EcpYWPBAQyVXvUStqs7G6ZOEgs9JbtfcaxAhDAoQAAHMYgIGijlHDtvOSvqs1/JeRhdI8sSpXjDU7K73ruKOUqyRB4hHlp4ly2tt8bu5DP/APrzZi6seq06DTo8rbv82K/J+Iukeqddcg6xHijyurskkuS+AukeneKjxXmDxceKPMKF9yHoW/yryQukek65Hig63Hiec6jJ/k9BxyW3sil4D6N94yHEXXIcUY32RLgP7Dk/yofRs9chxQ44yHFGHPIr3peCIRyJLckPp8ehWPhxXmWKOMg9kl5nm6WQp9hLyNfA5HS/F5Ifrw+N2hInPELv7jjRwqS/g65qRtHGWJe6LOEq8nqSt3lqUkirLExT3EF7Jd4uze34moYuTsTGU1e/LVqbNoAAAKAAADiMjcdyCR5nFUlOcm97Z6OcrJvgmzzidijksFDhc6dUhwQnL/Ng0pBKWChwRF5PjwQ3V+glWKOf2dHkR+z48Cw64KqBwWCiidPDxW46aQjcCULLZ8PfA63W6xTz/AM+3vaSqu6Rb1r+Q1URUdV/z6fQFVFRbdRDUlut77yq5dzFBv3qFFxVbHejVTKLeolhZa9oov1r6rc9fA5ug3+ZkqlW2raN10lrKOPVFv19+slKlHekc6mJb/Cm/QryhUe9ICy6kY7OOo3acrpPijy8MNru3rPUU9i7kBIBXFcCQEbgBXuO5z1j1gSqK6a4pnnZuzae1amj0B5fpTSnBupBp3WuGvOuuykncg7aREHyZ4ueXK8f9Gs/7JfIiukdTfRrf8c/kZqvb37hXPF/eqX6db/jn8iS6WW2wqL+yXyLR7EbPHrpfDepLvTX8D++VPj6MUexuCZ459NKW+RJdNaPaQo9eQZ5P750e2vMf3xpbpLzQo9WCZ5N9MaXaj5oX3xpdpeZKPXJEk0eQXTCl215of3tp9peYo9imdcO9ew8hS6WU3+ZeZqYLpDTl+deYo9YoJrWrkerx4FTD5Rjm3v4LW33I5SxlSf4YZvOev0RuovSaRm4rK8E7K8nwirkXgXL/wBknLlsj5IsU8LGOxJEFTCYmpKopSilC/4W9b5u3wPWRkYcI6zapbF3ASuFwAAuACAgMjcdyhsycXSzpN+RqTeplCTIKLwi4C6muBcbFnAU3glwF1JcC7cLgUuorgLqC4F64XAoPJ0eCF9mx4I0LhcDOeTI9leSIvJUOzHyRp3C4GW8kQ7EfJEHkWn2IftRriAx3kKl+nD9q+RH7v0f0qf7I/I2hgYi6O0f0qf7I/I7Usg0VspU/wBsfkapKIHLDYKMVqil3Kx3zEiVxAQaFozpcWcBKlSNJIpYZ2ZdAAAQDAVwA5AAFCnsfcUJgAHOQgAgAAAABgAkAwAiMAAAGACBDABhEAA6oYABAaAALOG2ltAAAIYAIAAD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apartmenttherapy.com/images/uploads/03-13-towel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11887"/>
            <a:ext cx="16908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contestchest.com/images/100timhortonsgiftcar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0017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money do I need?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248471"/>
          </a:xfrm>
        </p:spPr>
        <p:txBody>
          <a:bodyPr>
            <a:normAutofit/>
          </a:bodyPr>
          <a:lstStyle/>
          <a:p>
            <a:r>
              <a:rPr lang="en-US" dirty="0" smtClean="0"/>
              <a:t>Breakfast and supper will be provided.</a:t>
            </a:r>
          </a:p>
          <a:p>
            <a:r>
              <a:rPr lang="en-US" dirty="0" smtClean="0"/>
              <a:t>Students are responsible for:</a:t>
            </a:r>
          </a:p>
          <a:p>
            <a:pPr lvl="1"/>
            <a:r>
              <a:rPr lang="en-US" dirty="0" smtClean="0"/>
              <a:t>Meal on the way up and back</a:t>
            </a:r>
          </a:p>
          <a:p>
            <a:pPr lvl="1"/>
            <a:r>
              <a:rPr lang="en-US" dirty="0" smtClean="0"/>
              <a:t>Four lunches</a:t>
            </a:r>
          </a:p>
          <a:p>
            <a:pPr lvl="1"/>
            <a:r>
              <a:rPr lang="en-US" dirty="0" smtClean="0"/>
              <a:t>Minimum $60 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r>
              <a:rPr lang="en-US" dirty="0" smtClean="0"/>
              <a:t>Good idea: purchase gift cards (Tim Horton/McDonalds) before leaving. </a:t>
            </a:r>
          </a:p>
          <a:p>
            <a:pPr marL="301943" lvl="1" indent="0">
              <a:buNone/>
            </a:pPr>
            <a:r>
              <a:rPr lang="en-US" b="1" i="1" dirty="0" smtClean="0"/>
              <a:t>Spending money will depend on your child’s spending habits.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104900"/>
            <a:ext cx="3943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up….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77221"/>
            <a:ext cx="3987965" cy="3450696"/>
          </a:xfrm>
        </p:spPr>
        <p:txBody>
          <a:bodyPr/>
          <a:lstStyle/>
          <a:p>
            <a:r>
              <a:rPr lang="en-US" dirty="0" smtClean="0"/>
              <a:t>Stopping in </a:t>
            </a:r>
            <a:r>
              <a:rPr lang="en-US" dirty="0" err="1" smtClean="0"/>
              <a:t>Edmunston</a:t>
            </a:r>
            <a:r>
              <a:rPr lang="en-US" dirty="0"/>
              <a:t> </a:t>
            </a:r>
            <a:r>
              <a:rPr lang="en-US" dirty="0" smtClean="0"/>
              <a:t>for supper. </a:t>
            </a:r>
          </a:p>
          <a:p>
            <a:pPr lvl="1"/>
            <a:r>
              <a:rPr lang="en-US" dirty="0" smtClean="0"/>
              <a:t>McDonald</a:t>
            </a:r>
          </a:p>
          <a:p>
            <a:pPr lvl="1"/>
            <a:r>
              <a:rPr lang="en-US" dirty="0" smtClean="0"/>
              <a:t>Subway (in the mall)</a:t>
            </a:r>
          </a:p>
          <a:p>
            <a:pPr lvl="1"/>
            <a:r>
              <a:rPr lang="en-US" dirty="0" smtClean="0"/>
              <a:t>KFC</a:t>
            </a:r>
            <a:endParaRPr lang="en-US" dirty="0"/>
          </a:p>
        </p:txBody>
      </p:sp>
      <p:pic>
        <p:nvPicPr>
          <p:cNvPr id="10242" name="Picture 2" descr="http://www.evaluation2000.com/images/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7"/>
            <a:ext cx="4483199" cy="399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in </a:t>
            </a:r>
            <a:r>
              <a:rPr lang="en-US" dirty="0" err="1" smtClean="0"/>
              <a:t>Qu</a:t>
            </a:r>
            <a:r>
              <a:rPr lang="fr-CA" dirty="0" smtClean="0"/>
              <a:t>é</a:t>
            </a:r>
            <a:r>
              <a:rPr lang="en-US" dirty="0" err="1" smtClean="0"/>
              <a:t>bec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6" y="2675467"/>
            <a:ext cx="4763956" cy="3450696"/>
          </a:xfrm>
        </p:spPr>
        <p:txBody>
          <a:bodyPr/>
          <a:lstStyle/>
          <a:p>
            <a:r>
              <a:rPr lang="en-US" dirty="0" smtClean="0"/>
              <a:t>Go to the residence.</a:t>
            </a:r>
          </a:p>
          <a:p>
            <a:r>
              <a:rPr lang="en-US" dirty="0" smtClean="0"/>
              <a:t>Meet our tour guides that will be with us for the remainder of our trip.</a:t>
            </a:r>
          </a:p>
          <a:p>
            <a:r>
              <a:rPr lang="en-CA" dirty="0" smtClean="0"/>
              <a:t>Curfew time will be determine each night on the behaviour of the group during that day.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0" name="Picture 2" descr="http://eliottautourdumonde.files.wordpress.com/2011/09/dscn4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1" y="270892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the residence…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2675467"/>
            <a:ext cx="4814565" cy="3450696"/>
          </a:xfrm>
        </p:spPr>
        <p:txBody>
          <a:bodyPr>
            <a:normAutofit/>
          </a:bodyPr>
          <a:lstStyle/>
          <a:p>
            <a:r>
              <a:rPr lang="en-CA" dirty="0" smtClean="0"/>
              <a:t>Students are allowed to visit around the </a:t>
            </a:r>
            <a:r>
              <a:rPr lang="en-CA" dirty="0" smtClean="0"/>
              <a:t>residence </a:t>
            </a:r>
            <a:r>
              <a:rPr lang="en-CA" dirty="0" smtClean="0"/>
              <a:t>only on the floors we occupy!</a:t>
            </a:r>
          </a:p>
          <a:p>
            <a:r>
              <a:rPr lang="en-CA" dirty="0" smtClean="0"/>
              <a:t>Students do not leave the floor unless they’ve notified a chaperon, and have a buddy.</a:t>
            </a:r>
          </a:p>
          <a:p>
            <a:r>
              <a:rPr lang="en-CA" dirty="0" smtClean="0"/>
              <a:t>If visiting someone else’s room, door </a:t>
            </a:r>
            <a:r>
              <a:rPr lang="en-CA" b="1" dirty="0" smtClean="0"/>
              <a:t>must be left open!</a:t>
            </a:r>
          </a:p>
          <a:p>
            <a:r>
              <a:rPr lang="en-CA" b="1" dirty="0" smtClean="0"/>
              <a:t>Keep rooms clean and tidy!</a:t>
            </a:r>
            <a:endParaRPr lang="en-US" dirty="0"/>
          </a:p>
        </p:txBody>
      </p:sp>
      <p:sp>
        <p:nvSpPr>
          <p:cNvPr id="4" name="AutoShape 2" descr="data:image/jpeg;base64,/9j/4AAQSkZJRgABAQAAAQABAAD/2wCEAAkGBhQSERIUEBQWFRUVFxgXGBQVFhUXFRQVFBQXGBYWFBcYHCYeGBwjGRQVHy8gIycpLCwsFR4xNTAqNSYrLCkBCQoKDgwOGg8PGiwkHyQqLCksKSkpLC0sLCksKSwpLCwpLCkpLCkpKSwpLCkpKSwsLSksKSwpLCksKSksKSwsKf/AABEIAMIBBAMBIgACEQEDEQH/xAAcAAABBQEBAQAAAAAAAAAAAAAGAAMEBQcCAQj/xABLEAABAwIDBAYFCAcGBQUBAAABAgMRACEEEjEFBkFREyJhcZGxBzKBobIUI0JScsHR8CQzYnOCkuEVNGOis9IWU6PC8SVDZHSUNf/EABkBAAIDAQAAAAAAAAAAAAAAAAMEAAECBf/EACoRAAICAQMEAgEEAwEAAAAAAAABAhEDEiExBCIyQRNRcTNhgfCRobEj/9oADAMBAAIRAxEAPwDPt+mMmIb7WEn/AKro+6h9Dh4E0Xekpv8ASWf/AKyf9d6hRKKFwW+S32Lvfi8GSrDvKSNSgwptcX6yFW9ovX0/gHCpppSolSEExpJSCY9tfJrieor7J8q+tcAn5pr7CPgFYmrRqB7hvVHt8zUTbY+aPs86m4YdUfnjUTbQ+aPePOlMi7A0X3Fa0LUK+lNkKwJJ+ioq8G1fjRa2LUM+k0f+nvfZWf8AJS2JdyCyMOYkEe3yirDZ7x+cE+shKR35kxUNlPWH541M2YiVoHNafP8ApXboTNd9D+DBhR+h0o9pKfwrVcg5Cs49EA6jv7xXvitJq2imznJSyV1SqqRRzkrzJXdKpSIcZOyo+0GpadsPUVw/ZNS6jbSXDLp5IV8JqUiz5n2w9lxCVfVCJ8OND6x6n2lHxKPuFXm8l1Yg8gj4gKo1KursnyP4VSRphF6M2s202Z4B1Q9jLg++tcxCYMcgn4RWQ+jd0jauFjRQdB//ADrV91a5iFSZ7E/CK53W+g+H2R1qqO4unVmmHK5o0hla6iuLrrFPhOthIEmIHaZqvxO/eGw/93SX3PrwQgdyov8Aw+NEhjcuDM5qJd4XYaldd0htAuSqAY5wbAd9WKcY0tnEIZkhLDhz8D1CLTc99hWV7S32dfUOlzETZIEIHcn7zJo73MadLWKW4IScOvLMX6p4a07DHokhWU3IzRs2HdT6U1GY0T3DyqUDajgiPiDY0XbGelCR2DyoPxBop2MeqO4eVByrtDYuQuwHqClXmzT82KVKBzO/San9Lb/+s3/rP0JpTU7a2OK1S6uVABPWNwkEkDulSvGoiBXYOeePDqL+yfKvrXCD5tv7CfhFfJzqJQr7J8q+s8KOoj7KfhFR8GonmGHVFRNtD5s9486mYb1E91RNs/q/aPOlsi7A0eSA2KF/SZ//AD3vsOfBRWgUKek3+4rHMLHiilca7kFZirQ61WGxW5eZ7XUedQWvWPefKrDY64dYP+KjzrsehQ2b0TohL45LP591aJQP6P8AD5F4kG0uqgdgJk+Jo4q7spipUqVQoVKlSqEFUPbB/R3v3avhNTKgbfMYV/8Adr+E1CHzlt9mG8Wr9ptI9q58hQxxc9vkqjLfNro2kpuOkcC4P1QLd91e6g5Gq+//AHViL2Ny5LrcR3JtLBk/WItf18OtP31rxMgfZT8IrFd2cWWsZhFjgtsexxJbPxGtnaPUR9lPwiuf1voPh4Y25UZxVSHKiumucMlfj+sCDQ1itngaUTYiqzEJo8G0ZaTBtzDXHfWt7ARGFdH/AMdfwGs4LPWT3itH2A5LD4/wF/AaPGV5IgpRqLMXw+ie4eVSKj4cdVPcPKpBpoWIuIop2ObJ7vuoWeon2R6qe4eVCy+IXFyGGzT82KVc7M/VjvpUoMBujZTq56YYdf2mwZ74SKrNo7h4MpUp3BYNXMoQptRJIHrJvxotmou1D80r+H40116oTA930NbOVoytv93iXz8ZNHCEwABwAHhXZNeCqfBENYf1U91Rdr/q/aPOpbXqjuqLtX9X7R50vk8WbjyQk0I+k3+5+1Xw0WpNCXpNP6In7SvIUvj8kFZjLQ6yu9XkKfYVGT7X3Uyk3V9pXlXbZ9T7X3V1PQofQe7LhOIz/RcQgjtJbzKPjFGQoR3bAnC5dOjkdxb/ABmi8VUOC5CpUqVbMipUqVQgqqN7nMuBxRHBpfw1b1Rb8qjZ2M/cr+GqfBa5MO9IyuvhhwyA+Kh+FBrA9f7Q/wC6jL0ifrsOP8NPu/IoSwyeor7SffnoceDb5PdjICn8KCYGZN+1C5HvArasEZaaPNtHwCsRwCoWweS/+4Gtr2X/AHdj92j4BSfV+g2J8nSxUZ1NSnKjOVz6DldidQOZAngJ4mnBsljV7FNoH2kDzVXOLbzAg6GhzFbOg2o0EvZmV+gkT/ZCCCvFhwg6JcJuOxpM0TbJ2jhXGnxhUqsyslRQ6kEZSLFet6yVzC3HeK1Xd1EYdz9wr4DTUZJTSigEounuYywLJ7h5U8qmmdB3Dyp00X8AiK+KJ9jiye4eVDT4om2PoO4eVCy+IXFyFmzR1B3mlS2cep7TSpQOadmqJtVfzSu9H+omnFuxVVtjF/NK70/GmurKVIVSLovCl0tA28+8RbQVJMZffXSN50pQknFtokCZIgGLj1qB8tm9FBq24IA40sRgytBAPGfDhQW3va2RJxjZHMEAfFRJsDbbS2zldQuDc508p51uNT2Zl7bjK0lNlAg8j+b0H+k5X6K39tXkmj/aDwcTDcKNpggwBxAF/bQzvVuc9jGUNoIQUqJlQkXAAtI5UH43GexrVaMDSbr+0ryp8aN/ao02x6IXcM0465jGZhakthtWZeVJUUpObWByoJUbNd9PWAPoLcxUtYNR/wCXl/yE+UUaUD7kH5jBfYB8Wzb88xRvNSHBbPaVclXZXBcP1feK03RkdpUyHj9X310Fnl76rUi6HKH9/R/6dixzbI/mIH31fA9lUW/Kv0F6eOQeLqB99R8EXJiPpCH6WyP8OfBCj91CuHT80r7Tfvz0YekVH6Y2fqsuHwZc/GhRgfMrP7bX/fQ4vYIyvTYDsX+fKtu2MZwzH7pv4BWIr9VXeD762rd1c4PDHmy2f8gpbqlsjeL2SnBUVwVLXUVw0jQwQnhVdiEVYPuXAHEx4165sF9XqBCv4oPvFWkU5UDi2OsO8edaPscjoHAP+Sr4TQS/sXEIUCppQE6wSPECKLN33iW3wREMr+GiwTWSIOTTi6MhZT1U9w8q6NctrsO4eVcrcppCw28aJtk6DuHlQo6uifZC7DuHlQ8vAXHyFuzz1Paa9prAudX20qUDmhYl6KHNs4rqkd3mKtMa9Y0M7SdkGmss72MQQP74vks/xJ+MUKtAUQ71qlr+JPxihxpVXi8QeXkmtkU+CDqBUNKqeQutgw69GeJbbffW4pLaejAzKISJU4kAEm1zWoq0++bVlvowYS47iErSFpLQBSQCCCviDatOyEAaJA5Xj2mmMfBQJ+kj+7a3CH47uhM++PGsAfMBrun31vHpMEYYqvZrEXPPoSR7gawnHJjo/sD3k1IvcpH0BuRHyfBR9RMnt6I2o1oK9HKc2Bwh5AT7AaNq1j4LkKvCK9pUQyNgXV7K6RoKQ1NepqkQVUO/KZwTg5qa1/fIq/qp3lYK8OUgT127c4cSY91VLhlrkxf0jNfpCVc8HiFRrBSkg34+tr2UHoTGGWf8Rr3BZ++jfflKVPjJmj5BjOqr1klKAcp8DQQVfoqh+2k/5TQVwEZWLFld34Vse6p/QcJ+4b+AVj7iLHurXd1j+g4T9w38AoPU+KN4uSwcVUV1VOPPAakDvIqKp0HQzSNDBGxJ4jUXHeKkYDfUNmHmlfaQQofyqjzqM8uqnFNzW4ujMopmi7O3qwzsBDyAT9FZyKPsVFWuISOidt/7a7/wHjWJOsXAo43ffWloJSohJTlKeEEQbcLcaZ+dR5QD4vo53X3CweJ2fhHXEKDi2UlS0uLGZV5JExw5UHbf2G2xiX2UglLagAoqMkFCVX/mitU2HDDLbLafm20hKRJkAczx1oT2/ujiH8W+8jowlxQKQpagoANoTcBB4pPE8KK5RkrRjS0AqtmI5HxqQy70fq+8zRErcbEji1/Ov/ZUR/c3Ef4f8yv9tDdeyJS9FcnexxFsiT40q9XuXiJ1b/mV/tpVVYzfeaptB2xofxKrGrbaDljVDiXLGlZO2MLgot5lfNn7SfjFDjZq93jV82e9PxCh9BprF4i+XkloNOpVUZJp1KqICDv0aqez4r5N0ZcDSSkO5sh6+hKTInSeHI1qbmJAgar4pT1iD5DvNZJ6N9rssOvnEOhpKm0gEkiSFyQCL6VpWzd4cK6ejwzzSlQVZUG8CJUbXuRfto0Kooq98thKxbDic+VfROpQJ6uZ1GWXDEwOwVlO9vo9fwzHylxTZQno0ZQVZyVLCQUgpAgFQrfWWUm56x93hVTvI3h3FIGJQlxEKBQoT1syFAx2FI91R1HctET0ZMRs3DfZ+80W1RbKxzDLaW2gQhMwL2BMxppep39ro7ffUjkjXJbiywryq7+1m+3/ADUy9txoa5v81a1orSy2Bua9qiG8LP7fiqnU7wNfte+s/LD7L0S+i4qPj0yiDzT8QqD/AMRtdvvppzedmIM+BqnmhXJahL6M53nws7aSgxC8K+D25mlpnxKay7FnK0pPaPFMitx2yxg33unJdQ7kLYWJMJN1Qk2k8zpQXtP0f4ZZJTinQCSSFNJJvyIgc9RQVmgnyE0S+jPQNfzwrUt2F/oOE/ct/CKoHtwWx6mK/mZVPZMKq5wWCUGW8MwtS1NM2KUR0ikWCcquY7aFmyRmqizUIuLtob21stD6klZNogAkXEzMai+nZTeAwgZRkSSQNJMmIA6x4mxvFQMQ8+kkKKgRqCACOwiKirxbv1j4J/CsaZVRrUky6cdqG6ZqtbW8uYXAEZlHKEpBMAme20a/cYDYblkNJUEACXAtsLdMXKlkerPAADSsODRpSsGFN9Yd4ou2QnqJoWxgbTq4qQdElJjszRB99TNlb2tpPRrtyOpjmpIE+0CKzJN8F3QfYbQVPbRNDuA2mlauqoEQIIMiiPCnSmcQGZ6rD1HVgxVhFeRTNJg7Ks7PHKlVqmlWfjReoDseuqTEmx7qtcWvWqfEmx7q575GlwUO8B+bPen4hVCg1e7dPzau9PxCqBBpvF4iuXkkJNOA0wk06k0QGSEKoh3P2qMO+p1SFLCWlDIkjMqVoAAmhpBok3IY6TE5YmW1W9qan4Iad/xCp1I6JJbSQDf1hPAxpVBvTtJbISoXhEgKmDLiQTzNqvSEYeAYW6dEcEjmv8KF95UqfXkWqCU6xIHXB0kchWM0qVM3BW0Vm1PSCrDkJ6NCiYIEqFssqm/NQA76iOelt+OoywnkcpVHiaH/AEiYEtPYclWbOlfCIyFsc76g0NJdomOK0plze7RoDPpYxqZ6zfd0aYHhU7CemN3ME4tlt1smFFAKFpHNOoJ7Ld9ZoHa6K6LRizW8ZvEkONhgpcbWFkLvMJ9X26TXDW8y8oOVHqFX0tQojnpYUH7ktF4qRnjoesARMhwEHjaCB40Ut7vKgDpR6hT6h1KiZ17a52SoyobhurH3N5lgKORFkIVqrVeWRrp1j4Und4VhRGRPrpTMq0VMnvtXJ3bUQodIOslCfUP0MsnXjlNdObuqknpE+ulfqnRM217aHcQlDDO8S1KQktphThRYqsAEwe/rGrdfGqhvd9SVIPSJOVwr9U3By2F/2atFK1/PChya9FpMadFRW3Sh1tSNQodxm0HsvT7qqgYhXLXh31Se5GMby7UTisaw5hzKcQ0RlVYpdazZ0K5KAAHbIqAWxcEQeIPA8Qff4Vbb3qab/s7GtQn54IciyQoIhSlcuqL84FRtq4hs4c4lKf8A3CmQoBKklRAJnXQRHPjXQir3FJ0U2KwKVCCJHaLW7Kirw5TIQtaRGiVrCSORTmiuhtxB4D+cVyrazZv1R/ELRWqB2QHMLJ1V/MamYLBgCBzrhWNb5juzCknayBoU+NRr6LTLXBsKQsLaVlPZoewjQ0dbE3oEBL4yn64kpPeNU+/2Vmqd4kj6via7/wCMgNMnvqoxaI5G4NrCgCkgg6EEEHuIpKFYkz6SXWZLJQOOU5ig96SYPnWsbH28nEstuptmSCRyPEUayluWYVSpnpaVWWBOKXrVY8bHuPlUrFOa1BcVY9x8q5g36KXbp+bV3j4hQ+k1fbd/Vq9nxCh9JpzF4iuXyH0mnEmo4NdpVRAZKQqr7dVjO8pOZST0ZhSSUqBC0GxFxQ42qr7dbaCWXlLWCpIbVKUxmIKkWE8apohouzMN11LUTH0nFcSdB2nsqt2xiU/KUgDKIieKjJ/CpezNt/KsY0hKcjCLpRxKo9ZXbeom8mHLeIEx1gSBNwJOo4Clcteg2PkG/SNs5OIYacw2d1bMlSQg5ktrjOSkSTGRJkcCazZDk6GaMnNtvMYdp9BTlQ8sJCQUujMtUnpAb3FgbRI41JUrB7UlTp+T4k2+UNp6iybD5UyNDp84mO21M4JaY1LgvJG3sBAXXQVU3b27eIwSkpxCLL9RxBztO8ujWBeeUA9leYDdvFv/AKnDPK7SgoHiuBTYuSt1sU4nFtBlwtKcJRnF/olVwbKHV0NavsnGZlBGLQEK0DzX6tR/bR9HvEd1BuwPRNtEPMuqSy2ELSqFuyqAbwEJVeCRrWlndZ4erkPtIPvFI9RCTlaVjOKSqmx3EbIUgZkkLR9ZPLtqvcXU1gYhj1m1Zf2bx3FM++hzaW9IViUMBpOZVysKghOUqEoEgkka2pOeP2tv2GIyf5JbjlRVOa99dOKqMpevf91L2FE4qobxp11dRHXK0jLIO8Gy0nZj2IbUQQ610qCZSbttpWlOgMKKSeIA5CqPBYtw7LxTS4Iacw+TnC3SCD/KIP4Xt3enLL7aEhTDrK0uyYKFJWtTTiBxMxI5coFD+DXOE2gO3Bn/AKqzXUw8ITyFQfz+B/PCvM/gK9X2/wBKantpkAOFV7/nurkn8jTjpXEnX2f+a5KuHZ4VCHSlfh7rU3OnafCvCfz/AFrj8KhDx0nTjWobhbWyJSgmxAjsMVlizf8APOjHYj+UJPKPKl8vphMZszeItSofwG1QW00qpZEE0lFiXLmmVqse4+VR8RjLma9W71T3HypOgxV7ePzavZ5ihxKqIduGWld33ihoGm8XiLZFuSAqu0mo4XXQcooIloNW+793T9hR8CmqJDlW2wMUpDilIICg2oiQFAGU6g2NZlwQO9jg4ZSVH9e8SGkH6KeLi+MAcONqrd7XiHHM6ypzJKr+qFWA7DqezxqE3vKtlasY91nV9VsG3DVI4DWP6UG4najrjjiluElazPIwq1uQj3UBw1cBYcjm35DDCZVGQKyyQmVuEgkG2kQfCqfA5UKCio5hoUkiPC5q9c2mt1vonTnTYT9KE3CcwuRb2U27splxQyt/JxyDq3c/8S4CT2RRceRRjTCTxylK4l3s/ft9phwYdYFxKVAKbBP0glXqntHbW04nffAMgZsQ12ZSFW/hmsAd2ShpCghROYiZiRE8u+omH3SVMZoTzKYJ5dVKj7zWseWKv6JPFJpbbm6Yr0x7ORo6pR/ZbV5xFD21fT22m2GZKu1ZgeAoFw24zZ9ZSj3WPjTy928I1+sKQeS3JP8AKKj6qHoyunl7Ftb0uY7EGELyD6rYi3frVY0rFBxOIxBKekRKV5285GgMJVmTx9YCasUYvDt2b/yJgeJpY3EiApHDiQCL20NjQZ53LtoPDBp7r4C3Z2JKmGlEyShJJOpMC5r1Tmv54UDjb7wEByANAEogDkLU2rbr3/MPuH3Ur8ErNfMg0dcqE+9QsnH4hY6hdXw6iVKvy6oN+yvV4fG/8vEe1C/wrcenf2Z+VfQb7AdBacEZlpSuUcXGVdVUcylSgr2ftUB4RUYXHDXq4T2w8urLZ7eLaXh3A07nClgyhXqOFKCFRwyyYPYeFRhs11LGLQWlpUQzAKbqCHCSBzgXPfTWNSjs/wC7g5rUrQPrc91cKXen3Nj4iCegc5XQod5M+VRVYZwaoV4edNWhZxa9CC+f59lclQ/P541x0S/qn3CvC2s/R07R+NXRk6K6bJrtWFWLmB/EBTXyZZ0ST3REVLSNKLfCFnuO8d1FOznLDuHlQmG1SLHUdsX7KI8C7pQMqtG8ewWYXHEJApVVtPWpUnpGbOMUFqBUVdGk6CJWruEiPbTeB3fW71iq2hUonXkn82rrDMKWZIJ0k20FxHb/AEq7OKyoSAgjKLBKp7wSrxBNzTEv/PZPcpd/K2GGNht9WDClclkEEWAAIg+2uNr7GbZgKUXFGOqhRKkzJKiPZAmJvyqc3thttErQQs+qpShaBcgECb+29UYezKUpS85V1yRlBEmBxtYQJ5RVYue8NKMpR7GSmW0unKhKs6phLaM5VbTIkTNjpIEVfYLcjEiB0EyRdWROt7hRkRYERwou2NucxhQMShbi1hEhXVEZhchIHEnidKexG+ykgAJlXEgceNhTk8iXAhGO/wBlRivR+httK3GkzErhDZSkzpdIIF4nlamkbvsIM/JmlE5kyhsJWU8jl0jWOw8qssLt51xxIUVJSSJJmIJvI5RT2K2a9g1rcz9Iz1gAASpIVcBYPHgFD20uoue6YVOKVNIocZuoH1Xw90hIvpHGIWCLEHS8Cn8TuawB87hRcqMpzWg8wqRa/tvT7O8zRVdJK8s2R1pHC3MRoYM1I+XvKUtabpOZKRk6ySQVaJPWkWtcEcb0aGF8tf5JPNFqkj3Dbh4VYEspAkRMkRAP1hp+ZqYNwMGbFlEEaCY77rNrik1vC2oBKkPSkJj5oJntEGIJtYwY7Kls7VKQYBmR9ACJ7ZiLjXxNDbi3wXFyqrALfnd3CYcBLEoPVzQcyQL3g8Occ57KHny6mITEiQq0Ec0m/wDTjFSd4NrfKMS4CqQuQk2lJSbdnDz51U7DfIdLaldQAmJkTKesOVp09tV1GKOlSiXCUlJwkdsqcEhxxSpP0jPs5VYYXCpPAeAokwW7LbwssVGx27CmTKTI7K5rnYxRGZ2Sk8B4Cm/7LHTZABBi0fsnh7KmYPERY14nHD5ehPMJ/wBNVC7mEjSHBsNP1R/KPwqt2slrDiVAFRmExrA4wJAo4bYzRFZ36RsIUY5nMLKQgX0grUFfdRem7p93AHI+3Y1LZuBCsI1okJSAEoTlE2ukDtqNi8OpQIJygiYt3CBcC/E1C2btFWbImOolIvJuUgkgcSM3GO+rBeAzILhcJ6qrCwF4ImeF5/M9STfJjToSRS4/BANhSTniAbAnUAkWsBz8edUGNStZgnrZSIMfR0mwAkT3++jBzDBSiAVJCgk6pyyRdPPQxy51Q7V2d0SpKswIWUqJITAkAEgaxIPuIrWBqT7mDyScN42inwuLUhQUGw4QRKbKC0mBEGwOnZOtqIcfspt8JWkoQVJnKQM0g/Vi0QZFoPYarEYFRSFN3QqFTPVCU2AsJN5tF/ZNd4rCOyShxeYEAhConq2zQLk3E9nO4mZYZLZ7/sTG8jdy/wBkPH7ttOplMJUB6ydJN4IjSPChZOACCUujKe0eqf2hEwaI29oKIkFRUZHUWqBlso6zEGIiSTx4QH8MHCSVKUbwmSVBAExP0tT3QaHCD4d0Emkt01ZVu4dnTMPYq/hFQlYQAwhwHsGonmJqwdwoItfUWkQQNSOX/iq0MgEXuNLG1Z0S3rc2tFJ3RyNnmdY5gj+vdTD2HW0QToeWh9vCrrZ7CHDlUopWTA0hXITzp3EbJUCUqJB7gQe0c6G5OLqRnSpcf9K1naYgV5Upe7h+ipBHM2PhXlb7PsFUvouRtZBgABMTFlR2C3M8ud6k4BayoypGoOYzICraHTlPsmqksOBYJBSg3yqETAuARfmb2rx/a3RphJDnMrAM9kRp2aVPgTVxDyy6NmzUd0mG23HEiMziEkHWCnWJ0F5gdp1q7xyiADkTmFs2RJPsJFYLsPeNxjFNuZiAVJGphN+qRyAJjuJrbP8AikONJNkki4PA8R4zW60RpizlqlZDTtJWQtlRAE9kz28uyqt6BquB3Cff+Fc7UxiTMLA7RQ/iccyi63D4j/zS9t8m6L1OObbMiSRcEmb+VTW9tv4gOoaQXT0aiEWkkCUgSRfNFZ+9vlhknqpzHnCle+ncFv4qfmWFkcwAB48KNFNOyON7FsjELcBQ6hlAjXOpS7qkSBCRedZE8pq42NshttZWoJWoQcrigqc+gsToZIJk3uONRsS804panUpKiQkjLcLIzFR6pOaLZoM9tdt7PWoq6IKylQPRuNCFEqEpQElISoAZtb3FrU1mu7ZnDHlIuHdoAIyOpbRqD6xNyJlSU5RJI1sYrpbjXQuA6ZMiUySLj6JJMaG2ltKrMViVAkZHlELACig5cptZIOZueRA0gk2qLvQ8Gm20RlkgqBOs9VIAJJEcuRPOgLHa2DSendsBCMqlBZOWdDrJ48xf23pxleUEn1ibnnAEedObTRlUiDKHAQVSLKScpSRMiLG9ja9O7Ow+dSuQ0HKQKHNvQTZyscw213EeqTVk1vK+bEiO2mxgByp9vB9lJNo1uXuzd1lYxGdpQzDUSBBqG7u+pnFJU6IcAAB4xca8Rc1I2RjVsKCkEpOlvvqW9jluOhaySe01G46duSd1/sWmCxJT21R+kRkOnCOa3UyRyzlKkK9mVf8ANV+1eoO8GHzYdZ+rCx3pI07dRUgtJXsHGcUUYgFc3OUlMXPq+SRw++jfBlLSSFlNzxVZBjiTxtNtI51m+KdHTCL/AEyBMGEpBM94778KOsHiEO4cAxoUlIBuQbzAiPzrXbTj8W4rJt5ESF7VQpMILd4i5UEgkTliONV208S0tIDikqUlRKMw6wOUag8CLwOI41ViELWDCsysxTFgcpBEk2MDUnsvFN7QAcyklQESIy2SMpSsjiRe3IGllB3tEaax8ajzZ+8pTKEwpPKBY+E9Yi/HjzpnEbfISQtIJIJtChrMaaiCOJvpTOKxQCZKcvrCBmV6wkkkGbzMeFV+IUFo6xKCDcwPVjqwq9zxAFrTFXkgpPtX8FYZQVqdFgN4ekdKUpUgXOVMXCdATw1ETA8aklASVErlOY5Ta6SBcgmxk8dIm9DzboAIOaSIsbC8x2gz3+VXe77rbxKVJVnjUEwqdISbEyL+NBlgkt6YWeSO2lo42whtxGZIyrtoRlUQLC3Ht/IHH8BMqJ94gmeHMD7qLn9lBpQSUBRjNdR60G4trHu7aWP2Qh1ILKAleoFgFGLgnQK91X0+SMZU2AzRbjdIDDhkEEXHDhp7Ku8LtQltKFgKy6LWDYRYqy+E+6ohwQCoXI7CbpPEmR/WxqarYxTEA6WgpII5i96azTxvaQvjjPmI1/aWHvJTMx6y0+ApU27u+VGch77CaVJVj/qY6n/bRVr20VEm1zNiTF5Ag8q5xOJKwAlMEyeOp85udbV0yzn0txk6A9thIPLh214jDAEQrUGIJM8/vtT/AMsXGkJywSi+4p38KVGOdoF6vHsY+lKE9KLJAMAmeqL6wDUZaAFGDJ8T7I7xam3sKu6pnmrrfn2XpKTv2MRhJLg8X0hjM4s9twPdr/Wu0bEDkwI4A+sqO88fxrhjDFSoSSbx3X1jWKJcGhKRlzkQLkp8jqJJ1vrVOEuY7/gvUltLYqdm7k9IYCiON0i8cyTEUXs7BThWkEuQSbkgJSkwT1zeNNe2vWsdkF1ZkhOYDLc8gALFQ7J7qfZ2sHVhSzKUpUNBoqOWhm1FxYcje+35MTzKK2ZY7JwCHAmyoSCAUlKxkEkDXnERpBiKt3goQSpwpyqOoKkqJNipJmLiOrNtartmuIDKQXMpV3WSmISb8SQZsb8a6dxwR+scGuZXrQmfVHMcYJsamSc7qzEIxotcK82q5SqxMErzBaRIJkwFDjF6y3eXbXTOuyABmOVIH0Qrq24Hwo5xu1GRhllsz1SOJmREiTqbyR7RWVu+smSCCDabzB43/PfNGwu00+TOSG2pcDmOWXCpJiAmxFwBEi/tGvAdlXm7jALIUBdRMn7JI8gPfVHgVFSVG3Vyj+IhUxzkJn2Ue7g7MC8G0r9pwacnFUr1EW1piEg6VsbZ2eToKscPsJRonw2zEirBvCgUvHpm+S3l+gZb3d0nn9xqWNhJFXpY07/uNeFuKMunivRn5Wyq+RACh/ffHdBhFkesuEgd5En88xRc6BWb+l1pZZZUkEoSpQUR9AkpylQ5GCJ7OFT40i4yt7g++7n+cSLFKBpdQM+NxEniBRxujj0oaCSREElWk6gEcZtHb4UAYCQ1AFikiOZCdE933mrVvaBbbw6kn6SrEXVkISVAz1fWiD30w00q+i1U5/kLto7TaWohEgkic6cvXEda9tIt2zUJQJKgk8lJIABhXVmOQI14weUVAGJR6yilMxlBibEkTaSCDB744Xlt4dxSFuZgZKSSSExCZTHK8yO+gSi7GZpQSok/I0lK0EEEG0nkSQq2oBOggQrtoRxcha0QSUqkCfIeFEqMI4VKuCIQq5GiVWQeWYKI9gqLj9lLShS1QrqpCokyi2UpnWJAJMk+V4U9VNi+SUatqwbVs8WUVA5jaLTrPtB0/Cu+iUnIpKsqkqkLE3B+lI04gjS9PODNqSJgyRbj1jGgNe4fBLEGTBnQGUggjTiTzNhrBrrNqtxBbvtCBvGoeTZtalp+quAFWCinNcIAOaY4Re9PEhqTAEKgKU5oZ1PViTMjsPDSqNDRKFJ66FRknrJlIupJJ9bQnuFUzeEMxJVwCeZvcSYMWHKSAbmudkxwi7Q/huapugn2030wC0JbBMxCh1iOBUTym5HCONUWF2wpokFIIGgV6yFcSnXLx0769OHaSICZInKVFNlaSY0WT4AaVBcMG4zTEgHRRuRInzqQ08SianireMiyVvB9RqB2LtJ1+jXtVxwieY8QPP8ANqVU8cL5KWRe4/7IDCjldv8AV+KpGIupU9h9vPvpUqYx+DM9R+ojrZ6B84YEym/HU1z0hvc3F762GtKlXPfI+uBzYyBcwJDigDyGU2HZ2VLxajJvx/GlSro9P4nJ6nzJux1ktvSZsTe9wkwe8RUhizpI1LYJPEmNTzpUqafIsi9wTYzMiBFrRbQ15iVWQeIcEHiJSJjlXtKuW+RxEDaif0V/sUuOzuoAxw+dc+3+FKlW8XkGl+kOYf1lfZ/Gtf8ARoP0BH23PipUqpcv+AUgxbp5FKlWwTOzTb1KlV+iIh4igj0mf3FdKlQmbRnmz1HNE2CLDgJImOVSsdpHDpVW4esilSok/JhcPr+SzbUei9gq+3YUTmnt81GlSpeY7m8UJo3QOBaJPaSASTzmrJsS0iby2QZ4i9jzpUqHj5AZuAIwaRGmrkHtAAIB7jerNKyUJkzIEzx6vGvaVM9f4IF0XsYF0meSvMVG2mkAKgfRj2RMd0ivaVKdH+pEa6n9N/gqcWeHIn2ShNR0KOVy/wBJHxUqVd+ZwS06BJuUg94HOlSpUjLkaX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195388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s://encrypted-tbn0.gstatic.com/images?q=tbn:ANd9GcRQ-_QDKC9dUSIcF1vElOxlXp2rMHGSYJqLWwYW-NrHDko4dYB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40519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Electronic </a:t>
            </a:r>
            <a:r>
              <a:rPr lang="en-CA" dirty="0" smtClean="0"/>
              <a:t>devices</a:t>
            </a:r>
            <a:r>
              <a:rPr lang="en-CA" dirty="0" smtClean="0"/>
              <a:t>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573016"/>
            <a:ext cx="7876397" cy="3284984"/>
          </a:xfrm>
        </p:spPr>
        <p:txBody>
          <a:bodyPr>
            <a:normAutofit/>
          </a:bodyPr>
          <a:lstStyle/>
          <a:p>
            <a:r>
              <a:rPr lang="en-CA" dirty="0" smtClean="0"/>
              <a:t>Students are responsible for any electronic devise they bring (phone, camera, computer/tablet, etc.)</a:t>
            </a:r>
          </a:p>
          <a:p>
            <a:r>
              <a:rPr lang="en-CA" b="1" dirty="0" smtClean="0"/>
              <a:t>We are not responsible for loss!!! </a:t>
            </a:r>
            <a:r>
              <a:rPr lang="en-CA" dirty="0" smtClean="0"/>
              <a:t>Therefore, </a:t>
            </a:r>
            <a:r>
              <a:rPr lang="en-CA" dirty="0" smtClean="0"/>
              <a:t>be responsible for your own things!</a:t>
            </a:r>
          </a:p>
          <a:p>
            <a:r>
              <a:rPr lang="en-CA" dirty="0" smtClean="0"/>
              <a:t>Know what kind of phone plan you have so you won’t be </a:t>
            </a:r>
            <a:r>
              <a:rPr lang="en-CA" dirty="0" smtClean="0"/>
              <a:t>surprised </a:t>
            </a:r>
            <a:r>
              <a:rPr lang="en-CA" dirty="0" smtClean="0"/>
              <a:t>when the bill comes the next month (roaming charges $$$).</a:t>
            </a:r>
          </a:p>
          <a:p>
            <a:r>
              <a:rPr lang="en-CA" dirty="0" smtClean="0"/>
              <a:t>Internet available in rooms.</a:t>
            </a:r>
          </a:p>
          <a:p>
            <a:endParaRPr lang="en-US" dirty="0"/>
          </a:p>
        </p:txBody>
      </p:sp>
      <p:pic>
        <p:nvPicPr>
          <p:cNvPr id="13314" name="Picture 2" descr="https://encrypted-tbn2.gstatic.com/images?q=tbn:ANd9GcRxCFTJ3wH0G6l7mRmeNIVZSZKuQV9YC6OgheRGGzKJFL-lEp2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6256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phone…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8064" y="2675467"/>
            <a:ext cx="3995936" cy="3450696"/>
          </a:xfrm>
        </p:spPr>
        <p:txBody>
          <a:bodyPr/>
          <a:lstStyle/>
          <a:p>
            <a:r>
              <a:rPr lang="en-CA" dirty="0" smtClean="0"/>
              <a:t>Use of cell phone during tour time </a:t>
            </a:r>
            <a:r>
              <a:rPr lang="en-CA" b="1" dirty="0" smtClean="0"/>
              <a:t>is not allowed</a:t>
            </a:r>
            <a:r>
              <a:rPr lang="en-CA" dirty="0" smtClean="0"/>
              <a:t>!</a:t>
            </a:r>
          </a:p>
          <a:p>
            <a:r>
              <a:rPr lang="en-CA" dirty="0" smtClean="0"/>
              <a:t>Cell phone will be taken away and given back at an appropriate time. </a:t>
            </a:r>
          </a:p>
        </p:txBody>
      </p:sp>
      <p:pic>
        <p:nvPicPr>
          <p:cNvPr id="14338" name="Picture 2" descr="https://encrypted-tbn3.gstatic.com/images?q=tbn:ANd9GcQO2mKOw7z8xaNfRrSlhny3h-UKVZN2JuyIk6wlryhQC7Z4zqI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966320" cy="33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one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675466"/>
            <a:ext cx="3428999" cy="3993893"/>
          </a:xfrm>
        </p:spPr>
        <p:txBody>
          <a:bodyPr/>
          <a:lstStyle/>
          <a:p>
            <a:r>
              <a:rPr lang="en-CA" dirty="0" smtClean="0"/>
              <a:t>Travel to </a:t>
            </a:r>
            <a:r>
              <a:rPr lang="en-CA" dirty="0" err="1" smtClean="0"/>
              <a:t>Qu</a:t>
            </a:r>
            <a:r>
              <a:rPr lang="fr-CA" dirty="0" smtClean="0"/>
              <a:t>é</a:t>
            </a:r>
            <a:r>
              <a:rPr lang="en-CA" dirty="0" err="1" smtClean="0"/>
              <a:t>bec</a:t>
            </a:r>
            <a:r>
              <a:rPr lang="en-CA" dirty="0" smtClean="0"/>
              <a:t> City.</a:t>
            </a:r>
          </a:p>
          <a:p>
            <a:r>
              <a:rPr lang="en-CA" dirty="0" smtClean="0"/>
              <a:t>Stop for supper in </a:t>
            </a:r>
            <a:r>
              <a:rPr lang="en-CA" dirty="0" err="1" smtClean="0"/>
              <a:t>Edmunston</a:t>
            </a:r>
            <a:endParaRPr lang="en-CA" dirty="0" smtClean="0"/>
          </a:p>
          <a:p>
            <a:r>
              <a:rPr lang="en-CA" dirty="0" smtClean="0"/>
              <a:t>Arrive at the residence approximately 10 pm</a:t>
            </a:r>
          </a:p>
          <a:p>
            <a:r>
              <a:rPr lang="en-CA" dirty="0" smtClean="0"/>
              <a:t>Get your assigned room</a:t>
            </a:r>
          </a:p>
          <a:p>
            <a:r>
              <a:rPr lang="en-CA" dirty="0" smtClean="0"/>
              <a:t>Meet your tour guide</a:t>
            </a:r>
            <a:endParaRPr lang="en-US" dirty="0"/>
          </a:p>
        </p:txBody>
      </p:sp>
      <p:pic>
        <p:nvPicPr>
          <p:cNvPr id="15362" name="Picture 2" descr="http://www.bonjourquebec.com/fileadmin/Image/autres/affaires/tq_003212_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0927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two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5667" y="4358176"/>
            <a:ext cx="7408333" cy="2276873"/>
          </a:xfrm>
        </p:spPr>
        <p:txBody>
          <a:bodyPr>
            <a:normAutofit/>
          </a:bodyPr>
          <a:lstStyle/>
          <a:p>
            <a:r>
              <a:rPr lang="en-CA" dirty="0" smtClean="0"/>
              <a:t>Saturday June 13, 2015</a:t>
            </a:r>
          </a:p>
          <a:p>
            <a:pPr lvl="1"/>
            <a:r>
              <a:rPr lang="en-CA" dirty="0" smtClean="0"/>
              <a:t>Orientation with tour guides</a:t>
            </a:r>
          </a:p>
          <a:p>
            <a:pPr lvl="1"/>
            <a:r>
              <a:rPr lang="en-CA" dirty="0"/>
              <a:t>B</a:t>
            </a:r>
            <a:r>
              <a:rPr lang="en-CA" dirty="0" smtClean="0"/>
              <a:t>ike tour along St-Charles River</a:t>
            </a:r>
          </a:p>
          <a:p>
            <a:pPr lvl="1"/>
            <a:r>
              <a:rPr lang="en-CA" dirty="0"/>
              <a:t>V</a:t>
            </a:r>
            <a:r>
              <a:rPr lang="en-CA" dirty="0" smtClean="0"/>
              <a:t>isit </a:t>
            </a:r>
            <a:r>
              <a:rPr lang="en-CA" dirty="0" err="1" smtClean="0"/>
              <a:t>Mus</a:t>
            </a:r>
            <a:r>
              <a:rPr lang="fr-CA" dirty="0" smtClean="0"/>
              <a:t>é</a:t>
            </a:r>
            <a:r>
              <a:rPr lang="en-CA" dirty="0" smtClean="0"/>
              <a:t>e de la Civilisation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cavenger hunt in Le March</a:t>
            </a:r>
            <a:r>
              <a:rPr lang="fr-CA" dirty="0" smtClean="0"/>
              <a:t>é</a:t>
            </a:r>
            <a:r>
              <a:rPr lang="en-CA" dirty="0" smtClean="0"/>
              <a:t> du Vieux Port</a:t>
            </a:r>
          </a:p>
          <a:p>
            <a:pPr lvl="1"/>
            <a:r>
              <a:rPr lang="en-CA" dirty="0" smtClean="0"/>
              <a:t>Huron Village for guided visit and dinner</a:t>
            </a:r>
          </a:p>
          <a:p>
            <a:pPr lvl="1"/>
            <a:endParaRPr lang="en-US" dirty="0"/>
          </a:p>
        </p:txBody>
      </p:sp>
      <p:pic>
        <p:nvPicPr>
          <p:cNvPr id="16386" name="Picture 2" descr="http://images.v2.reserve123.com/product/17397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73030" cy="26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three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675467"/>
            <a:ext cx="5799138" cy="3450696"/>
          </a:xfrm>
        </p:spPr>
        <p:txBody>
          <a:bodyPr>
            <a:normAutofit/>
          </a:bodyPr>
          <a:lstStyle/>
          <a:p>
            <a:r>
              <a:rPr lang="en-CA" dirty="0" smtClean="0"/>
              <a:t>French-Canadian legends and storytelling at </a:t>
            </a:r>
            <a:r>
              <a:rPr lang="en-CA" dirty="0" err="1" smtClean="0"/>
              <a:t>l’Atelier</a:t>
            </a:r>
            <a:r>
              <a:rPr lang="en-CA" dirty="0" smtClean="0"/>
              <a:t> Par</a:t>
            </a:r>
            <a:r>
              <a:rPr lang="fr-CA" dirty="0" smtClean="0"/>
              <a:t>é, </a:t>
            </a:r>
            <a:r>
              <a:rPr lang="fr-CA" dirty="0" err="1" smtClean="0"/>
              <a:t>woodcarving</a:t>
            </a:r>
            <a:r>
              <a:rPr lang="fr-CA" dirty="0" smtClean="0"/>
              <a:t> shop.</a:t>
            </a:r>
          </a:p>
          <a:p>
            <a:r>
              <a:rPr lang="fr-CA" dirty="0" err="1" smtClean="0"/>
              <a:t>Visit</a:t>
            </a:r>
            <a:r>
              <a:rPr lang="fr-CA" dirty="0" smtClean="0"/>
              <a:t> Ste-Anne de Beaupré </a:t>
            </a:r>
            <a:r>
              <a:rPr lang="fr-CA" dirty="0" err="1" smtClean="0"/>
              <a:t>Basilica</a:t>
            </a:r>
            <a:endParaRPr lang="fr-CA" dirty="0"/>
          </a:p>
          <a:p>
            <a:r>
              <a:rPr lang="fr-CA" dirty="0" smtClean="0"/>
              <a:t>Montmorency </a:t>
            </a:r>
            <a:r>
              <a:rPr lang="fr-CA" dirty="0" err="1" smtClean="0"/>
              <a:t>Falls</a:t>
            </a:r>
            <a:endParaRPr lang="fr-CA" dirty="0" smtClean="0"/>
          </a:p>
          <a:p>
            <a:r>
              <a:rPr lang="fr-CA" dirty="0" smtClean="0"/>
              <a:t>Lunch and explore Old Québec (</a:t>
            </a:r>
            <a:r>
              <a:rPr lang="fr-CA" dirty="0" err="1" smtClean="0"/>
              <a:t>individual</a:t>
            </a:r>
            <a:r>
              <a:rPr lang="fr-CA" dirty="0" smtClean="0"/>
              <a:t> </a:t>
            </a:r>
            <a:r>
              <a:rPr lang="fr-CA" dirty="0" err="1" smtClean="0"/>
              <a:t>expense</a:t>
            </a:r>
            <a:r>
              <a:rPr lang="fr-CA" dirty="0" smtClean="0"/>
              <a:t>)</a:t>
            </a:r>
          </a:p>
          <a:p>
            <a:r>
              <a:rPr lang="fr-CA" dirty="0" smtClean="0"/>
              <a:t>Cabane à Sucre </a:t>
            </a:r>
            <a:r>
              <a:rPr lang="fr-CA" dirty="0" err="1" smtClean="0"/>
              <a:t>Napert</a:t>
            </a:r>
            <a:r>
              <a:rPr lang="fr-CA" dirty="0" smtClean="0"/>
              <a:t> (</a:t>
            </a:r>
            <a:r>
              <a:rPr lang="fr-CA" dirty="0" err="1" smtClean="0"/>
              <a:t>sugar</a:t>
            </a:r>
            <a:r>
              <a:rPr lang="fr-CA" dirty="0" smtClean="0"/>
              <a:t> </a:t>
            </a:r>
            <a:r>
              <a:rPr lang="fr-CA" dirty="0" err="1" smtClean="0"/>
              <a:t>shack</a:t>
            </a:r>
            <a:r>
              <a:rPr lang="fr-CA" dirty="0" smtClean="0"/>
              <a:t>) (</a:t>
            </a:r>
            <a:r>
              <a:rPr lang="fr-CA" dirty="0" err="1" smtClean="0"/>
              <a:t>meal</a:t>
            </a:r>
            <a:r>
              <a:rPr lang="fr-CA" dirty="0" smtClean="0"/>
              <a:t>, dancing &amp; </a:t>
            </a:r>
            <a:r>
              <a:rPr lang="fr-CA" dirty="0" err="1" smtClean="0"/>
              <a:t>taffy</a:t>
            </a:r>
            <a:r>
              <a:rPr lang="fr-CA" dirty="0" smtClean="0"/>
              <a:t> pull)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MTEhQUEhQWFhUXGBwaGBcYGBgYHBsYGhccHR8cGhgYHCggGB0lHBoYITEiJSkrLi4uHB8zODMsNygtLisBCgoKDg0OGxAQGywkHCQsLCwsLCwsLCwsLCwsLCwsLCwsLCwsLCwsLCwsLCwsLCwsLCwsLCwsLCwsLCwsLCwsLP/AABEIAMIBAwMBIgACEQEDEQH/xAAbAAABBQEBAAAAAAAAAAAAAAAFAAIDBAYBB//EAEYQAAECAwYEBAQDBAcGBwAAAAECEQADIQQFEjFBUSJhcYEGE5HwMqGxwdHh8RQjQlIHMzRicoKSFRYkQ1NUc6Kys8LS4v/EABkBAAMBAQEAAAAAAAAAAAAAAAABAgMEBf/EACwRAAICAAUCAwgDAAAAAAAAAAABAhEDEiExQQRRBRNhFDJCUnGBkbEiodH/2gAMAwEAAhEDEQA/AA/h/wAUgITLmJLpASCNatUchBG2+IUgo8tgk1U6FOEvmAMx3gNYbAhKV4wB0L0rppv6R2yizlJAkmp6luRENeIzg2t6o4306YcVfSJry0hSVKBwOGOIbM/rGXtM+eFqd8bhlODpl1plnyi/+zSUAcBCn3DCuTprFqz2cnEUqRKKgSGBBUkNQEnvSMeo63zdS8PBUNEAhiQlSlLdWRDGmTF8lPUU2MU13klaUJUAyS5AGeufM5xqrVdCRKfHxLaqhierZ0YDk+cDrP4bl8cxbhINGcUGYBOrtHLHGg9Wy6aG/tSZmFcoMZSAAGIBYjNT5M/oYvXtegEgJAHxPocQJJdxpy6c4oWSbISThCmGYJDEncAcQFIfaLFJmAEroA7E5qJBYBsq705w4SySrgGkwBMnKVMpRzns8aa6bzXLkNUkEFzkHdkszl2OW8Nsvh+WFJ40HUhzsHZjk5zzi4i6pMxWCSkGpxEqVodnyzZqxuusWH7v5JeHmDE23goSpLuQFMGPb5ER2ZbXQVBJY5b1G0D5yUE+WwUtRyxKpWjP2GkI3e4SlExYHxYQQoNiqH0Ayi5+K4zW9WSumgcu28ykqS2JAJYhnGbgB3Na94KTLVhVqXSCE5Hs8B1TUI4WSgk6BnGQyLmBl6TlqWAkkKowyxDMgQ8LxLFyqL+zHLp4PU0i7yAmplkEYgMwQQSzCunOLpEYu1TwZqVzFzStmLy1pDjJ1EPT/CIvWG/igAL4gKc9Y9Hp/EdcuLzyc+L03ymkhNFRFvKw8tGLuPnWF5s0/wDLHz/DpHprGi9V+mc3lSW/7LbQmikfP0Skdzn6Qii0f3RB5vo/wHl+q/JeaE0UvInv8YHYfjDhZ52qx6fnB5j+VhkXzIuARPZiHygZ+yTf+p8o6mxzXfzT79/SJlOT+F/1/o1FL4kaqTMcRKEnkIzUizz3/riPfSLlnsE/S0E9h+EcU1JPY64tPkJz7OmmJWdAH1jP3/eSZby5Y4h8RqGO1PekUfFE9SCmWZqlqTxOGDKGTUzoPVoy18KJWg4iMRz7Emn8Wcefj9W2nhxZtHCV2EZ94HEhKc1FqHL22sXbu8UT/MWkqKgxKqvmw0NDTTnGesrgKUGVUkPvuRofx5RHJBxTVJLJJFSSQal2LadGjzlNxumXLUOXhZFTmSkBRVm7FQbd9SzRSE8yPOSFFKCpNC6uJIplSrjN8qDOKFyX0qWtWMOCRxDPJ+4YiLlsmSyVrw4g+J9BiDPpsR6xu3JRtDatDbZ4hmLWVFLvsW0jsB5d4ACjN2hQOWITRcsYIBUpilVQHByzejsByhlsvBPlDy1MQqgAA+Q+sD7BaEEBC3SH+JIqxzBObGDE/wAMS1F5C1FB1VWozdQADO8DglrIddiC65q5ijgQThDudFAPn2OsR2O9sU7hGEgHhbV6sDkYu3PdK5QmzyoKl4VIdJdiAmrPQgK1rGcuqYBMclgaE6sYMtt/QDTS7dOmPMxqISWQCwTidylnBIrn06RBb7T+8WgElArUitSTkwzb0iW1rMpghfChLVdagsiqnIoCG7wBkJVNWQFEUqTX6RnhYSbugZBNnsKE9eWcTWa2nDhL16Z6V2eLy7oBl4wp9BqSw01GWUAkKAXQNs9ac946XFCNddOIKSolAGKgWQrERmyCa7g8ucQ2m0FSwEEJUCSouK4Q5IZ+0AxeSkhNXLEMXADZZZ0HKLEgqAUVYAgglqF68q66xz+W7tgGbdaj5igkgOnOpyOYLUpXKC/hjzEyzjAwEHCp80lWzslyWrtGbu+UJiVzVAlkYUmpGJLOdjowoIKWy8cNmlYR8QHCAycWI0OxxAjk2UY4kb/ihrQ7fk5CJqCMZwmqtHypyihYJ3nT8ahRIxBqB9Bucogv8kJBUk4iakmgpkGoaCIrFalGXjmKLlQShi1EgZDvFwg1DQAlbLxE1aj5gSCFcypWgUKUqa8soEGaEIopyrXkOXrA+fMHmKIcvuXPc7wxRL0yBjohh0gqzYXBfPFKSFVBAUcgUk/YRvCmPIbtUMTFt8/wjSyvEk6QycYWjC4cAkMcnZ/XlHo9H1CwU07dnNjYDxNjcYYWGCfhxMqfIRMmUWUglKS4DlgzjmPWCSbBZySBicFmpU4Qqj8jHa+vw/Ux9kn6GaaO4Y0FrutIYIQtRrkpAFN3MSpuRBAUcQDVqKcsqwe34fqHsc/QzYTE0izknKNBZbFIxEFSlN0avQP+oiRMpDgBL5UJqXANB0JjOXXR4RcekfLBZlPt1ixLsuFJIJDJNRu2jwVVdMv4irDXLEGNeeVOesC718tMpZRNHFwSySWKzo7cVHyGhjml1CarU6I4NOzzOw2Iz7Qa4QhJNRXZxr8RED51hnJnJC3+FXEKhwDv8MaawysE6ZQCa5QsjXV0mj5isSWxXmgLTiSHIUkABR4gSQTkaEHenWPKUVyddGNt1jUthMdASCTliLZ5Hp6xRK04hhBKUUwgHWmFjU6nd42luu8rV5S0pSFlQlLSp1guCHCgMYNKOWY9YzU661SkhJoxCjMJbE9C7aAZxm1l+hnKJDd87AStQKQpk4XyY/E2mg7RoZkg+VIkAAJUz0ehNBl7EALSkKC0niSWIozNz1yTSNBZrYESZShmHSMP8KnbI+6RthyTjQRMda7kUVqOMJf+HYwo0k27Zazi8wh2LYm0hROaXcnK+5jpSdBGt8PzBgJWQWoNC3XU/hGZloYnZoPXTLStSUAElWhNNy+wAzjomtAiKdZvJQpcvEZc0EFKhriORFGDa6A7Q+wXPIC5Y4iopBKVMxUUhbANkx1McVbSDg8lPlpHDhdq5vVqmDs4YAtRCZa0pSkJclv3YdtTRQFdQo9M8SdRsZl/FU1WNRwhKiACUuA9aejFoZ4eQckIDtVZq1NiQ0P/AGhChNKgokDhf+GoDuW2HOkELEVFHlgplqUcSCogDC7dVbf5TCw21GuSaK0hSKhYBYnNgp0hhSu3LOAV5yw4WWdQfoxybSjQUNlUic6yCx3HFu5/1OOUXPE9glGQiYk8RGehYfCG1AYevZ5lFpvkDIypBOI1YAP3IEaG7bIgy2NTgFKuSpRJH+li8V/Ddg87Gkg4DhBb4negBYtGkvdCEjBKIlqSAKvXAnCKtQlye8PGxEllW4MVqmpCErYpASWTLVhJoHJParjbOI03iFSUFwlCFAqdIOIlTmjV37x2VYUrCUleEM+I/wAJJcNoaU7Qy32yWmQZcpWMp+IqYHC9GSCxO7a7xw0m69QB16Xv+0LElLISsgcQBAS7OAHDNWB6rMialSUKJEojC9HSWdg1OT/UxQtDeYCAE0GRLDJyHOpf1htgUQuho/321j0IYajHQaJ12ZKVF8qV6h/yjs6z/uwefv6xqr2uySuUldmxCY5CiovQgMAAnInFX2MtMWpIwnq20VGVhJMqJOE9ImtM4qTXQQ1SOWhPeGT1MmnsPFpcio9g/o9nBMkTC5AlIIfQlQ5QRtFrImKUTn5eWnFhJPVoxXhGfMCQH4RLlsAebj6fKNYggk4hxFIIq+Sn/CLlF7gmHrptZUzVD17vHbTPwK4jwuEq7lkn1+sU/Dkwh+v4fj9IntQx+aM+Gh5pqIyKJLFZVKWSg8LkqdhQp0A6D0g5KsoJSumFOWWTV+ggPc8zDKxqGVB1y75QL8QeKFIVLlIDgqKVGrMEk0aia9aQ6BMffF645k9yGloNAMVBLJIwkMSVKQPR4y1935NSqXKSplply5q1AksopwhKdmQxehJINKCNXYbMybSZaQ65ygpRYAIThJOe/wB48tvm1pN52jAomXRG3wpCQQ+xTCZSNBYZrsA2Yds3iC8LWuWseU5BqoEFsmI1Y8xrWI7pdKwXYqBAFM6V9RCvdCRxUUoNQHiCSc2d/SOeafBTCcq8fLXjdcxLBQUQkgEtSvwvmwbpsCvq2i1TEoTiTMWUpYjIqUBntxAtyL0EUrplzj5qgk8iku5dxwsQojPLQ847dll8ubLXiUniFSlnOZDsHyrEOLv+Qjl7WWajGlZTRTEoViJqTxOAxdiQ0UbolzEoY1S/CDu+ba6esbWXPFpH7wAKdWMhPGqgGIkU0EZqUQhkA0SCQoiuPenImkVGSjtyS0Xpd1TSAUAFJFCCGhRFd1/WsS0hKQoCgOT1O8KDKg0M/bJbE0Kfh4TUikdsc0haamlCxw0PPvBC1XZNKicLsa1BpXb0ixYLq8xYlgAFxVncFvRo67RCRbsNiWtUlBQOJQWokEHAFEFTuwThHL5w3xAky5q2cBbkBjQVp2cQUsUielU2WTVnJPE6E5OrVy1M6B4F3pZly7PLBAxqxrAJJ4MWmwxBXrGGItBsCyVVPmZENmzNWoGv5w2ScMwYFuWOrs557PFadPLYlywXyBp3IEQBXFw0o9P0hJciDC7TLXMONGNLE5kE1rUa55iFe9swy8CWwgVGjtkXJJ0rFewW3DMQ4SoUGEh888/eUdv2ZLViKUEE5muepbnCcVoPgK+DVIRKtE5ZAxEJSliSpQBUrifh4Q3UxLPWFjzVhlqxUGTVZxlyb7w27rsUmwSSSR5izMIqC3EgHu7PyO0Wb3lmVKlLUhOJQDhIqkGrk76+zCxYrOkJagK85yUoShAUHDkkhnbTZju3aBcsKLqUM+evP0gvaZUtYUXLkJps4JpvUPnrENrVhlMPfusawgqHoA1F1MOkTWZDL5Ah4dZZdX1jhzjbgA6Zyig1KQMyKcgKbwKmJqnEfV6Np8hF1CStLHICsVZ83iAo2vvpEUDKyZbqJfcbPnp6RBMRSL6lJxJSCD26n7xWQHKRzAi46oRuLoSoAhgBgQOjAxrrlnJUtOIsnACKbE67ZGM3YUg+Y3IAvs+kEbJNKTLOXCXDaZs0byM0bGzykrUSgOkajmBntlHVKAnKG4BA5Fvz9YGXBbsKVkByzH0P4NBOYn/iJByBRXoAfyjnZqRWssZctqAh+pLxl7WubMtBYpTLl4iMg5YJ1zd1fONEVlUxanoAT+cASnFaJaVAhDBWIc3Kh2b6wkBfvacuVZJiwsUcg7kqJoOqY8aulKlrJcl1O5rxHV+hPrHrXjGdLTYPMqynKBm5wkuehYcyRHnl2oQPLTQUBINS5S/zgm6KigomuEOQUk1fvRu+XKDcmehacKSApQZ9g+ddqwPkqRUlAIFGKmO21aw0WkuAOED+FzUHv9IwNB8m9JSNcSlDhSBVssmoKPWCVpQqZKpLOeLjTSoocWp6uRA5EtKyAlIDf3uHTq6gA9RrB+5pysEwLUApqZkODkHA0LN9IrRkmRv27rVZfLWCTiA4kOygSCaM4FAK7c6k03HjZQJQC+JPWrfX01jUWu3JMqWhbY2JDULfg5gTaCUpU6cw9czXPnrEpJaJAAF3Pa3OFSG0+IfLSFBhGQwrIGwEdhZYdgoiuKZ5q0yrRKSBPxYCEuxHEclB8n7Ro5tnstkQFJCsSyEFXxHiDqwiuQD9w75R5ZLnLtFtkolOQlfDkSwOdWGQdmAj0nxHZUKmoQXxoAUrNg7cISAKtgFNBGyXcgAXzeAAV/PlQl2Lu7Pmd+0D/EM5OIS0KCsAEtTFmwJBPUFeN+nN4nuyxBVqSiYx4gCywQADRyMxR+VNjHZV3yuI4XGIlSifiJJfCBsUkOc31aFugM1bbimpCSoOFMQpLlJB2O0UZ0tgMg2ca7/ZCSrElakFx0JppAe+PDc9KUzOEoUaEEZjcFm+kFCaB11ziDiCApgzEP3YmLluBmhiGUohglgOIswSDUudIqIsUxGjHc+tA8QybYo2hK64sSTQAVBDMOsVQI3d2SCu0zZbLV5BMsANhAQcLgOAzv8AnFe+LNMWVKA8uSl2dbksa4mJDk7QMFqWm1WgkEYpqjV3qomo06GCX7OtavMWlSgBQqI3OQUaB3akS4rNmKW1Ac2VQahB1KsOrhxv1ineNmI4dBU76/Kneh1jVTbMoviWOZ+KugcsB0AOUQzLpSBVi6VHEqmQHLt68oqxUYlKmB6RCFVi3MlcGLQqLdNPv6GKqhFiLonlAYntHUS0kbnX30iuKtEyEEHLMe/pCegrIVpaYksW02ziOT/WJ5KH1jqlHGBVny5xJKlHFsXiogzb3anin1LhRA6BMEbLMcIFasD3cRXuqzhpgoS+LSoUkQTTZ6ApzcfXXaNWQia6gUBR6P6xoLOsGTLWkmiCkPs+UVpdlbFr+lYszeCVLQnUnMe94xkWivZ7KMSyTnVWzAO3ygKhRnYloGEpVRL/AMIC6tuSdMmjTlOGUs0oCD6fnGVu6dgOR4lMejH1ESMo/wBJ4IsVjQ4BwqWUvpw4fpGMu1YmEFmKSFdG2jT/ANLs17RKl5BElLDuafMekZXwospWUlPxUY+6bbRMtjSJpZlnX+zhWRcDIuSQ+W3xQNk0Yk+3arZVjQXUhf7LOlrxHCAXIH35Ds0CvLGEMksKh9ecZobHSlssVJSRme9AIJWWaxSakgggDPCN6s8CbdasICshV+2YLabdouSLWcKMKHChViHHU84YgzeRQJUu0ADhVhrUoBH2du4ixKmYkJCqqw70+gYfOBtl4kLSQCKBQIcNqCH1YEQ6SnCqlOWZ2cHp9OcIB8twGwinMQojCT7I+5jsIYP/AKLbiULQmdOlqCCFBBIDEMQosatmHyzjW2mYhHmzVqSnUYiMSiSCya1rQB89BAPw5asMsoVMUFJQZeFALCgwpCi4dQCiSaBzpSK1qtBSxSXKCG8xlMA4Z8n/AIWag2jZszRbsshUgGcxxrOFCGAcKyLEPv7LxWnSlPMYAlL70fSpJ3zrziKw2+WoBKkq8xJCuEqUCxajimY10OcVrdfBMleMHEqbhJSA2Epc0zcYgRp9psZLY1oWkN5mMKJJShcxJbYpoKMX9Ytz7aAhKShRUQySpNK6cQGhApFqyT3bylIQlKQJYB+E58Q9c9WEC7zmTkTGmqKhkC4YJfYU2yeFdACLyshIcJCSSxarHPSg1rHfB1yebbZKCC2JzuwrnpDjapswkvwPzYt01q/aDvg22ok2mUspqtQQ+fxnD+NYqLsRQ8Qq/wCNmkFxiYZOW6Z/WK1utRcBzpv8vU/OLF7Ja3TwS+FajiyoWIoRmAfrESTiKi4arEDESe1AOsErBbF2RPJlDCmoObkvTpT1ipeVoCkcRUOSagDE9RvTpAy12ouASKHcE05O+bQMtVrUS7kJfeGkOyMqSJKgXfEyfuTA2XWJZq31oIjRKKjTrFkl8qAA1LZD1jUWTwpMVIRMPxlKlYdwGwxJ4ZRKEsgSw5SR1cpDknkXjQeJb7TKsymbEU4EgaFSTrTIF6ZUjKUnsi1FbnldpbzQxfIv2EXsJfnr2LfaKEmW6hzg0lNR9d6+xGyINtcdnKkEgB8AI7VjTWZJTZUneY6qaBRH1b5wP8ILlmUxCnwsT2/MekHLyVglYUZn5B3hSYJEtlklRJILKAOzUZ+UMnyuKUM2/D8or2K0qYgkln+VYMybOCxObH1iWNAacf3Vof8AngPdkvFNQk6EFoPX9MSmXhAZy55loCXcgi0oIDgt8mL/AChAAP6ULuUq14wMSQlj6dPbiMbdKCFqSxS9cuY7x6P4ytRXNmpAqF0PYD6vAWzgHG5SlQmYfiYhRZmJq5BFHrCZURWe2FEtbkuvDzdOesC1WpKXIOzitMtdTyh182zy5fmEhgopLvWpGXWkZ4XgHcK/hOQ1o0RVFMMWqckpUncEd2z39iJLutK1DCQxTTr7I2jNi3TP+ofWJkXlMwsFqAG1NXqRUwxG5u8lM8pbhVQ0z59WeCMtsNcn11cN9vlHnMq2ztJsz/Ur8YmQuc1ZqwM2xK+jwnJAbc00UeccjGG0z/8ArzP9SvxhROgWaTw3OR5qQC6ipS6qySBmoku2grUmG37MUbQeN8a3UEj4QDQl8neneI7qsakLUseWaYVjCRm7EEsTXYGCCLvxEutLk4lKYAlj8Lu4YGNHLQimCbJaJXn8PEAQDWgS9RXkW9IQsUwlkhmdTlyWNHDA+xyg4boloJ8tIONiSnPLVVQM/wA4uLsi1JABwEMxEzE5bPiq4NG/WM8rqh0zPWSxKAEvMOafxJO5AL5jLP1iK+ZKAhsS1AKIw4WZjka5gjMflBtVknSyMKhjBcHEgBXEC5JcgUyAqGEUv92jxkzA61EkJVUEhycWpd4dUFUBDOUQEkYZYGVADQ0DiJ7HePlz7KoIr50vCkKCqJKQKDXPv3iW8PBU0l0TArkvFlyOE1i54fu6ZZ7RKmqQppUwqNMR+FhQJ35xpFoVMDXreBFqWspCcTAuP4sCRUNy+cD7bfyzQEHsmhZqUo2kXfF1hnTLVNUEskqcOAmhFGTQ5QIFznUkVaop9Yp0JXRHISmuIk9N9id4VtCaYUluZi9Juo4Txy2TWr7dIim2NJD+YknkadOUO0FMDmUTnlB26B5JxGhKCE0yxCh+UDAoBq67j3vBmUpJUCVBglq55EUG9Qe0JjRPIvRSFBBUwWRUJepIfrR2hniRSlFMsjiKulGo2gFcukWFWKSqagKWCAx4VB9NqCJryImWqUp8KRwlYINKtnl+cTWpRn/9lzQAcOjghvbxoLssyVWclVClXCeZBcDfQ8m5xdt9pCcIQQp2BLgmhNWHIDaOlDsMQIzbn7AhpsVJGm8BodCuJ2LMDoWqRtnWC1sm4w/UU27xlrhUZMxKhkaKHI5xo5lpltQsBzG8UJnJYJHvWNDZFskCMZM8SWaUOKZiOyOI/Kg7mBd4/wBIJwFNmQpCjTzFEEjokUBbV4TQ0aPxxfVnkgJmLdeflpqrkTonvGEm+O5wUDJShDZUxEetPlGWtqipyS5JcnMvuYqMRrWEM0ove0Tipa5j65JDnM0AHKKtmWVWiaVFyQgk78MUbvnFLguXIy/ODl3y5SJkwzMXmLCEykAF3DviABzDGrU60mmytEjOeMbVVEoH+8r6D7n0ijdgxAuWAzNPvF5VzT7RbD5suahKlti8tVEgMlqZsAOpiSzXQUFiAVBgRQgEZ5FoickkSxvkj+Un0iZFlLvTo/4xaRZlPUHTnDjKX/L2jHMq1YUQhWGlPrHTMO0SKs5BBUKbAaxKF5Mn5GCOUCP9oOwHcQokUkHMF+QEKNM67hYXsF6qGalK9PrEk69Zmi1DvAuwSCr4ffrFibJbP7RvSJtlxF9TR/zV+sdVfkyn72a/+L7QNRLB0+cNVLETUR2wn/vBO0nTf9Rji/Elp/7ib6/jA4SAd/lFafKbf5QaDthRfiC1P/Xr9R+ESWfxFaXBVPWffJozqwYuXOl5gGFxtDSQrCVovuepRInzeXEfYjhvy0s37RMyapB0O/UwKtp/eGjcohWYTSGmwt/ta0f9wvbPTtFWZb5zf2iYP8xMUXEQTyIdBZf/ANqWgUE5RHr8orTLVNUXUVHn7ECpihuYdKh6CCwnrOZV00+lIkNuWkUPOoSfqKRBZJIO/rF68LGEpdj3MFjoqC9V7jb4UjLomLNmt6yGc++0CQtLwUs2HDlV4pSZNIM2WXNUM1++bQ+dcy1Di8z/ADLLekHfB0kqSXI7h/vBy3SmTQD0h2KjCDwipQphBOpWT8mitePg2fKRjxBQ2SFKOXJMeg2BJapHp+cF51iK5bAj33iWxo8Gm3bNGaVt/hI+sNs1nTq57pEbHxZduBBKkAnfL/4/eM34eub9pm4fglpqtZUwGwBI+I/iYlspBa47BLSkzlJpVIcg4izkDsCCdI5ZLOpdrxhR4CFKFWKlgGmzApHaCkzDMmJky6SpbpADNhGas9Tqc2O8UPDtpM2dPUPhWtWHolBAy5YYUXqNo1yUK3gdZPD8tEsS2diS9QaknNzvByUxSkjUA/KOtBYGXtNwqFZZB5EV9XrAq0IWgspk9QQ/cRvCIYqWCGIB6wgMKnATxfJX4xMqyyzko+n3yg7b/DMmYCyQk8sv9MB59yTZYoKDVJVl0Lt6QmlygKhse2XVP/2jkTgqGqT1V+AhQskewUCLvnlMTzbQTFWWG2h5JjfKRZ1E4iGTJ5jigYjU8S4hZKi2qERT7YTpEKniKZE0Oxy58W7ptmFYUz8soHMTEkpLRSQmy3aZzzCdzDFqiLC8OKOkJpjTHERBaExMJJhk2ylsx76QBYKmZQpM1jFk2InI88jDBY+Y9DDAJWKcIOW9lSe0ZlCCmlIszLacOHRolopAxK+KCUqblAooLvFuTmItEnp3hW0BKO0aC0TQqS/vOMPcVoGDPSDyLc0oJ5+84bEH7AmkEhPZhGes1tDUixOm1Sen1MSxodftmE1CxzA7xmbalMpJs8nDiCSpZIerCnXKulIN2icriKKGpGRq0Z60DgCEEeYpC1KUanCWBV1UXHrtGTdl1RRtqxKss6YKFQKEUYgHhdxmav2iv4Mk0GmKXMOfNnypUGLnj8+XZpMsGhWSzNQAnfdUc8MIwiz/AN+WoA6fESaanm8OOwPc1dhnBUpBz4RXpSJngZcy+FSGIKFEMS/fIavBIQPcDrx0w0w5MAHI4oRIREZgAgVZUHNI9BCiw3OFAI8qlj2YeRziLF2h1KtHU6MBzc4imDn6Vh5pnEZeJYxmGOLlc+0dfOj++kRzDvC0GNKNmfOHZQ3GI6lQ2gA60dJMIEPDiRoITQWKU/5Q5SXGXzyr9YaGicLTVqiBILKqmBYg88/WkMxMaJpzFGamVRlF0kbGldK++UKWX1O2gG3eCh2U/KNCQAM6desOVKLAsflFugyqRpmcogmKLUoc3zgpDsplJpT1Ht4nlJD0qY55ZyJPvqKRYs6BnvFITDN3LwjOC6F0poPeekB7HnTYl9AO2UX0zKEDbM0Py0gkCDFmmZAZkiDA9TrtnpFK67GyRm5GRBcbE8/pFybMRLQpayyUjYV/UxzTlbpGsVWrKN92wpSEJopeuydTFO47AwGMYiUHiqKcIADaMB3cxWslqSuXMtK6kkhKQcgksEjqr1gzYZSTJllYI4UkspSalIfI5csoljWpg/Hi0+elCAwQkavUl/o0F7sAMuylLEggqYGg1z/OMZeVo8yfMXmCss5J4X4amuTRuZaPKXY1CgwBPy//AFGqWhLDKZbWjFLYpKeKoDf5c9vWCaTAi3TBLtCVg0UGUx7F/kYLCEwR14diENMcSBziRjwY4DHCYYpTQwJDLHswojxiFAB5RLO/X9ecOEzlSI5ZcEkHvt9oc4z+ZjpMBxMQrmR1SwaA0iOZNA6+94lsdEc6ewaIVzDHVKq2fvSI8Y/TnGdl0PSsaiJBN5++kQAAFokBfaCwomM2tBHCuIge/eJwnp8vvBbCjpXSpaOoXs/vTlCMjb5/hD1oIo/2+QiiRFW57aQpSzkMtNvn2iNMo0I6aV9IlQjVu/vOCyhySd/0jvmF8gIRUMWQ6Ub0b58oUwk0B/CARxm+36ResyXoBWnoxeugirLs5JZIdx7Luw1qaRelZeXLq7Of5iHLDZP1ZzoA81DJysBOFPUnf8th+kaXw9dzDzVin8CWfEf5iNhp69afh+6EqBmTR+6BbbzFajcpDsdz8tDPvBAUpOagnEQGoHAFO+W0ZznpSHGPLLCFvvGavK0m0zGFZEs1NOJXv5dYfed5mYESZAVimEirZUfI0zqdgYvTJUuzSGUxCQ55q9cyftGRYLsiXCUJ+BC1qU385WoAdg57pjt93kUWJQOAEoCAy1E1DHOWA7Oc4L+FqWZK2YzCqYoc1KP0DDtGc/pJt9Jcp8+M/MD7w1uJ6Ixdgl45iRuQPUtG/tkpP7TKl4UhIANAK9W6ARiLhJ86XR+NJZwNRqY3FpGKeiYFyU4WcGaHLEnQHeNmSXvEJohgNRttBKQslKS2YB+UDbetEwJC5stAGxKvsIv2VghISrEAGCmZ4h7DRYKjtCc7N3iNKoeFQhiKyNIYF8jDlQ2AQxUyOwiqOwAeOG01+mf6ezDgX90ijJT25xaGVQ4ahzi7smizgLPXl+PSK81VaF+8RKmvvDFqPv8ASJcgoSph/WES9aV6fSGAmOKy5xCZQ9IhY8vpDUgnaFLUe8MC5L5xIFAHM9oqInK9/ifvD0FRqd99PWGIuomDce+USJmHQe+8VEn20SibmQPfpFpiLKVF8v1h/IN1iuibX384lMz197Q0BIxP6fSJZckqASAHc7ZACpegAFXiKRIUssB65AAZk5AAamLM+clKMCDRziVqo09EhqA61LUAlvhDRxagOCWHehIBdR2AzCX0zJYnQA34fugzlkGktP8AXLGZfKWg6k6nQOcvihuK55k5eBPCQP3izlKTWmxmHbT1w7iTZ5clGFACZSHIfbVSjqTuYhvsOiK9LYmTKKilIA4ZaBTSgA2GZ7xj7lthXOnOXJluSdSZiYfb7Sq2T6OEJ/8AKhxU/wB5R+w0h0uypl2leGgVJy6TUQnoqGXbGT5xw5+Wz7OoZHTKOXmsLmJlCqZbKXzUfhB+avSIZNsEpU5ZqUoQANypS2HdouXVdU7CEzEJlqUSqZMx41LUTTgoEgAtQnIc4XAwxdTCRLH91/Wv3jzbxjafNtU3DUI4d2w0PZzG2Fzqky1H9qm8IeuFqJbClJBAGW8eWGacRU9XNesXBKxSYb8JSAq0ICkhQqWIcfCd40lnWE20sB8SvoYD+CkPOfZJ+wgrZf7Z/nV940e5AZ8QqeWk7H6j8o7cE95QFKEj7/eJr7YyFNox+cDvDE2q0tsfT9YngfIcCoeFQlkc4biiRjiqGKMJYDREsAQAdfnCiuVjeFAB42rIdoSFGtdBChQ3uI6IYk09YUKIGcREqNYUKEgI4ntJZIanswoUCAYstlsPpE5+HtChRQCl5iJ1KLD3vChRK5AslI4qfzQpKjhH+F++IxyFGwgmmlnpR5oB5jyyWO4evWOXZ8Y5eYRyIQ4I6GsKFGfwy+4zdeEkAWOWQA6lqxH+ZlMH3YRzxeoizKbVaB2eFChL3hvYHeFUj9lmlqmckPqwSG+p9TENs/tQ/wDBP/uIhQoh7gVAP+MkjTGgtzHmNG72hQooaBPig/uJv+FX0jx8woUXDYmRrvAvxr/wj/1Rau/+0/5j947CjR7sk1F4j9yv/D+ECbgSPMy/hMKFEx2B7h5cQKUWHvWFCiSiQGIZ+RjsKACq0dhQoY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Chute Montmorency - Montmorency, Queb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33" y="328498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Reach Us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Jumpsteet</a:t>
            </a:r>
            <a:r>
              <a:rPr lang="en-US" dirty="0" smtClean="0"/>
              <a:t> Tours  Emergency Contact </a:t>
            </a:r>
          </a:p>
          <a:p>
            <a:r>
              <a:rPr lang="en-US" dirty="0" smtClean="0"/>
              <a:t>1-514-354-9990 / 1-800-663-4956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21" y="3544059"/>
            <a:ext cx="3637558" cy="36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Day four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75466"/>
            <a:ext cx="5775326" cy="4065901"/>
          </a:xfrm>
        </p:spPr>
        <p:txBody>
          <a:bodyPr>
            <a:normAutofit/>
          </a:bodyPr>
          <a:lstStyle/>
          <a:p>
            <a:r>
              <a:rPr lang="fr-CA" dirty="0" err="1" smtClean="0"/>
              <a:t>Visit</a:t>
            </a:r>
            <a:r>
              <a:rPr lang="fr-CA" dirty="0" smtClean="0"/>
              <a:t> l’Îlot fleurie (</a:t>
            </a:r>
            <a:r>
              <a:rPr lang="fr-CA" dirty="0" err="1" smtClean="0"/>
              <a:t>urban</a:t>
            </a:r>
            <a:r>
              <a:rPr lang="fr-CA" dirty="0" smtClean="0"/>
              <a:t>-art </a:t>
            </a:r>
            <a:r>
              <a:rPr lang="fr-CA" dirty="0" err="1" smtClean="0"/>
              <a:t>park</a:t>
            </a:r>
            <a:r>
              <a:rPr lang="fr-CA" dirty="0" smtClean="0"/>
              <a:t>)</a:t>
            </a:r>
          </a:p>
          <a:p>
            <a:r>
              <a:rPr lang="fr-CA" dirty="0" err="1" smtClean="0"/>
              <a:t>Multimedia</a:t>
            </a:r>
            <a:r>
              <a:rPr lang="fr-CA" dirty="0" smtClean="0"/>
              <a:t> </a:t>
            </a:r>
            <a:r>
              <a:rPr lang="fr-CA" dirty="0" err="1" smtClean="0"/>
              <a:t>presentation</a:t>
            </a:r>
            <a:r>
              <a:rPr lang="fr-CA" dirty="0" smtClean="0"/>
              <a:t> </a:t>
            </a:r>
            <a:r>
              <a:rPr lang="fr-CA" dirty="0" err="1" smtClean="0"/>
              <a:t>at</a:t>
            </a:r>
            <a:r>
              <a:rPr lang="fr-CA" dirty="0" smtClean="0"/>
              <a:t> Odyssée Canada</a:t>
            </a:r>
          </a:p>
          <a:p>
            <a:r>
              <a:rPr lang="fr-CA" dirty="0" smtClean="0"/>
              <a:t>Lunch &amp; explore Old Québec (</a:t>
            </a:r>
            <a:r>
              <a:rPr lang="fr-CA" dirty="0" err="1" smtClean="0"/>
              <a:t>individual</a:t>
            </a:r>
            <a:r>
              <a:rPr lang="fr-CA" dirty="0" smtClean="0"/>
              <a:t> </a:t>
            </a:r>
            <a:r>
              <a:rPr lang="fr-CA" dirty="0" err="1" smtClean="0"/>
              <a:t>expense</a:t>
            </a:r>
            <a:r>
              <a:rPr lang="fr-CA" dirty="0" smtClean="0"/>
              <a:t>)</a:t>
            </a:r>
          </a:p>
          <a:p>
            <a:r>
              <a:rPr lang="fr-CA" dirty="0" err="1" smtClean="0"/>
              <a:t>Improv</a:t>
            </a:r>
            <a:r>
              <a:rPr lang="fr-CA" dirty="0" smtClean="0"/>
              <a:t> Game Show</a:t>
            </a:r>
          </a:p>
          <a:p>
            <a:r>
              <a:rPr lang="fr-CA" dirty="0" smtClean="0"/>
              <a:t>Return to </a:t>
            </a:r>
            <a:r>
              <a:rPr lang="fr-CA" dirty="0" err="1" smtClean="0"/>
              <a:t>residence</a:t>
            </a:r>
            <a:r>
              <a:rPr lang="fr-CA" dirty="0" smtClean="0"/>
              <a:t> to </a:t>
            </a:r>
            <a:r>
              <a:rPr lang="fr-CA" dirty="0" err="1" smtClean="0"/>
              <a:t>get</a:t>
            </a:r>
            <a:r>
              <a:rPr lang="fr-CA" dirty="0" smtClean="0"/>
              <a:t> </a:t>
            </a:r>
            <a:r>
              <a:rPr lang="fr-CA" dirty="0" err="1" smtClean="0"/>
              <a:t>dressed</a:t>
            </a:r>
            <a:r>
              <a:rPr lang="fr-CA" dirty="0" smtClean="0"/>
              <a:t> up</a:t>
            </a:r>
          </a:p>
          <a:p>
            <a:r>
              <a:rPr lang="fr-CA" dirty="0" err="1" smtClean="0"/>
              <a:t>Dinner</a:t>
            </a:r>
            <a:r>
              <a:rPr lang="fr-CA" dirty="0" smtClean="0"/>
              <a:t> </a:t>
            </a:r>
            <a:r>
              <a:rPr lang="fr-CA" dirty="0" err="1" smtClean="0"/>
              <a:t>at</a:t>
            </a:r>
            <a:r>
              <a:rPr lang="fr-CA" dirty="0" smtClean="0"/>
              <a:t> l’Académie (</a:t>
            </a:r>
            <a:r>
              <a:rPr lang="fr-CA" dirty="0" err="1" smtClean="0"/>
              <a:t>fancy</a:t>
            </a:r>
            <a:r>
              <a:rPr lang="fr-CA" dirty="0" smtClean="0"/>
              <a:t> French restaurant)</a:t>
            </a:r>
          </a:p>
          <a:p>
            <a:r>
              <a:rPr lang="fr-CA" dirty="0" smtClean="0"/>
              <a:t>S.S. Louis Joliet, dance boat </a:t>
            </a:r>
            <a:r>
              <a:rPr lang="fr-CA" dirty="0" err="1" smtClean="0"/>
              <a:t>cruise</a:t>
            </a:r>
            <a:endParaRPr lang="en-US" dirty="0"/>
          </a:p>
        </p:txBody>
      </p:sp>
      <p:pic>
        <p:nvPicPr>
          <p:cNvPr id="18434" name="Picture 2" descr="http://cdn2.shipspotting.com/photos/middle/0/3/9/2609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3" y="2924945"/>
            <a:ext cx="34593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five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4149080"/>
            <a:ext cx="7408333" cy="3450696"/>
          </a:xfrm>
        </p:spPr>
        <p:txBody>
          <a:bodyPr/>
          <a:lstStyle/>
          <a:p>
            <a:r>
              <a:rPr lang="en-CA" dirty="0" smtClean="0"/>
              <a:t>Shopping center &amp; indoor amusement park</a:t>
            </a:r>
          </a:p>
          <a:p>
            <a:r>
              <a:rPr lang="en-CA" dirty="0" smtClean="0"/>
              <a:t>Hugs &amp; handshake…as you bid farewell to your guides</a:t>
            </a:r>
          </a:p>
          <a:p>
            <a:r>
              <a:rPr lang="en-CA" dirty="0" smtClean="0"/>
              <a:t>Return to QMS at approximately at 11 pm.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WFRUWGB8aGBgYGRgeGhwcHBofHBwdHBwdHCYgHSAjHBwbHy8iIycpLCwsFx4xNTAqNSYsLCkBCQoKDgwOGg8PGi0kHyUpLCwqMCkqNCksLywqLCwsKSktLCkpLCwsLCwsKSksLC8sLCwsLCwsLCwsLCwsLCwsLP/AABEIAMABAAMBIgACEQEDEQH/xAAcAAACAwEBAQEAAAAAAAAAAAAEBQIDBgcBAAj/xABDEAACAQIEAwYEAwYFAgUFAAABAhEDIQAEEjEFQVEGEyJhcYEykaGxQsHRBxQjUuHwM2JygpIV8UNTstLyFyQ0Y7P/xAAaAQACAwEBAAAAAAAAAAAAAAACAwEEBQAG/8QAMBEAAQMCBAMGBwEBAQAAAAAAAQACEQMhBBIxQRNRcSJhgaHB8AUUMpGx0eFC8SP/2gAMAwEAAhEDEQA/AE9OmLnTckzN9jGKgwDgaQJ6E/rGJ5slQCP5z9ROBVnvFvaR7g4yyDKttTAN6fLEWdp/CR0A39jgZa5G4HtOJ99Okxube25/L3wq6MAInvT0I9APyxE1jyc+5x8uYB9fljyoS0BTiCVICtNQxeD64gKt7Aj0M/ecRq0iNoHrb7EYoGqYt53B+4xMldlRDVFjeD6WPynFFTKxLOJE25g4sFLmSCPfEmq6GjdmsABI+WCCiEuzHG0o1FL64iDAt8vLB/Dc/SrrGoOZ2AIMTIBtgn9ykG8ORsbqPYzi7L5cAWQLN7QBPtbDREaJZF16zBHFoDLeOu4+hIwXSSSuB85TsYNxcW/l8/bF1ESJH8to88cAoVrH3O8YhQsSDaJI9CD9jiCSLfQ2++PTJKnmOnMdMTC4CUS1O0TcCJ84vb1xEMQsbmfyx5om5PyOLtMC3L3+uJXEDdVimT+gn7DFvcGLfofrtiqpmwo8Taff+5xGmHZfDba7b/Lc46AhlTMr+IDrJxKhnA0hZY87eE3849bYGekFHjbWf8xEey7Y+apYESI5xb5eXpiUMK2vlAxJ1EidlgD3O+IU4SdCgD+nXFqZQGSbtuY9ZkDFdB2Ftx6eXTEwoUxmp3A2JxIX5+/tGBHz9FZLOEMbT8rb9MBJxcGRTRnvaBby3xBsuAJ0TumpBF8e06gnVtA39b4S/vGZYwNNL77e+K6fA0I1VKr1JtuYJ+uJF1BAGpTfOcdoU7FwTMkLf2thYvaKof8ADoMZNi1vt+uAuIcQo5SB3YLk2W2o4Py3FNSk7uBBSJCk8tUgC0eeDDHFCXNAlNsjULJqb4oJaLAGf6YvrqppgtClYEn6T9cZ6hnhrdCDsCskxf8A0/b0wxy9Vh4WMB7BlAUA9eZmet8G2nJISnvAAOxSnMoGSeUg/lgVqQgGD4T15TiFDiyFDOqBzKtG/WMGAAgEbEfQ4rEEC6ujWyp7gajYb73/AFxCuTNgI5WwaafTnit6eFFMCGDtb+mI153kwfy5YMNLbHy0rkHY/wBziCiCBzTGBeRpFiJH54Lo0QRNpMcj/wBxjyvlJjVsBf58vXFaVWZgq2nVznaP1xylF1A0wB7zt+uPq2VhZX4heesXj6YnRokEnoPywYlQGOs44ATdQVGnX1KWXaJB9SMG5LKU1lWqX1WMECDpIt5HX8sB5WhpWojQNEgTG24+hHyxDM5hFqrBEsIk2B5/S+GiyXqn/EezfdjUrqwPsfWCdsIstRI1IvjhvCVuI3F/f6YKq5VmjVLDry+XPF+X4lUpQEESTLLYjax6g9MGY6KAEN3BWdci+xsPriQrqBcgDyw5odrAUYN3batoAmW3vz/pgPKmk2ZLmmND8yCApixEQdgbY4xsV1ylrVVNtLxEzFtuv6Ym6kT4wqciN/r+mHtfgQNNSKhv3h2AWFkiCd+XzwqzVCll2KtWpFgbEMSSCARyN7kR5YgOkSFxbeFSrWOlJtubE+/6YlSQsPE0dQLfXfA9biTfgouZkS3gFvW/0wKatYm7rTmLKJPlc7Y6VGVMSURZOkHmTv8AM9cAVu0FGCLnlYb+k49HAJIZwTfd2+WGgo92qqKaAWuQo98GGkpZLR3pQmfrOQaVMLaxc/WMR/cXcaqtZm3lU8Kxzutzi6tXFN2NYooWIuIII6k+2M3nO2CBgaQLtNhfSOg9fTDBTvBUFxgQE+oZKgoJFMD1Ene20nliQqsqyGgATCgD73+mMjU47mnBUUokCYQ8h8hIviipRzVbSKrkLOkAm3LkMMyNS4qFaTN9rqCrDjW0RC8uoJNsJs12jrZg6MvTZREACT67QL4Z8J7L0aZXWoqk/wAwsPQT98N6nFqVEWqU6cW0LpEk7GBew384wwUyLpPFbpcrK5TsHmajaqpC8zqMnfnjSUuFHLUXFKqCSLKYIJFjsInzwI3aWiQR3ur4eTHrN49MWZPj1CpNNXBYzpF5npfDGsi8pT6hdbKs1lszV13XxN+IqQROzTyiOeNVwftUj1aiMJXV4bQTG5jz3wZSXUqg2WWLEzYbT9NsZbj3DDTqmpTt4reYJsCev3wt9KLptOuH9nQorLuq6lJAkEXdh5jlHtiSZvw/AT6EfphtkQQxUgD088YfPcDqPm2po+ggbywmBPLFFpY8TNonwVyCIWmo5kdGHqv6HBHf9GI/5D7jHPKmezFFyhqOCpI3kWPnvgil2pzK/jDeqjHOw79WkIxVbuugLWJ5g/8AE4kXM/CD7EfbGIp9taw+JKTexH54Jp9uetAD/S8flhZpVht5pgfTO61tauLAjnyP6jFdEJ3q/EDqYciLqDvbphRw3tF35hVqCCJ1EEfPB+TzAeqGQqVD38oUqfS8YXcE5hCOAR2U6pMCWHSQfYYGzGaSnBLAE7cxgc1G7xxspIKm97Xx9VXaBqvsNz6C33xOaTCjLAlHZaohbWYqCeu/sOWD6mQy+YZTUphmQeGGNhJJ8NgTt9MKHECNN/OAZjmCZGFtfjj0dOrTc2JJ+Xng21IdDUOQuEldCqIwUhaRURYtMD0iT88UZ7KU1ALVVUxJUkLPoDc4z2S7RI401mYSLCkyoCPNVIP1x7ms9wzVpas1JxeQzTPm4n5Thsh+iGMuqY085SLN3VN6jbSi2jyZojFFVa7EgKlKPFeWbrygf98K8x2po0/DlEq5pubFYGkCPiIlvlz3xRT4txCvVNOjlkpMw+Ko1haedtuV8Rw+aLiCE4r03qUwHqO4BhRMKBN/CsfUnEKmXSiNQ001nSTZbdSfIwcZXiOUzNB+6OePeMJKBanvpIWCPSMWcD7M0s1VitmqlVl+JAGB+bAxiG0wBM27goLybbptW7SZaD/HU3NrnlHT64UZztbQgRrcj2npPXbGpqdgcnutAzGxZ4++Bj2cSm9JaYp6kpkVNIGqXNm9uXpg2ZJQPzQl2Z/aBnqtGktGjTpU6ZCBoksxFgS3zsIwpapnczvVSEbTbTZrC0D0+WAuI5bRmqlKpUY6aoIOoxpKT16x8sNOH5Wmc6qrVIpLT1NB8LMbAGPr74sZh5JGrg1AcX7MGnTWo9QuWF5gaZ2kFp5H6YhTy1CmQNZLGCJE2O2wsYnryw87SUdavLAunxBVZVAPwxquRbfoMZ796AFBgWHhKkwu6mLk/TBC5AS3PLZEJlwysHLRG3TcCABe3OZ8owVQ1VaqhV0gkg3MwrbALYyeuEvfl6bAu7O1RQQQJssxK2uYPscarsRkFqVxTDlaileVwCdzIgWk9dvY5tCVUqPzCEyPDnVoKmBsTPMEY59mqIp5rMq3Q6ZEbwRHscdXXKFmIao1piSdgJG3Mkx7YxvbLgfdZhKjaStWiw3nxqAxF+cMB6jEPJLTKOk3KUu4LlaHdjU6i38wxb2F4UpapmHteFBEnqTt6D54obKIMn4YLsFUC27HGjyuR7igtJAAQNJII1X3I6m+F07EmDqodcRKZd5T0gSepAWJ58/OfniGcq0yCrU2OqxmP64Q9rda5ctTcjSVmNyIgyR54V5dKVSoupoGmbk7mOuDeSwQQltaHdoHyWo7iqj66qFFhQCSLmT0J64XZns9mjnVrJQdkI+IC0QR+mI8MylJGIUVJYfjamR4SD+EDB3Ec5QWqpqPVTwAHSFKn6gjGUwFrYbyI02PitggEylg7G5o16ve5So1OpP4ZvYgiNsZ5+wGcAacvVGnYFGlh5Wx0+n+0TKUIRmqnwgyBBMr/q8/pg/IdvstVK01bMATcwZNuZkxiyHlozZthsdkvhzb1XDXyNTLVENWkykEMFdSuqDtcYpde+rHSFTvHsCfCuo7T0GNt+0rjq5ypT7sVT3SspLrBJ1cgCdhz54xYy2k/wARWjpsfLli210id1XLYKDFucYdf9VLtSRappgxrbT8JJg+EXYAYllM9OmkEQKoYiUXUSbwWiT0E4uyT0qm5XUY2pC1udvb64gwdR6omg6A+i0HGMvV76l3ddaaMqgkgwJMBiANjba+La1KpQr5df3mlWWofFpEmRvyEAnbEquVUmj3tXwlRJKAwFYWXSLxvfAuX7Pl6quhZwlQFSKbQRN5IWJAHpbFUGmGwR5KzwqrjINuqaceFVKw8COtQSgDJqsFDagbi5EdZwqyvZ6nmcxTpMNFWs5VQzRGlQYMcjNsafMdlxVzArtU0jQqqsHePiJ6SAI54xHaTgGaau6kWkXVagViBZhKk7EiJ3nEU+E5xgkHe8IHGoBcSOiZcd/Z+2UzAoEy7J3igAOCobTzAO+CE4BnFp16NEKGQAuq0ylRDuk6TImOYwo4BwmrSzaVKj04AKkKxt4YvItJg/XDbgfZqomrMf8AUwmuQW1VvFHh8d9difzExgiRm+rl67x6owx8Rlufei94ZVzdZaYouyuzlpNVvgVNbA7wIA5cgMPcnTr0KjtmKD1TsSr0mHiiD4wGOBuAUqdCkqvmKVRhrmotRlJBnTo8IJkROq840OZzC10ZldVDabtYbQR6zMEYSagc/KdrTqmfK1WMu03vceSxPF2arWRxTaiquRqOk2bYGDaDa3U4D4LxQUarqRJdmOsmNieXnvjTZGsQmcVyphdBKSB8Y+EmBsCbQfnhLl83SrEkGuNIJk0l2MhiSrE7N9BjmZcpB6eqLEYao2p2RNk3yHaanXp+JmDtYIXLNtuAFj/tihlokmGSequote5OobE7G+PclnKdJE7tVJXVpfun1eKJEr5rN+uHK5alUUVO6Q6suXJZRq8U22tMT1scEMgJy2SH0qlswWLbhjtnqg1q6goVLH8IUkRAINtV/LB2Rp0/4tcldNR1IPJR8Am09ZGPlyKI3eJpA0HWIaSbzp2gQY98QpVBUo06ZVgqIfgMltRYAwYMCS3uMOa4OFkDabmVJcLxZOlrK3hj/EmkrnSBIuBfYfmw9MZbtIgGYqU6KiAAhEJc3BIMXuCJFxMYZ8XydMVEBIKU0ZYT4ZALS0nYqBA5xJ6ETLvTDipqZjpE7OS5JMKh2i7dCMSxrbGfcqxUfUEwJnuB2lB8OyWnMaVHcqagZVbxQChG8iYKn542HY+qypVfWA1d9eoTIVSUQA/hkS3od8IuJZqmKS0gXpECFiQ0Bhewg+G58Qu/thhxnhdLL00LPWWtXE04IZdIIAOkgFDaLE/XDQBJIt+uqzzTcTIGtvH2U5ybrUJkmNZ0mbm0czjO5h3/AHx1MlUc6CFQwhQEDbzMnEuKNUpAtXNUnxJSZfCpKsbzEQBEgXJ54EyL/wABqxl2Zu7MsRAKkThhDoSCW+KfcLqipQDVvGzsXQaUGmmLLIUCSReTgvL1Ka1ASitFwCYEiN73HljFZisVpQmnSWA1+IERPh3AiMWZzOjvBT8SjvBqdWF1IiAGEDrJOIIcVIc1Nu12ZNSm4AVRUmQIjrbcgTgDIVFVQ7tRJ7sBR3izIEbcrxgPM1UNRVR3KzDyEJhRLEAQIOwM3wJQyykM5A592uk7AySYMDwifXAloP1IgJ0U0zGYFTdQLjYdPTFeb11gNbgkLvtf2GGWT7N16w1CmwURdr77bkC+HWT7HoTDd8TI2XlzgKG87zikawGgWx8q3Wo+6xWYyupk1ODpEHc7bcvth12ZJQPoIgkHSdVoBG4H5Y1I/Z+rbDMi+5ovEdbRhL2i4AMqQC/iIkKyOr9LSoke+AfUztykIm4dhd2H36JA6VVqsWqyAxMCTZt7xyGI/u862N4qAgQTM2v9L4bUsnVNMBlFOiW+Jli/QuRPnp++GuS7MpVWadYa13gMb+yDfzxHGi/4RHCNA+r9fxYzhNBg7FmUSLkpN/rB88HZfhVJWJ71Debo8X5WGwxsOGcLoyUrUzTqwSwYOJG8gcsQNZGaiFCU0p1CplZLJUvqYxPIDy5YbxzMjdKbhm3a4G3vksyauoaGcRTsh0mCJFhA5+eA88KpzC1aThdNwIYAETuPePfD/gvZ/wDeqlR5CKJYkzpGpjpFvKPLD3slUpK9UVXTvUIRSUJlRzUBN2tJInA8WXWF/wB6qX0WNaZn3psleS7Svc1O7UCFtqUkLMXB89sCcQ7R1zXDrVTRB0hdSwTAOpgCxMTzw2z38d37lKYpCO+rOohTeYjaRGw3xDL9mtVMuKoWm3hD9wZJ5aTIMeeF52Tmi/3VunhIYDUfA6X8dbpPmMxVrhizoxKgOxLA22gz6C+KK+dqulQsynUAkhm28JUWuee/2w/z37P3p6mUv3agsdajTA2mCpv5A4lw/IZCqDSq02y1ednchZ8m58zBHvzw8PLTEJTsPTLC5ryeg/N5WdyHCsz4mLU4I0uDzEcywJHS0HFr1X/djR8BGvXq1Nst422xsMzwxsvTL0sxRzI3alUABIi8OYMi2/LFmS4vw5wtV4poqQVZRuTpgAeF15Tyi4GCaZdcKk4PY3MwyJ27vMLmS5Eul2ELBEM1uW3rgo8OqQUBpgFR4wW1gxJi/Xr1x0rh3aXhDyUDKAQCe4UROxMA25+WHdLO5Jyvdg1A6FwyhNJAYg3MTcHDYPJJdXLjJmVyDhOUqBxLB5sZgDSIk+sc8PK/GC40JTUOaJoqe8sBNjEdTjoHFMzk6BE05JVzbR+BZI+HntgCpmsumthQ1FKYrGyXRp8IOmxEST9MLIDXS4e9UVTEOeAGyAucp3qsqSC0T/iTEWO/P74rziVC4VlEBGAS911zsNgCfl1x0FuLU3ErlaYmDpaodUMYUkKlgTte/LGV4nwOlWqms3eLMeFIKqIm0qCdmNzeDhbCyZCh1V7x2kvzJCp4ls0L4WWdM7CB6x0nFOczLDMiu4LSVKttdSJmPI4Pq9kKahqTVK+lXkxSpCYsbmqIFt4m+HWSSj+7vS1Eow7sQKepYWbEO1wAJmcMY9gPZIKh7iQAsnxCs9ZqFTQIGpLtuWdmPK2+DM5ka1XMU9VSQhgBm1QC5YAHYCOXLBnabi9LvAlQwoUEKe7IBI6FSwJ69DhFkKdJq1OnTAI1SNWiDzu2mY8sHn/HJA0ECfVaHtJXr10VGKd3SLlAqmfG3M8+V/LFXDcr3ndZV2SnSDE1KhsxJJk3kWUQJwi4jSX8IIvHh2PtgaoyaKMaZGosRvdravSB1xZbUDgCFULSCcwWlfs9TZqiKZCM2h5+JZMSIvtMiMUZnsowEqwYc4WfznCOhnWHxaW+h+0H3GDstmkOnUUifhMxvO1yv+1j6YkkaqW20hSqcCZCNZ/2hTN+pEgYK7O8Ir95KBG0sQbAEgyL6uXIxi7K5TLOX716PLTpcqR6kCG9wDbAmX7M1Fdai5ihUp6p0moQDfVoJm5K9DzwFtZ8k25stnlA2uapWoHHib4TIPWDba2wxfTz4ypLloQGDdlsdtr9L3BwJwvOo1MAsJWOnNR+YwN2gVWp7FtQ0EXjSfKLXiD1x5ihi3sq8JwttZekq4Jj3lsXT/i/bAUMr3wEswAQFy0sb3Ib8IucZrgvDmrFc1mmao7GUBO2k/blGMuKX/2+WoNmERULEDS8lma8QvI26TjacGbTSIapoanJ01EKsREyBfod8aONqOq04pDtdI3vqs/CBlORN/dlLO8ZNKuKD+Ki4mnqAi8wrA2ZQTGFee4AtWlrogq15QEy2n4iOjKbFJPlIx9xApm6QqvUq0+7bQENO5JgiAStyGmemKafGqdKqS1R9DvGliGKEGQw2uDefMjniatM5GvAh8doDSRron4erkJEyNuiecCpjMUlpd4TUpDwOwNmaZQj+WYHvgHtMwNFCYUgMDEA6lPwmLmCIx7mK6UK4rhQVcslRdtLiCWUjbUCHX1OJdpc9TFKozKpXMUpQkEkVQQDHSbH3vio29UOGhn35LQiLjQ6eqq7OZkU+HZliYJYILcwoj6nC9zSWrQam7UiwFKqxI6adY5jp8secIBfh1QAEk5kAAEb6V5YryXCtb6Gp6ng/iAADGd4Yatogdb2w4vyh0nf3qqxZq/7+AEflaF6dKoyxAylEgU0P/jVbai3MjqeduuGPG847UgKfduAwOpm0wItBCmd4iMZ/vDmqAy+X00qqNChzcDV4jJAknpG8Y1J4QzFNbwqAaQGCpIsJAsTzvheGpk1AS6NQQdx/dVVx5qRBbYRF/PTffr3JRxviRXKagULVAB4DK+K5KnmANrC52ti/I8Mp18pTWoqkGmFBgSDvY9ZxDi+TpAKr906XWQ/jVhdWmfEDMG02wPwcillZqUwjSSokkgbDebn88BimVDcntZpB8bAeCuDFYelhBlMEGfL37ISnhNWrVqnLMj6AdJqQQVUCD4tpuL+WDO0PZkugCElF8cEzEQCBzhgAb2kTj7h9JGzOoouqpuYGq3+aJt1w+r66YZS1nUhWjYxs0fK2J+aJqsa2B6ib9SI+0lZIxlF7ySIGaOQEj1lZPI9nQtE1BTDJqLagSbbeIWmPPAHDszX1NTCqiiyDSAANTeJT1IAPvjV9lc2ELU9Xha5DAAaugv7HFOYzNCnVcLVqAqD4VpzYcpLwfWOWNJ1McZ1J3a0ItNl1doYA5lpSENXJdWMP8IPiIKG8wo08ticFcRzmdqUqop5epDUUprAaVKwWb4Ygj7HDoZanUXvF7xjJWCyKTptNgd8H5ntjooVJgFKYGkk6TyN+fgnpfBUxTmA3yVIzqucZejmdMkklkMrMEaYKmdViDeLgQY3xZlOF5l6tNmaUBpqQWmSIkiOt74eDtjQpIVFJA8wCqfhgXvPI/TDOh2j75IUVm0ySaasoNvhJUC/OD5YKCDAZ78EWYBZ3iPZytUq1nAZDUZphWK6dWqx0jxGwJnB2U7M6qaKG0Mjs3hKqboFJYaiT4Z+eF2bq1c29ZYfQSCdV4H1lRKmRywcpqastRpMFn+HKoTaDLQIN9B9iMObTcRMIXOgKrNdm6OtO8rEsBpNwzER5KSSIjfEeB8KytXNGmitpbSEbSR4xJeZgryE4nl+A1mzbAtVZdYM6QpiPFuPQfPGop8NNKlUI098GdqRYkbnwrYCbxJwXDfe6CdFe37PsuFggAX38/XFuU7IZansE+S/kMPsl2cUMXL6i0SNwOsap54Z0OGqORPqT+WIFF27lJf3LDcS7P0pkAmTtB/TGcz/AAoCdOXYmCAZp6ROxIscddzfCKbiGQRhRX7IUFGpRcXj/tt64IUo3P3UZu5ctp5PLropVVYVYDEhJEgfzDfDLOZCgy00VwpvUAZWINgpMaeoj3w+yXCajP8AxaII0iCF1X1HmCD8MW88W5Ts+ldqzd3p7lu7DFnUkaQ5gHbxHniDQdsVIqQZV2S4etQ99SQKKhGsxZSCbkx54rTKCoKlNT/DU6qjzvAjSCPwTcYG4ZVNLJJczWknyXaLbyOuCOM1FocMYgw1Q2It6DyxlNptOJFJuu/OOSv4rEvymDA9VzStm6bZ0SoemrQFIgaQdrY6jW4LTFFHCqwBggiZ5qb+XMRjiVF/EL88dj7HZs1KTozsylAwkG5U6TzPl8sanxTDNGGzU7ZdO5ZeGqOFQNcZlF5/hVHNUdIQWB1U/WCzIfwsY3udhGMDn+F06GlQHMi0Lexgg/ikG14mMb9KgRgyzbCfiFan+9MiqxUgMQQQFbaR4r2sbfrjGwmM47XMee029tx+1qGkW3bofJL80NeVcMpB7tXSdx3baDbl4GF/IYVZ+sa/DzYaqeYt/pdJ+pnrJ9MPM1nENJ1tTYo6Ksg/Fe4WRcib4E7PcJbuSEl071HcsIClJaFF9RIP0wDTlv3ytiiHOpjMDHPTWyHyNFqCDKAkFj3lc9LfCN4tAnrjUpS0kL03jaecbjyt0xk+FVTUzLMxgsb7/icdPXocatFIfznFD4hULY+5R4n/AM6TQEp7a8GfwVqYJbfwg6r/ANR9cMey3GP3imaNZR3qD8QFxyMNz/TEe12ZIy8yQ2wI3k7bem+MfwbOVFzFN9Wp5gBjc9BIk4u0iK1CWm40Kv0mfM4WHRaY5/8AF1N6NGksghdiD4FElSOQHMfXGY4vV1JMzLX58rR/f3wF2n1VFLyylQSVViPEDsRswFx8sLKPGlq913yaNYCswIAWodrb+IgXNvERiXUqlVrDNxr4jZeWLAwEOaTJGkbEGDMa20R/D62l1sPiAnpcY1nFSKlJl8IaJUDeRfYX/wC+OZ5zMhM4mWbVd0II6GCCTPURAGNBxfjpTNU6KsO7A1PpUjxEnQp03uQDPLAPwFWo6m5rgI16T0PesoNg1AWk5vDaOc+SJ4XSAzTRRFtJ1sxPiK6oHIWknCfiPD2/fw7VVJqVAbdLyGBI5xtuCcbHhqgCjrp6wxqOSkt1ElSZABcC08sPeGcNy9V1dVpllPJRqHO4Ildsb9Km1u8nRXalZzg0EaAC3daVz6h2frfv9WBV7osSDpOlvBNidgD5741PEewIr5RqYpKKjiNbuTF9wBN4++N8pvHOJxHfni1I5KrfmueH9mjAQKwQFaatpS5CGTF48RjfoMP8twEzUVyTTdmbeCS28wBbljU90MDZgEC28j5SJPynHZiuhZyp2Xy9EmqUJWmjFovZRcf08sX9l83l85TWrSUeESJF11Aj7SDj3s/wl6eSKVmJLNUZtV4DkmL9AYwi4NwjMZVSckgqCs6KHsFp0gWLNpJF5aQLziCbIoC1HFc3Soh9Ql1pmpAW5EwAD1JEexxlsj23ydSnTrVaVSm4o96ywW0AmBP+rcW2OHfAOA1hXzbZmo1VGcLR1gSKY1NEgAkS5F+mJ5zsUjtWI0qKiU6YGmYVCDHvEY4dVxjkmSZqn3ppgS4QORGysSAfmDg4KOWB6XDwMxUreHU6qnOYUkj7nF1Byxa1gYHyxyGymaeF1esFJ1RHMzEDqZwycQJOMl297K182lM0GAZCecWYAG/kJt544LgBN0yGZAYSIBNmB67fPBlNQswIkybbnzwNxHs6KndDTApMGUAxGkQP0w0ZI3BwUoQuTUO0FWtQpu9HSt1EfC0GbCbb8sJ+2fG3qUUpafAviYXBA2BsdpnfngLJdpP3XwU010bE03IIiCDFzBmLjrjzh/bk5bMT3dJsvUJBbSSdLAWYyZggG/nGMrC0Givxw7w30hPxDnvBBbqeayCsJscbPsVxV1zFJaaBpJTUVhQXW2ozf4bAxzjDPtScu2Ud6WVoawAwZQbjmfCQDYz7YxXBO0tZ6yrqARW7wKqqACoJtAkC5588alSo2rSc07qu1hzAxouqcUptQTXXcqs9VVfvPI88KOJcXo/u6CmgNSsviqXBCapVQNzMb9PXCbtpxE5jQo8dKmdbX+JuQ8gBMnzjEU7aZJ2Bq5WpSdYLGnUsQBFlbbljFpYJlFp4IknWTtysAtrDVIeHVzYXAFr8zJXychtjQ9layB2SrXFKmvi3gvJAIB5gR7ThFV4/wpiT3mbToNCH6z/cYpz/ABrhWjw1M5Ub/SigW/vbEHBPIutit8Uo1GFt/JMeO5HLpVerQzAC65CgNIM7Ax8O97YfLQptT71aoZSuq5bbfGFHaXh4jTl8w5ggl6wAvYWXkDBg4qy3bBwxFDLFaV/4et2A3mGIsPLHO+HmoIfNvBZtbG03NAF45/xa7gvGstmavdMsyphdPg2JYkk6idoMdYwu7Q8UoZPNItFFUKAWIktMkhBJIE2k8gcZLh/EUpTVpN3dQsQNfiCoRcwBJM2HligLUr1f4AqVqssxYgcgCWA2VRvJxbpYNrAGxZCfiD2mGWEaDRa1uPEialP4rkqet9j6494WlAzpA1EeIEbj0Njhf2gRAyhNu7Q+5RSTfznC0VNOkzBmAec8owjhCMzVepinVdkeIMa7eMrQcay6lqdREmonwnn5DfacIM92jrqwpIzIAVZ2ldXLeBvYeeHvE+0FKkKXeE64DMqi8ERMepwGOPUSGlafiIPiQsw1bgkbGATiGSACWys2swAkA33RHY3jmYJZUY93THgAIEB21Qb7nTMi9rzjXDi4Yq1R2VwbEm4/3ASMA8BCsHcKqhyI0rpBAG8epPywfmMiG5DFoVHG6qFgTjL8dzKXp1Uq+VUA2nbWkEb85wRlO3sKTWoNT1SdQNgYi8xHucYx8iyMChjyOD8pxpB4aodD/OviHuh/I4e2oDZJcwhdA4VxxKhpIr+Lurq0gkjRBE/F+LYnDE1riepGOTvmsuKmhXCqxnvEkIW8kYEap6D3xoOzvaOuojMQ1FSQHv3g3EkXJF73kThrYNggcCtvna0jQFkFTJwPwDKLTXSoKjoZifLFuSp6kU89O+C6SQMcosrxj0DEJx9qwK5SKDERSA2tgbMZwhiBpgJqJYkc43iwsb4z/wD9S8lqKmsljEgkqfQ6QDjiYRNY530iVoM1RJBk2xWmb1U0ZQQpAN94wsPbDLVqT93UUkq0DUskwdhM/TByZuklNFLgHSAAbTAi0/fE5kBbCFzHGqh1BVAIYDfkSABfnzOG9aqVUkxAEn2wFQywO9wTq5GT/ZwVm8sHQqZANjB5YIwhEr84cQyIOkk2kT6Exi3/AKVSAkgW5nFBzq1CaZKgyIGoEkfr5YvzUmmvrB9Rb7jGK5z7AmFtUKTHOgKdLNACEGleg287bY8ocIQNKKFlNBAiDJ+L15YFWwwwp5uBOGNJGisYqk1rxAgQn3Z/hdKqtNaolH8Lj18J+t8ZLj3ZTO5UlWpd9SAOh1XWjD/UomwvB2jBeV40yN4TsxI+c4ct2lXvFZGqZY6pbQTpmDcLtPL3OGsc6mdNVVNIVYgrm61NIAakpi3iBHz88fV86pBC0UE7EaiR9bnHVMx2nqNT/wDyUZbGHpJ5/wCXfn74FXtVUUGK1Jbfho0wf/Rix8yDsUk4J/MLnvDqWYYAU6TEAGCKZPLeYw8pdk+IVhqaKNP4dVaotJfMQSCfO2HdLtKzoUbNVgCkALYAgSAdMWnGUo9o9FUuV13EBoMA7nUbk4niuP0hA6kGxncndPsTladMNUzD13tKUVKoBPOqwv7DD2vnaOWTu0RaFN6f+FSaXe7D+JUPiN99h5YynHO0lY0GUWU+I9ReRAi+/M4Q5SVOt6hLfyGbjcS3K52jAuzVBc+ATSG0HgFvIyeSfV5gajJ0j7Wx8/BarqNOleY1yCYjbGoyHCUCI250ggnlIm3TfHuay5IPP1xmuxDhZoW1UNE0zTZqdSfTksDneC11b+KANcKH1CBFxztAHTljQdnuz9IVVCvOhdbwbEmy+0SevpinOcNrRpY09HLUzAraJtuR6YfdneFsiHu13u1R/AGPuJPoBjQp1CaRnXy81gOa1j1osqAPTFtXNotmYA9NyfRRc/LASZYn46hj+Wn4R/yPiPtGD8qqIPAoWeY3PqTc+5woQFxM6Jfm6xie6q6eZ0ifXROqPb2wszuYZlPcd2ehYkr8hz8salWGEnF8mh8erun/AJ1gEgfzA2YDzxMgoZWKyPadsvWalmo03lVUEXE8zcHocavhGcAy4q06gQD/AMNhNOSeaEyojoQMc847wtv3p2LowkEsZC7Cx3I+3ScMFyLU8pX1MrI16cGSCSd2FzIix6csWWATISXEwu0di+3y18vqqoQA7A1KYLUt+gl1HmRHnjaZbMpUXUjK6nmpBHzGPy/w7i9fI5dWp1iEqNq0qY/iLMeoWx6SwsZxtuzna+geG1cwK1RM7RPiJOkuXJ7tZEq4sRLAx02wZN0OUELt8Y8Xzxz/ALHftFrV8rSq1qaPqkMEZVqBlJB8BbSw2O6n/KcbHhXaLL5ie6qBmX4kNnU9GQww+WJkIVm/2k57Rk80P5lp0/8AkxJ+hxxoY6l+1XNj93Zeb5hB7Ik/cY5WwtbFPEm4C9H8IEUnO7/wEfwcgVlb+UM3/FScNOzwqVaTImqaZUzGqzGAoG4EybeeE2RJAqt/+sj/AJEL9icbH9m8hTH/AIuYRDv8KUy5+rDC6TcxhF8RcOGXEXkD8n8FFZDtFm6JKhg+m2kNe0yNLjlGwOG+S/aWQdNamAfMGmemzSpv/mGPe2mTRW72m6K4BFWmACWVgbgQdJ6kCYwgocUFRV0Uj4mCAA6lQLuwV5BLQdyIxBNek7LqsgClUbmIhYPK5CgGUUlBKsrM29r8zvPlhooGp1iQw1e4s35H3wryOr4juYn22joL4lxxS1ElSZFzFpGxH99MViCX5SfHVWGwxmYdUr43x5KRKUjrbYnkPfmcKcpx1xdnm8aYG3Un0xfQ4fRaAWgkCRoPvF7xi3N8HVaWoAkDqhAv5yRjVbRa0Qqj8VWqHNJgfZH8SLU6bMoINokdTGCMnwmu1MVa7GSRpWBMRvHSMCcD4iWr0++1OiggKbiQJW3qOeNstebtv9vL+uKdV7qXZ3VtjxWfnAgDbbWVmxwljsrfLFqcCbmvzIxoGr+eBK3Eaa2Z1B9RPyGK/GqGwV41KY/yPFAUeBxzUekn9MZ3jHCgmY0agFMEE7CQTPzB2xq0zhf/AA0qP5hDHzMTirMcLqudTU0QgWLkExvsJw2g+q18vFvsqmKeyqwNkW5D9JZRr0jTVWcaFA1fgUkbkgy7NdbDfA/D+GUMxWqMW0UlCkfh8o8Ux64KXsqJJZhvMKs9fxPYf8TjSZGlTpqFWlTt+IqGckTcsefoBi/UqtDTlOqoNlxEjT37hX0c3qAWij1AAACBCiBHxNA++LlyLt8dQIP5adz7uwj5DE+/JPPF2XF/764zRA0CtOcSLlC0aKUz4E8X8x8TcuZ29owTrJ3OL/3EhdTlaa9WP5YGbjFJLUkNVv5nsvywbcz9LqrUr06YuUVQyrNcC3Xl88Qr5+lTsX7wzsm3ucLMzmqtX/Ecx/KLL8h+eKRSA2xabhnf6KzamPJswI6lx/xXUKuwi/zxXxfJa1LBQ/hIA53iY6gwPlheU3jlueQ9TsB64YcMy7m4+HzsvtIk+wA88IfQLTmpnwKZQrudZwlYPPqTXsYaL8ott6Rg7I01qUxMUjq3UeBgnN1sPlHPGz4twQOpkQSCA4Am4wrynB+5p6TDACJA3k3kYNmIBGU2PJWS3dYjtHlapRGgdzLFSpBSSdxzEiBB6YTpTZKZfURqYrp6gCTPWCRjf8SqaUpoAApqKI/DEzcG0YzlfJUagJaaUsQseJNUkyRuogAWkbYtNfKAiFouymdpmii0lQ1BTBqqpgzJAN7FioEj64b1VpVbMviHUQ49Dv8AIxhF2ZydLLgM0o9RR4mgo3+lhYTO09MaPMICIYek/keR+WKNdjg8uHkrVJ4y5SlvFOG1HQaX1hTIVwNUxEa+f+754R1AyfGjIf8AMI+R2PscahqJB8LT/lYww/3D8wfXEGzf4KkpPKoAVb0Pwn54WHT39FbpYh9Gw05FI6NQCjUPVkX7t+WGvZrjb0tKqzCS7wDEmVVT8gTOJvwmkLlBG+mWCz10zBxXn6BJkqICjxbaQATKxtfDmgHSUFfFGoMpEXn0VObr1s2TWAJexLTEzMKDzIAHzwbwXjuYpVEpMNzs6kHbfztg3gFNRli7ESzaaYBBBhVuCNxH9cW1qxZtTmXMf7ByC9MM4ZBnRJGIbkyFoIWabhjSdNVfLUhn3i2Phw+p/wCZT+TYYAf3/fqcfM/9/wB+owiZ5fYIA6N0oz3AWqJq1pKzEBhzAImJ2IOEz8FbnVHS7VW5bfD5H5Y2+XGpWHrHuCPuFwF3YJ9fz/8AlixTqFohJeMxSnJ8HaFU1yAtgEQ2vH4on1w5o8Lp6fE9dyeevSNp2AxKl19/oD9wcXoOXt9x+mFOdeU9oMQqhwehzp6v9bM3UdfLBNOgifClNPRQOh/M49D/AN/I/mcTXLsRZWPt5R+WFySm2Cn3pKm5P/xP/txQ959/z/XB9HIteQFB6n1H2OIE0E+OrqI5L/Scc08kp9VrdSgO7nf+9v1wTlOHu3wry3Nht1OIvx+mn+DRE/zP+nsMBZji9arYuQOi2H0vhgpVHd3VU34+m36bp1USlS/xagn+Vbn3wK/H+VCmE/zNdjhTRyuDadMTAEnyvi0zCN/1dZ9TG1H2FlU9NnbVUYufM/bF6pGPhvptq6bn/iJOD8vwmo34dI61LfJBc+5XFouYwQq7aL3mfygZgE8lEk8gOpPLD/I9ljUo96II6sSF+2pvaAeuLsrwZFjV4yLiY0g+SDw+5k+eGWa4rpTTq35cydvfFKrVLjZXaeHa3W6z68IRfi8ZBkSBAPkuw95PngoV76VBZug39+nvi1cq7GWGkdPxH16YJpEILKB6YWwSZKt5gBAVQy+m7EajaBsP1xDMcD1iae/8vX0/Q4WcT40O+VPIk+QHP540XCs2CgY89vTFh9KnUEO/qgOcLrGZ3gokiCpG4O39MJ8z2cpkwyweRBj+nM46hnKdKrZt+RG4xns/wwp/mXr/AHtii4VMPrdvPcdU8OD0moZZVprTiVChYMGYEYGfhzJ/gtA/8t7p7Hdfthg1Pp8j/d8BZrN6SqqNTsYA223JPIDFpjs30oSIVOXqa30lSrDdDeLW0kbg8oxOoW2N1JurCQb3sbfY4i2Si5cs53Owjoo5DFgzjKP4niXqTce+BLATIRhxi6hRyxAHd+ARJVp0CejbrblfFfEKvgK/AzCBqPhZjYePb0GEHEe26oQaa6/EQ6xEDkVPMnrhevG6mZqENK0ZvTttItPmNz5YNlIzJQOetlwzJChTEtO5BmQJuYi0HfHuXzzEkgEXgTzBjxe5PywNk6SlQxGmioskmGYC9uSg7xvGC8rVLEuxkkz6TfE1LSuYizTpH8JHz/XHhy9CQJYE7b/p5Y+pHBNOgCQcUsneq/GcvaHD6YuhYm1j5EHp5YpzHC0RdTa4HS/2Hp8sN8uAMW1Kwxxaea7jOSWjkqTCV8QP+Y+f6nBK5VB+AYHzWTAbVTOhucfCfUYqXiTp/iISP5kuPluPrgcpRiq4omt3wP8ACWlHRtYPzWR9MB1jm25Ef6Gpn/1AHB2W4jTfZh6Tf63wfTIwQAGygknVLuEdl69dvEK3qTTj/wDp+WKeK9l3psV7urboKcfPvMavh2eamZUxj3NZouSTucG1xBmf0kGiw7LB/wDQqseGk8/5mpAeexY4Mp9n6n8qD/VUZvoqD741FseNVHXFgVHLhRZySah2eMXZR/pT/wB7NgynwFPxl38mYgf8VgfTF9TiSLuw+eK/+olvgRj5kaR8ziZcUwNA0RVDLqghFVR0AA+2JPXVdzGA9NRviYJ5Lc/M2xdl8qqmRc9SZP8ATE5CplT1u/wjSv8AM2/sP1wdkciiXuWO7Hf+g8hitTizvMAWKJV1cjCzN7HBTPgXMbHAxCkLB5zU2bPSAD6C5xq0zhgAWAAwsbJeNm/zYOC8sTJTAmWXrc8WvWwDQtib1cdxEUJXxdkQFvhAuemM5T4iFPfVTDVLIOYQbD33PtgrjVfvqndj4EvUPU8l/M4wvF84a2dAOymB7XPzOJbTaNLc1OY6FbvL59ajEAg4r4rkO8RkmxGFPA6JR5mx/PGlYW9MSERWJPClooZAaDJLAHbz5e2CODcLQzUAZaNiVI8UnZFO5J5eVzhtxChrdEWNTmT0Ci5JwdAsoEKNpMx1Y+Z5+w2GGZoElLI2Q2fzR7t2I0oggAchAAUe5+k4Fy+b1QobxRLC032n2wt7R8bn+EllmZPlgbgOUFSqGY/Df1PK/QYACRJR6CAv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s://encrypted-tbn1.gstatic.com/images?q=tbn:ANd9GcREhuD6u5RIQpzhqi2PROBAzU3khXGS-CXy3uG9iDaIb05nAyXo3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83" y="1916832"/>
            <a:ext cx="6140699" cy="19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5844307"/>
          </a:xfrm>
        </p:spPr>
        <p:txBody>
          <a:bodyPr>
            <a:normAutofit fontScale="25000" lnSpcReduction="20000"/>
          </a:bodyPr>
          <a:lstStyle/>
          <a:p>
            <a:r>
              <a:rPr lang="en-US" b="1" u="sng" dirty="0"/>
              <a:t>BEHAVIOUR COMPLIANCE AGREEMENT</a:t>
            </a:r>
            <a:endParaRPr lang="en-US" dirty="0"/>
          </a:p>
          <a:p>
            <a:r>
              <a:rPr lang="en-US" b="1" dirty="0"/>
              <a:t>Quispamsis Middle School </a:t>
            </a:r>
            <a:r>
              <a:rPr lang="en-US" dirty="0"/>
              <a:t>189 </a:t>
            </a:r>
            <a:r>
              <a:rPr lang="en-US" dirty="0" err="1"/>
              <a:t>Pettingill</a:t>
            </a:r>
            <a:r>
              <a:rPr lang="en-US" dirty="0"/>
              <a:t> Road, Quispamsis, NB   E2E 3S8</a:t>
            </a:r>
          </a:p>
          <a:p>
            <a:r>
              <a:rPr lang="en-US" dirty="0"/>
              <a:t>STUDENT NAME _____________________________________HOME TELEPHONE __________________________</a:t>
            </a:r>
          </a:p>
          <a:p>
            <a:r>
              <a:rPr lang="en-US" dirty="0"/>
              <a:t>ADDRESS ___________________________________________ POSTAL CODE ______________________________</a:t>
            </a:r>
          </a:p>
          <a:p>
            <a:r>
              <a:rPr lang="en-US" dirty="0"/>
              <a:t>DATE OF BIRTH _____________________________________ PLACE OF BIRTH ____________________________</a:t>
            </a:r>
          </a:p>
          <a:p>
            <a:r>
              <a:rPr lang="en-US" dirty="0"/>
              <a:t>SCHOOL CONTACT – Mr. Gilles </a:t>
            </a:r>
            <a:r>
              <a:rPr lang="en-US" dirty="0" err="1"/>
              <a:t>Robichaud</a:t>
            </a:r>
            <a:r>
              <a:rPr lang="en-US" dirty="0"/>
              <a:t>, Teacher, (506) 847-6210</a:t>
            </a:r>
          </a:p>
          <a:p>
            <a:r>
              <a:rPr lang="en-US" dirty="0"/>
              <a:t>PARENTS/GUARDIANS FULL NAMES ______________________________________________________________</a:t>
            </a:r>
          </a:p>
          <a:p>
            <a:r>
              <a:rPr lang="en-US" dirty="0"/>
              <a:t>PLACE/HOURS OF EMPLOYEMENT ________________________________________________________________</a:t>
            </a:r>
          </a:p>
          <a:p>
            <a:r>
              <a:rPr lang="en-US" dirty="0"/>
              <a:t>EMPLOYER  PHONE NUMBER ________________________ CELL PHONE ______________________________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RELEASE</a:t>
            </a:r>
            <a:endParaRPr lang="en-US" dirty="0"/>
          </a:p>
          <a:p>
            <a:r>
              <a:rPr lang="en-US" dirty="0"/>
              <a:t>I, a participant in the excursion to Quebec City on June 12 – 16, 2015, sponsored by Quispamsis Middle School and approved by Anglophone School District South (ASD-S), agree to all the following conditions.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agree to abide by all rules, regulations, policies, and standards of behavior established and to follow the specific instruction s of the chaperones in all instances.  I understand that the safety and welfare of the group is of the utmost importance.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understand that I am expected to participate in all group and individual activities and to complete all related assignments.  </a:t>
            </a:r>
            <a:r>
              <a:rPr lang="en-US" b="1" dirty="0"/>
              <a:t>I understand that all rules, policies and standards of ASD-S remain in force</a:t>
            </a:r>
            <a:r>
              <a:rPr lang="en-US" dirty="0"/>
              <a:t>.  I further understand that the use of alcohol is strictly forbidden.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the event of any infraction of the rules, the chaperones reserve the right of final decision and may, if deemed necessary, place a collect telephone call to my parents.  They may further send me home at my personal expense (or my parents/guardians) as a result of any action (s) deemed to be detrimental to the safety or well-being of the program or its participants.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As a representative of ASD-S, I agree to act in a responsible, ethical and positive manner so as to derive the greatest benefits from the Program and make a valuable contribution to the District.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I, therefore, certify that I have read and understand this behavior compliance agreement and that I agree to abide by all provisions.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________________________________________________		_______________________________</a:t>
            </a:r>
          </a:p>
          <a:p>
            <a:r>
              <a:rPr lang="en-US" dirty="0"/>
              <a:t>                         Student Signature							Date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________________________________________________		_______________________________</a:t>
            </a:r>
          </a:p>
          <a:p>
            <a:r>
              <a:rPr lang="en-US" dirty="0"/>
              <a:t>	          Signature of Witness							Date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I certify that I am the parent or legal guardian of the student named above ant that I have read the foregoing agreement.  I agree to every part of this release and hereby relinquish any claim that I may have against the Program organizers, chaperones and Anglophone School District South both on my behalf and in my capacity as legal representative, while my child is a participant in this Program, during both supervised and unsupervised activities.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____________________________________________		_____________________________</a:t>
            </a:r>
          </a:p>
          <a:p>
            <a:r>
              <a:rPr lang="en-US" dirty="0"/>
              <a:t>                Parent/Guardian Signature							Date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trip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107 students</a:t>
            </a:r>
          </a:p>
          <a:p>
            <a:r>
              <a:rPr lang="en-US" dirty="0" smtClean="0"/>
              <a:t>8 chaperons</a:t>
            </a:r>
          </a:p>
          <a:p>
            <a:r>
              <a:rPr lang="en-US" dirty="0" smtClean="0"/>
              <a:t>2 tour guides</a:t>
            </a:r>
          </a:p>
          <a:p>
            <a:r>
              <a:rPr lang="en-US" dirty="0" smtClean="0"/>
              <a:t>Two bus</a:t>
            </a:r>
          </a:p>
          <a:p>
            <a:r>
              <a:rPr lang="en-US" dirty="0" smtClean="0"/>
              <a:t>Leaving Friday June 12, 2015</a:t>
            </a:r>
          </a:p>
          <a:p>
            <a:r>
              <a:rPr lang="en-US" dirty="0" smtClean="0"/>
              <a:t>Arriving Tuesday June 16, 2015</a:t>
            </a:r>
          </a:p>
          <a:p>
            <a:endParaRPr lang="en-US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5364088" y="4105671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565917" y="3564603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30" y="2812415"/>
            <a:ext cx="3969074" cy="2586513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8525963" y="3798711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949899" y="3814192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878974" y="4174070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64088" y="4174070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414074" y="4174070"/>
            <a:ext cx="288032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Chaperons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Gilles </a:t>
            </a:r>
            <a:r>
              <a:rPr lang="en-US" dirty="0" err="1" smtClean="0"/>
              <a:t>Robichaud</a:t>
            </a:r>
            <a:r>
              <a:rPr lang="en-US" dirty="0" smtClean="0"/>
              <a:t> (trip organizer)</a:t>
            </a:r>
          </a:p>
          <a:p>
            <a:r>
              <a:rPr lang="en-US" dirty="0"/>
              <a:t>Paul </a:t>
            </a:r>
            <a:r>
              <a:rPr lang="en-US" dirty="0" err="1" smtClean="0"/>
              <a:t>Chiswell</a:t>
            </a:r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err="1" smtClean="0"/>
              <a:t>Crowther</a:t>
            </a:r>
            <a:endParaRPr lang="en-US" dirty="0" smtClean="0"/>
          </a:p>
          <a:p>
            <a:r>
              <a:rPr lang="en-US" dirty="0" smtClean="0"/>
              <a:t>Bridget Miller</a:t>
            </a:r>
          </a:p>
          <a:p>
            <a:r>
              <a:rPr lang="en-US" dirty="0"/>
              <a:t>Brenda </a:t>
            </a:r>
            <a:r>
              <a:rPr lang="en-US" dirty="0" smtClean="0"/>
              <a:t>O’Leary</a:t>
            </a:r>
          </a:p>
          <a:p>
            <a:r>
              <a:rPr lang="en-US" dirty="0" smtClean="0"/>
              <a:t>Emily </a:t>
            </a:r>
            <a:r>
              <a:rPr lang="en-US" dirty="0" err="1" smtClean="0"/>
              <a:t>O’Regan</a:t>
            </a:r>
            <a:endParaRPr lang="en-US" dirty="0" smtClean="0"/>
          </a:p>
          <a:p>
            <a:r>
              <a:rPr lang="en-US" dirty="0" smtClean="0"/>
              <a:t>TBA</a:t>
            </a:r>
          </a:p>
          <a:p>
            <a:r>
              <a:rPr lang="en-US" dirty="0" smtClean="0"/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31508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Drop Off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2675467"/>
            <a:ext cx="6854825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Student must bring luggage to gym storage room</a:t>
            </a:r>
          </a:p>
          <a:p>
            <a:r>
              <a:rPr lang="en-US" dirty="0" smtClean="0"/>
              <a:t>If luggage is dropped off during the day, bring to the office and it will be transferred to the gym storage room. </a:t>
            </a:r>
            <a:endParaRPr lang="en-US" dirty="0"/>
          </a:p>
          <a:p>
            <a:r>
              <a:rPr lang="en-US" dirty="0" smtClean="0"/>
              <a:t>If coming to say “goodbye” “farewell” to your child, </a:t>
            </a:r>
            <a:r>
              <a:rPr lang="en-US" b="1" u="sng" dirty="0" smtClean="0">
                <a:solidFill>
                  <a:srgbClr val="FF0000"/>
                </a:solidFill>
              </a:rPr>
              <a:t>you must </a:t>
            </a:r>
            <a:r>
              <a:rPr lang="en-US" dirty="0" smtClean="0"/>
              <a:t>park at the church parking lot! (Because of construction, and bus traffic, we’re trying to minimize traffic flow).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SExQWFhQXGBgZFxgYFxsdGRgaGBgXGBUYHRgbHCogGholGxUVITEhJSkrLi4uGR8zODQsNygtLisBCgoKDg0OGxAQGywkICQsLCw0LzQsLCwsNCwsLCwsLC0sLDQsLCwsLCw0LCwsLCwsLCwsLCwsLCwsLSwsLCwsLP/AABEIALgBEgMBIgACEQEDEQH/xAAcAAEAAgMBAQEAAAAAAAAAAAAABQYDBAcCCAH/xABDEAABAwIDBAcDCQYFBQAAAAABAAIRAyEEEjEFQVFxBhMiMmGBkQehsSNCUmJykrLR8DNzgsHC4TRTY6LxFBUkQ5P/xAAZAQEAAwEBAAAAAAAAAAAAAAAAAQIDBAX/xAAqEQACAgEDAwMEAgMAAAAAAAAAAQIRAxIhMQQTQSIyUXGBkfDR8WGhwf/aAAwDAQACEQMRAD8A7iiIgCIiAIiIAiIgCIiAIiIAiIgCIiAIiIAiIgCIiAIiIAiIgCIiAIiIAiIgCIiAIiIAiIgCIiAIiIAiIgCIiAIi8ucAJJgcSgPSKA2p0wwtGQamd3Bna9/dHqo7o906bisSKApFuYOLXZ57om4i1gdCVXWrov25VdFwRJX5KsUP1ERAEREAREQBERAEREAREQBERAEREAREQBERAEREAREQBERAEREARfhdFyoXanSnD0QZcah+jSaXmeEjsg8yEBNrnXtKNXrA0BzgWDIwSZdJBhoFyJ56LR2x7VarTFPCFrfpVHSfuttP8RVO270jxGLpue8uEOysExYiXaQLxuG7eqZFaX1ReDpn7XwuUxiK9Oj9UnPUv/pU5I5PLV72b0jpYKr1+GpuqnIWNdXhpDp7TwxhPZIgAEzrdRWA6PueLvA8AJ/IeSlXbFZDaZNgCZgRu13qi0RqjeUcstpbGrtzpvjMVLX1i1hsWM7LfOO0RzJTZeIxNMZqeKcABMMrjd9Uu/kveJ2FRbA6wtJNpN432yqE23hDRa17TmaZFxBBCv3I3Rm+nyJOVbIuZ6d7QohrhWbUadBUY2RpMkZSDzUnsv2vPg9fRY6NerJafuumYVBwGMpOYC5sHeLugjXV0C0FYqjmAnINb9wKvc3qjddHcVLUt/r/AAfRXRvb9LG0euok5Zgg6gwD6QQVKrmnsSd/4+JcbDrg29h2abSeXeVx2x0joUab3CqwvDXFrQcxLgDAhsxdaJ7bnLKPqaRq9J+m+EwJy1Xl1SJ6tgl19JJIa3zIVKq+2tmaG4WWzqasGOQpkT5qvbAq4SuytUxralSo+oHQDBvJu/XeNPHym8L0go4cEYPBUqciMzgXvI8XG6hyRMcUmrOh9FelNDH0y+iSC2M7HWc2dJA1B3EKTxWPpUxNSoxn2nAfFcDGJq0MQatP5EVpzZOyzxbAsNxA5qQytqdpxL7H5513cr7oVXkolYjuVKq1wDmkFpuCDII5r2uG4KpVomaVR7b/ADXRPPRWKl02xVN98tRu5hbfT/MEDdvlFkRDxM6giqOD6d0z+1puYd5aQ4D4H3KQo9McG4x1wafrNc0epEDzVtSI7cvgnkX41wIkGQdCF+qxQIiIAiIgCIiAIiIAiIgC8VarWiXEAcSYHvWvtfEGnQq1Bqym9w5taSPguAYnb9R7yatR7jOrjPOBuUNloq+Wdo2h0zw1N4pgvq1TYMpsJJ5OMN9609p7XxjhNJrKDPpVWEuA5khg965fg9uub3X+jyCFhxzmVjmqGoTxc8u/ET8FTuFu2/BZcbiG1Cf+px/W8BSDn35NmmPVa/8A3UNtT60tIsTBkeR/mo7BUy10dfnaNA9oJ7PZEZhcTwUZtA185a2mJJgZG2Jiwy6yeB4qqabNHOair4Jv/u4aATSdlOhyiDyufiofaVR2KIFGm5sGDuBMWAb9LwFzwU30e2BXrNDHlopjWBDWESC2Wm7pJlrdCLlpsblgmYfCRTaR1uWZPfy7zbutkGwtzKrLIombbZxfFVq2GdkOZhI0mxGltx0Itwjctat0ir6GoHA8QPjAKtftP2tTrUmVKY7wDg7ebsAMbpa4g8crfohUzovsr/q63bMU2QXnSdwbO4mNVonGUdTQhLIpaYt/klqfSCtXYKYpF5aRDmNJMgRfUaRrwCzYzY2MxBGdraTdQHOHD6Ik+UK9UsIA0U6TQ1ujWtt4WhbVLo1UBJIa8WgEkc9y5koRlaSR3TyTcNM5NlU2TsHqabWuqZi9xjI3vEx2RmIk2Ww/Z7ZjLJ+s4fCwlWurspzRcEfVEOafK0+a1K2BDnE5cm/stcyN0Z9I8JUucr+fuZRa8IiGYJ4ECGCZgcTqefivLsIG3c11QcAY87KTFIN0n1Xh7gNSoc9jWmyJ6PbMNNzpawtdpmFxBMCDwnWYjRWY0ssgNYDwIj8iB4qFfiW8z4XXjrnO7rT+vALPU3uwsNeScc+kf2gpz9ouE8gFo4unhRJYSCb2FifHNCjn0n7zCz7PwFNz4qOgQbzEncJPFUjjaeq2S9CNM4ho8eS/afWPMMYfPhvMm0KYbssaACRo4FpXulsx+bLOoImLXbvM+PuXRt5Zn3PhEFVwrhapUa3wBmfAEWJ81houol2RpLjfUxEC+gIP3lkqhlKo5jA3O2S57jN2m8Wtu52WTD4nrG53NGYmJgAkAzrvGnvXRojFWc7yyk6OkezTFOfhCx1+qqOpj7IDXD8UeQVsVU9m1OMK93061Q+ga3+kq1q8eDKfuYREUlQiIgCIiAIiIAiIgI7pH/hMR+5qfgcuIbG2JQrUzUqOq5s7mlrCwC0EXcN4PuK7j0g/wuI/c1PwOXDOidcB9VjjAs8X3tOUjzDh6KHyT4JM7Dwjf/U9/iapv90KI6UYFlF1F1JpYx7TLQ5x7TXdq7jOhaprEY0XIboYEnWIzTwtPotTpX28MCGkZHh1+DwWn/cGo4shNFddtMuuQJkz94xHropGhiQ5kGSItOsG4vxBiFXaYmeZ+KlmGzOOUfALDLBRWx0YJNumdB6G7VJwFEgAQHCBpZ7t3mqn0i21iDVfQogtc6xcDL3iTv0Y0A84Akp0L2g84QMaIDSc1R3dAJaTA3uGffA56LFtfalOi3NJaXCXOt11UnNPJmoBO42AssY4lHLKVW2U1NxrhFZ2zScMrarswa3KGjj2Xa74gXUhsWoynS7IjMZI92vJRG0BGQXktzGTJl3aMk66+5ZaboptW2R3EvhVSOjdDqpfUmTbTwtc/D1V+ZVhoJkkmAuQdH9qVKLM9OM19Ra5E/BdCqbRquacmUva85RFnNLC5tp1LZHMLFJtfcvN3ItApg3056Kuba2k0kgGw4frX/hRbuk1Qsc18AmcsNIsGuLhcneGiLQoOlWzW8b+6VE1Tqi+GK9zM9Wq55hlhvP91iGFGpMn195W5SrBrX1C1pjK1ocLS6868Gu9Vkwh6xlR/VUopgE9qoNZsO0b2Vbo6lDJOOpcGl1bQCYmFkbhy+G2jWToP5ekr0zEUy4DLAI7sk3mBf8AWizYnFANIguOkAHiP7qL34L1LEud/wDf0MPUuYMrrWlvDn4LTq49tJzS7RxgzuETPkcq9srvJIdoAY89B8fRaVai2pVDToGExMSS6BfkzTxWsEld8HP1Nyarlos52kzqw4sblMTvBJ1M+eqha2Mb3qR7DpFySdNw4TvK1atBpaW5HBrdLmZvxm39lG4GiOseRMAgCdeJ+AW0GqdWcs4aXvT/AH6G1iIa59u+zKN51F5O+DqtuIAHAAfn75RzJyutYH13frwCwVn2PJXnK0jOEabOtez+llwFH62d33nuKsSjejVDJhKDOFJk88olSSuuDOXIREUkBERAEREAREQBERAaO3B/41f91U/AV87bMrZcQOBJaY8Rb3wvovbAmhWH+m/8JXzM+pD8w3EHzEJ5J8F66pvPz/utTGVmvz4dou6m77wb1jBrc5mtC0S+T3ieAkaHwPgsuDzNcHBjjlcD3NYIMSN1lnH03crNslSS0xr8FSa6RrvPxKl2VcoaRrlEegUbjKIp1KlMaMqPaOTXED4LeIs37H9IVc3CI6f3MgcDtSrTYxjHmA7O1gvLwYaYGvdHoFr7awdcAVa8jOSBmPasBq3dYjVdG2JsujRptcGwcrSXauJIE9rcJ3CB4HVV72mvtQEQO3A8Bl/NZw6lSyKMUaT6bRj1SZF7cPyxjw+AXpv7NqiBiswBNzFzyspSmfk2cvzSaaikTD3Mn9kU5YGnQz5ee7RWjC4yILaoJa1re+0wGzln7xueKp+HqfJNbMZs3uMR758lI08I0S5p7RAMzYxMac9OFlz/AHNlG/BLY8g5qsjMbGMtyREmN91qbKMz5rXfUlh99o3jd+vNZNk6n+L4q29bkx4ZNVWjIxpMSXPM2sMrR599bIwwZSzEOFN5EGSAdIkTMSHXI3r9GAzOBd3KbGCPpOcOsI8AOsvyU0MRSr0+qztzPZEDUECdN0WWckzp7ihGMbKpVwpbmcCYBySL3FyCNd4uNExFUiO7EAGwuTqZI9FmfLKVNp17bjzLsuvKmPVRG2ngtaCAe1N+R/NawhexTP1EVJ2ra2/UeH7XabM7VwM2jATYXPNWjD7DpNrdcK9N4iA2BHZAFiH62nTeufvqZnBtMF7pENaCZMg6BTuG2DWYG16nZa0QGujPLrGwJAEeMreeNJVdHn9yU5anuW5+BpnOKeRr3DWBE7j2deSrOOwPUmC5ji6XHKDbQXnf2Vjc9a1VyrCLj5LSdnvPu814Mu7O90NH8Rj+a85rrb2JTzYnDt41qfueHH3BapFTu1JkADgAPRekRanOEREAREQBERAEREAREQGttMTRqD6j/wAJXy7UPaI8fyX1LixNN4+q74FfMWBk1Hkaw0DwL4BNuDc6hutyatUb+Er18oaKtQBoiGmw8JkXWHGisD+1eTwLjPlDiD6yrRh8FlZAvHDcDfgJC1sdTBYeyS42giCZEAgGJi2i5lmi99jXR4KO1/xPxKmM1h9j+lR+0qOU5r94h06hw09R7wVt5rD7H9K0yu4pjAqkywjGfs2BwEU2lxOgmA0Sd+vqFVun8jqAX5zFST4y23kp3GYZwFLK6GO71oykNPbJGugEa8FVelz5NKbntyeJlo89Fy4ILWpJ/P8A07Ooc+3JNbbb/ggGOhWGk75On9lV1WBh+Tp/ZXVm4OTA+ScwU5KbhNpsN5Jtb3ealGvMy0gDj80iDYjcovC1GikM2kXsdLrJSDvmuDgeJAMZY1ixm9r3NgudRbOmM6Mwq/tBaxEgEyDJn3zEKT2FTzOA4mPVwCi20MrTpLiCY04AX8+ZJUz0Z3uESGuLZIEmDlF/GFLotHc/cdW62o+ScjnudEmN8aeEBZS9lABtFgbVylrnSSQHEGBeJ0ErCzZ1Tdl/+lPd/EpbYXRurUqNqOyhgcHF2ZrpggkDKTdRbqj0JwwLJ3HJbLg9OwD6tXqqYnIGtn5oytAcSftTzTF9FmPrGlUc4sYGusYLswIN9w73uVn2jtahg25AJee1lHedJ7xMfqyhMPtkVHVK1bKwQzICd3b03u1Kur8HkOSb9RI4LAUqIy0qbW8Y1PNxuVGdJ8SBTDN5M+nj5rBW206rm6luVo1e7QWk2UJtPE5n2LngACd7jNyBMBvoraGt2WjNT9MNzXaCSApkvER1dOfsjhyUTsqo11QB0i5FxzAjjeFNVMKMzWzJ1dGgETY79y3xZMMd5nN1GLMpaEjG7EFoJa1s7uyFt9Hahq7QwrT801HnhLWuHxC/atIBptAIJG82GvrCyezalnx7n7qdFw83OYP5PVE8eR64qtwozxqpPwdWREWpmEREAREQBERAEREAREQHisOyeR+C+WKE5qsG46s6AmO7p/EB5r6pIXyk2plxdRlu2CwcM0h1P/exo81ElaZKdF7ZjKXVNcYDnEU5AuHO3SBay8VdpHukAjukkd24AJnxUdsHEg0nbibnsyYE68XSDPBblSiCB2gXbtxI9Lrxuwk2n8ndBprkrG0mOmq18ZhmmPpMJdMbhAfHNeSewTwZ/QVtbUY0VZkBxp1HPB1PZqXPC0LRe7sO/dn8BXor2IxjtJm9tGvBc57srGktkm1tw3k+AVU2xjW1HNyg5WggE6mTcwNPetfG419VxfUcXO3cB4ACwHJa60x4lHfyW6jq5ZVp4R+KfpiW0h4AKAU/SbIpjSwU5FdGOLayTomBaSBJ/Q3FZ2uLhYFp53CwUKTT3jERHjfT4LOwwCeGnP8ALeVZFX4NujVzU2k6mJ571v7IdDByUXEU2zrr8TClNmdwLna3OuPsLfsPo/nb1tY5WagTBcOJ4N+K2Nr9IR/h8MBHdzDSN8bohQDMe6oadEvIbAtO4Dx3Q1ZNmCk0nI5z3TlEtkGbHtaAZiJIk8I1UJb7lKb4MOJyg9W0F9U5ZLpEaa6QLWB9w1z7T2MG02VHO7Toc48G2AA4XUvsnZTaANWqQ0aknj/yonb21+vJa0Qy2uro0J4C8wrxtOyMkYNaf6NDEVgGuZTgMJdc7gR7yOK0GYYPLsziym0XiASYnJOsNEE+Pmld1nHWx1O6L+6V6oYzJmpvYTUzOcPonNcHNpaTc8AVXLJ8I36bG4wcly3X2M2y8O7rRTa4ksc8A2zZZab38bnwKtGJqta0kubpq0jNMG4gkm4G5UrDyJmHTMajW50O8z6BbGFrVXkU6LS9+4MYC7nmiYneqdrVTZOfI1LT8I28TjBTpFgrCqXNytOUiLgGCe9z8PFX/wBl2yyyg/EOHarkZfsNmD5uc48oUPsD2d1HuFTGuhsz1TTJdp3n7hYSBPMLplNgaAAAABAA0AGgC6oxo4JPwekRFcoEREAREQBERAEREAREQBfIfSNpbiqw3io4ejj+S+vF80+03ovUoYyq6CG1HucwmwcHHNZ2hImI1t4q0XTIkrRobF2w4GRd2r2gdon/ADGcZ+c0HxU5U25SfDnFtgRBcIg8WmDNuC59Vpub3gQRpu962Btit9IHxcxjj95zSVnPp4yd0THI0Sm1azQH1BrUbkYCSez894nRnzRzWWsfk3/u3fgVarVC4lzjJOpVmrt+TqcMpB82qZxpJGmOV2ypgL8JW7hdnVa1RtGlTc97u61oJJ8f7rsXQb2LtblrbROY2Iw7T2R+8eO99lsDxKu1RinZzLof0Kxe0XRQZFMGHVnyKbeIn5zvAecLJtzZxw9V2HcZdSc6mTETlIAdG4EQfNfVWHw7abQxjWsY0Q1rQA0DgALALnHtM9nDsW84rCkCtAD6brNqRbMHfNfEC9jA01VJKzSMqORYek8NbEG1jv3Rr5jetzDYaSHPuRoP18BZZMVs3EYXK3E0X0jEDMLHk4EtPkV+0KgKo9ReNGTFHs+R+CksAewFE4t9vVS2A7n64AqlG6fpN/BYA1dSA0CHeO9oJ4amFM4apToMBgToCOTQQ0RpI3/kojB4nJM3mPUfAXOix4mqXGT/AGHgPBKsmMlGP+TY2ljX1T2jDdQ2feeJ8VHPfC/Xv46LY2XsjEYoxQpktnvmzR/EbeknwUoz3e5oF1rxG+dPNetn7PrYh+SgypVIgWjK3XvOiN++F0fYvs3pNh2JeartcokM9e8fcPBXbDYZlNoZTa1jRo1oAA8gp7d8kx6h401BnO9h+zPR2LqT/p0zA5F/8gBzV+2bsylQbko02sb9Ua+JOrj4lbaLRJI55ScuQiIpKhERAEREAREQBERAEREAREQBYsRh2VGlj2te06tcAQfIrKiApe1/Zpg6oPVA0Cfow5h503yAPs5VzbpB7JMTRl9JjKzW3+TJDjF70na8muJXfUQHyVX2K4PEsNITcVAWnW9nAclcOinRGrtDM1nZo5ofUOgG8NHznRu8b+P0G9gNiAeYSnTDRDQAOAEBHuSnSIfo30Xw2CZloMhxADqjrvdHF3DwEDwU0iIQEREBhxeFZVaWVGNew6tcAQfIrn3SD2U0ny/BvNF3+W6XUzyPeZ7x4Lo6ID5v6QbDxOEOXEUi0XAeLsPCHi3kYPgt3Z1QFkeflC7/AIig17Sx7Q5psWuAII8QdVSsZ7McMXE0n1KTSZyCHNH2Zu0eEmFSUTaGRVTOeVXAb1NbL6OYnEwWMyM+m+QPLefIHmF0LYvQ/DYeC1md4+fUgkchGUeQlWBQofIeRLgqWxugVCl2q013/Wswcmb/ADJ8la2MAAAAAGgAgDyXpFdKjJyb5CIikgIiIAiIgCIiAIiIAiIgCIiAIiIAiIgCIiAIiIAiIgCIiAIiIAiIgCIiAIiIAiIgCIiAIiIAiIgCIiAIiIAiIgCIiAIiIAiIgCIiAIiIAiIgCIiAIiIAiIgCIiAIiIAiIgCIiAIiIAiIgCIiAIiIAiIgCIi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584325"/>
            <a:ext cx="49339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flyuia.com/Kyiv/lugg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09" y="2780927"/>
            <a:ext cx="2274889" cy="39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to leave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725" y="2675467"/>
            <a:ext cx="6537771" cy="3450696"/>
          </a:xfrm>
        </p:spPr>
        <p:txBody>
          <a:bodyPr/>
          <a:lstStyle/>
          <a:p>
            <a:r>
              <a:rPr lang="en-US" dirty="0" smtClean="0"/>
              <a:t>Students will meet in the gym at the end of the day (2h45)</a:t>
            </a:r>
          </a:p>
          <a:p>
            <a:r>
              <a:rPr lang="en-US" dirty="0" smtClean="0"/>
              <a:t>Get their luggage</a:t>
            </a:r>
          </a:p>
          <a:p>
            <a:r>
              <a:rPr lang="en-US" dirty="0" smtClean="0"/>
              <a:t>Check with your assigned chaperon, let them know of any special information/medication you will be travelling with.</a:t>
            </a:r>
          </a:p>
          <a:p>
            <a:r>
              <a:rPr lang="en-US" dirty="0" smtClean="0"/>
              <a:t>Must wait for Mr. </a:t>
            </a:r>
            <a:r>
              <a:rPr lang="en-US" dirty="0" err="1" smtClean="0"/>
              <a:t>Robichaud</a:t>
            </a:r>
            <a:r>
              <a:rPr lang="en-US" dirty="0" smtClean="0"/>
              <a:t> gives the OK before loading the bus. </a:t>
            </a:r>
          </a:p>
        </p:txBody>
      </p:sp>
      <p:pic>
        <p:nvPicPr>
          <p:cNvPr id="4098" name="Picture 2" descr="https://encrypted-tbn3.gstatic.com/images?q=tbn:ANd9GcS7wgPU2lrsPItbeVDDstqxEdWxi1DIgi_U3SlMTljSBvgAOEDT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92435"/>
            <a:ext cx="2381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1720" y="3645024"/>
            <a:ext cx="576064" cy="42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regoryno6.files.wordpress.com/2011/06/little-miss-jo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490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 etiquette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564904"/>
            <a:ext cx="5220071" cy="40324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 smtClean="0"/>
              <a:t>Be nice/respectful to the bus driver! </a:t>
            </a:r>
          </a:p>
          <a:p>
            <a:pPr lvl="1"/>
            <a:r>
              <a:rPr lang="en-CA" dirty="0" smtClean="0"/>
              <a:t>Please / thank you / have a great day / etc.</a:t>
            </a:r>
          </a:p>
          <a:p>
            <a:pPr lvl="1"/>
            <a:r>
              <a:rPr lang="en-CA" dirty="0" smtClean="0"/>
              <a:t>No screaming, no flash photography at night</a:t>
            </a:r>
          </a:p>
          <a:p>
            <a:r>
              <a:rPr lang="en-CA" dirty="0" smtClean="0"/>
              <a:t>Keep bus clean at all times. (garbage should be put in garbage and/or bag)</a:t>
            </a:r>
          </a:p>
          <a:p>
            <a:r>
              <a:rPr lang="en-CA" dirty="0" smtClean="0"/>
              <a:t>Bus washroom should be use only if necessary </a:t>
            </a:r>
          </a:p>
          <a:p>
            <a:r>
              <a:rPr lang="en-CA" dirty="0" smtClean="0"/>
              <a:t>If bus left messy, no food or drink will be allowed on the bus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to bring?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045031"/>
            <a:ext cx="7408333" cy="3450696"/>
          </a:xfrm>
        </p:spPr>
        <p:txBody>
          <a:bodyPr/>
          <a:lstStyle/>
          <a:p>
            <a:r>
              <a:rPr lang="en-CA" dirty="0" smtClean="0"/>
              <a:t>One suitcase</a:t>
            </a:r>
          </a:p>
          <a:p>
            <a:r>
              <a:rPr lang="en-CA" dirty="0" smtClean="0"/>
              <a:t>One carry-on</a:t>
            </a:r>
          </a:p>
          <a:p>
            <a:r>
              <a:rPr lang="en-CA" dirty="0" smtClean="0"/>
              <a:t>Students must be able to carry </a:t>
            </a:r>
            <a:r>
              <a:rPr lang="en-CA" b="1" dirty="0" smtClean="0"/>
              <a:t>their own suitcase </a:t>
            </a:r>
            <a:r>
              <a:rPr lang="en-CA" dirty="0" smtClean="0"/>
              <a:t>up the stairs!</a:t>
            </a:r>
            <a:endParaRPr lang="en-US" dirty="0"/>
          </a:p>
        </p:txBody>
      </p:sp>
      <p:pic>
        <p:nvPicPr>
          <p:cNvPr id="6146" name="Picture 2" descr="https://encrypted-tbn1.gstatic.com/images?q=tbn:ANd9GcTyxcsLTD9GHaU6uOUKU2VjJNio-gGG6pPVAnBkH-9jg8-T2Y6vq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86956"/>
            <a:ext cx="6017890" cy="31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encrypted-tbn2.gstatic.com/images?q=tbn:ANd9GcQ33gd9JE6idVEhc2vZFlQrJHiWTXXi7xEZdQu1ydCV2o1JnZ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165"/>
            <a:ext cx="1368152" cy="10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bring that’s important!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4032447"/>
          </a:xfrm>
        </p:spPr>
        <p:txBody>
          <a:bodyPr>
            <a:normAutofit/>
          </a:bodyPr>
          <a:lstStyle/>
          <a:p>
            <a:r>
              <a:rPr lang="en-US" dirty="0" smtClean="0"/>
              <a:t>Any medication! Must inform chaperon!</a:t>
            </a:r>
          </a:p>
          <a:p>
            <a:r>
              <a:rPr lang="en-CA" dirty="0" smtClean="0"/>
              <a:t>Watch! </a:t>
            </a:r>
            <a:endParaRPr lang="en-US" dirty="0" smtClean="0"/>
          </a:p>
          <a:p>
            <a:r>
              <a:rPr lang="en-US" dirty="0" smtClean="0"/>
              <a:t>Appropriate clothes (you are representing the school!) (Check weather before leaving)</a:t>
            </a:r>
          </a:p>
          <a:p>
            <a:r>
              <a:rPr lang="en-US" dirty="0" smtClean="0"/>
              <a:t>Comfortable shoes (sneakers for bike ride). No flip flops / Birkenstock. Do not try to break-in new shoes!</a:t>
            </a:r>
          </a:p>
          <a:p>
            <a:r>
              <a:rPr lang="en-US" dirty="0" smtClean="0"/>
              <a:t>Light jacket/hoodie for evening.</a:t>
            </a:r>
          </a:p>
          <a:p>
            <a:r>
              <a:rPr lang="en-US" dirty="0" smtClean="0"/>
              <a:t>Clothes (t-shirt, shorts, jeans, socks, underwear)</a:t>
            </a:r>
          </a:p>
          <a:p>
            <a:r>
              <a:rPr lang="en-US" dirty="0" smtClean="0"/>
              <a:t>One nice outfit (dress/skirt/slacks for girls, button shirt with collar [tie-optional</a:t>
            </a:r>
            <a:r>
              <a:rPr lang="en-US" dirty="0"/>
              <a:t>]</a:t>
            </a:r>
            <a:r>
              <a:rPr lang="en-US" dirty="0" smtClean="0"/>
              <a:t> for boys for our </a:t>
            </a:r>
            <a:r>
              <a:rPr lang="en-US" b="1" dirty="0" smtClean="0"/>
              <a:t>cruise night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 descr="https://encrypted-tbn2.gstatic.com/images?q=tbn:ANd9GcTNCdMZrHD8L4corWm6KRFBjKO2a-EPnNo5PD4ZBye3dKhHdv8WEg2llvJ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23" y="2510586"/>
            <a:ext cx="1179872" cy="12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B13071291D6504285F8E7FA7BB848D1" ma:contentTypeVersion="0" ma:contentTypeDescription="Upload an image or a photograph." ma:contentTypeScope="" ma:versionID="28cd59499b50037ad20ba16e66914c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83ec75ddead83d581c27f5c97c3a3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ED780C-C336-4164-87F2-47E7641473A4}"/>
</file>

<file path=customXml/itemProps2.xml><?xml version="1.0" encoding="utf-8"?>
<ds:datastoreItem xmlns:ds="http://schemas.openxmlformats.org/officeDocument/2006/customXml" ds:itemID="{2CA71C55-7B8B-4F41-AFA7-9DCA18C3E0FF}"/>
</file>

<file path=customXml/itemProps3.xml><?xml version="1.0" encoding="utf-8"?>
<ds:datastoreItem xmlns:ds="http://schemas.openxmlformats.org/officeDocument/2006/customXml" ds:itemID="{99374024-0425-4240-B28F-B484AC2D1A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940</Words>
  <Application>Microsoft Office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QMS Québec Trip 2015</vt:lpstr>
      <vt:lpstr>To Reach Us</vt:lpstr>
      <vt:lpstr>This year’s trip</vt:lpstr>
      <vt:lpstr>Chaperons</vt:lpstr>
      <vt:lpstr>Morning Drop Off</vt:lpstr>
      <vt:lpstr>Getting ready to leave</vt:lpstr>
      <vt:lpstr>Bus etiquette</vt:lpstr>
      <vt:lpstr>What to bring?</vt:lpstr>
      <vt:lpstr>What to bring that’s important!</vt:lpstr>
      <vt:lpstr>What to bring…cont.</vt:lpstr>
      <vt:lpstr>How much money do I need?</vt:lpstr>
      <vt:lpstr>Going up….</vt:lpstr>
      <vt:lpstr>Arriving in Québec…</vt:lpstr>
      <vt:lpstr>At the residence…</vt:lpstr>
      <vt:lpstr> Electronic devices…</vt:lpstr>
      <vt:lpstr>Cell phone…</vt:lpstr>
      <vt:lpstr>Day one</vt:lpstr>
      <vt:lpstr>Day two</vt:lpstr>
      <vt:lpstr>Day three</vt:lpstr>
      <vt:lpstr>Day four</vt:lpstr>
      <vt:lpstr>Day five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Québec Trip 2014</dc:title>
  <dc:creator>Robichaud, Gilles (ASD-S)</dc:creator>
  <cp:keywords/>
  <cp:lastModifiedBy>Nelson, Jeff  (ASD-S)</cp:lastModifiedBy>
  <cp:revision>21</cp:revision>
  <dcterms:created xsi:type="dcterms:W3CDTF">2014-05-05T19:02:54Z</dcterms:created>
  <dcterms:modified xsi:type="dcterms:W3CDTF">2015-05-06T16:51:23Z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0x010102004B13071291D6504285F8E7FA7BB848D1</vt:lpwstr>
  </property>
</Properties>
</file>