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  <p:sldMasterId id="2147483783" r:id="rId2"/>
    <p:sldMasterId id="2147483795" r:id="rId3"/>
  </p:sldMasterIdLst>
  <p:handoutMasterIdLst>
    <p:handoutMasterId r:id="rId20"/>
  </p:handoutMasterIdLst>
  <p:sldIdLst>
    <p:sldId id="256" r:id="rId4"/>
    <p:sldId id="257" r:id="rId5"/>
    <p:sldId id="269" r:id="rId6"/>
    <p:sldId id="270" r:id="rId7"/>
    <p:sldId id="275" r:id="rId8"/>
    <p:sldId id="264" r:id="rId9"/>
    <p:sldId id="265" r:id="rId10"/>
    <p:sldId id="274" r:id="rId11"/>
    <p:sldId id="258" r:id="rId12"/>
    <p:sldId id="259" r:id="rId13"/>
    <p:sldId id="260" r:id="rId14"/>
    <p:sldId id="267" r:id="rId15"/>
    <p:sldId id="271" r:id="rId16"/>
    <p:sldId id="272" r:id="rId17"/>
    <p:sldId id="273" r:id="rId18"/>
    <p:sldId id="268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94F4B-B93D-438E-BDFF-6C98ADEC6F6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30157110-FA77-4F65-8C73-97659E5DD518}">
      <dgm:prSet phldrT="[Texte]"/>
      <dgm:spPr/>
      <dgm:t>
        <a:bodyPr/>
        <a:lstStyle/>
        <a:p>
          <a:r>
            <a:rPr lang="fr-CA" dirty="0" smtClean="0"/>
            <a:t># </a:t>
          </a:r>
          <a:r>
            <a:rPr lang="fr-CA" dirty="0" err="1" smtClean="0"/>
            <a:t>Students</a:t>
          </a:r>
          <a:endParaRPr lang="fr-CA" dirty="0"/>
        </a:p>
      </dgm:t>
    </dgm:pt>
    <dgm:pt modelId="{3F808019-4047-441B-A792-D0BEDBFEC912}" type="parTrans" cxnId="{CCAC686B-02FC-49E0-A472-CFAEA28866B7}">
      <dgm:prSet/>
      <dgm:spPr/>
      <dgm:t>
        <a:bodyPr/>
        <a:lstStyle/>
        <a:p>
          <a:endParaRPr lang="fr-CA"/>
        </a:p>
      </dgm:t>
    </dgm:pt>
    <dgm:pt modelId="{AB207405-5E0B-4555-969C-922B566CC05E}" type="sibTrans" cxnId="{CCAC686B-02FC-49E0-A472-CFAEA28866B7}">
      <dgm:prSet/>
      <dgm:spPr/>
      <dgm:t>
        <a:bodyPr/>
        <a:lstStyle/>
        <a:p>
          <a:endParaRPr lang="fr-CA"/>
        </a:p>
      </dgm:t>
    </dgm:pt>
    <dgm:pt modelId="{4A2D173D-FA12-4A37-AF8A-6A057A3B4724}">
      <dgm:prSet phldrT="[Texte]"/>
      <dgm:spPr/>
      <dgm:t>
        <a:bodyPr/>
        <a:lstStyle/>
        <a:p>
          <a:pPr algn="ctr"/>
          <a:r>
            <a:rPr lang="fr-CA" dirty="0" smtClean="0"/>
            <a:t>80</a:t>
          </a:r>
          <a:endParaRPr lang="fr-CA" dirty="0"/>
        </a:p>
      </dgm:t>
    </dgm:pt>
    <dgm:pt modelId="{A95B1A87-6CF4-4732-B7E5-74DD6DA84775}" type="parTrans" cxnId="{4824B4BA-CD5A-42D8-A97D-8D292B475B54}">
      <dgm:prSet/>
      <dgm:spPr/>
      <dgm:t>
        <a:bodyPr/>
        <a:lstStyle/>
        <a:p>
          <a:endParaRPr lang="fr-CA"/>
        </a:p>
      </dgm:t>
    </dgm:pt>
    <dgm:pt modelId="{69FB5792-77C8-42E2-ACF5-7CC377E49108}" type="sibTrans" cxnId="{4824B4BA-CD5A-42D8-A97D-8D292B475B54}">
      <dgm:prSet/>
      <dgm:spPr/>
      <dgm:t>
        <a:bodyPr/>
        <a:lstStyle/>
        <a:p>
          <a:endParaRPr lang="fr-CA"/>
        </a:p>
      </dgm:t>
    </dgm:pt>
    <dgm:pt modelId="{5FAB43DE-69B4-4947-A6FF-D7740630EFDF}">
      <dgm:prSet phldrT="[Texte]"/>
      <dgm:spPr/>
      <dgm:t>
        <a:bodyPr/>
        <a:lstStyle/>
        <a:p>
          <a:pPr algn="ctr"/>
          <a:r>
            <a:rPr lang="fr-CA" dirty="0" smtClean="0"/>
            <a:t>90</a:t>
          </a:r>
          <a:endParaRPr lang="fr-CA" dirty="0"/>
        </a:p>
      </dgm:t>
    </dgm:pt>
    <dgm:pt modelId="{C22A2912-A80E-4415-AC02-952D74830F97}" type="parTrans" cxnId="{D6C61D69-DDEE-496B-8CBA-A2D945A33E07}">
      <dgm:prSet/>
      <dgm:spPr/>
      <dgm:t>
        <a:bodyPr/>
        <a:lstStyle/>
        <a:p>
          <a:endParaRPr lang="fr-CA"/>
        </a:p>
      </dgm:t>
    </dgm:pt>
    <dgm:pt modelId="{A182BF0E-D4A6-4D92-B27D-385F18ECB36B}" type="sibTrans" cxnId="{D6C61D69-DDEE-496B-8CBA-A2D945A33E07}">
      <dgm:prSet/>
      <dgm:spPr/>
      <dgm:t>
        <a:bodyPr/>
        <a:lstStyle/>
        <a:p>
          <a:endParaRPr lang="fr-CA"/>
        </a:p>
      </dgm:t>
    </dgm:pt>
    <dgm:pt modelId="{35D4BF21-5A21-4C0F-86BD-E2414A8D5B1C}">
      <dgm:prSet phldrT="[Texte]"/>
      <dgm:spPr/>
      <dgm:t>
        <a:bodyPr/>
        <a:lstStyle/>
        <a:p>
          <a:r>
            <a:rPr lang="fr-CA" dirty="0" smtClean="0"/>
            <a:t>#</a:t>
          </a:r>
          <a:r>
            <a:rPr lang="fr-CA" dirty="0" err="1" smtClean="0"/>
            <a:t>Chaperones</a:t>
          </a:r>
          <a:endParaRPr lang="fr-CA" dirty="0"/>
        </a:p>
      </dgm:t>
    </dgm:pt>
    <dgm:pt modelId="{901A419E-8F22-4A26-858A-B336A78D9F2F}" type="parTrans" cxnId="{4279B42C-D194-4188-BD62-2397CA74D23E}">
      <dgm:prSet/>
      <dgm:spPr/>
      <dgm:t>
        <a:bodyPr/>
        <a:lstStyle/>
        <a:p>
          <a:endParaRPr lang="fr-CA"/>
        </a:p>
      </dgm:t>
    </dgm:pt>
    <dgm:pt modelId="{A0CEED13-C9E8-48CA-90D1-5C8F930E6612}" type="sibTrans" cxnId="{4279B42C-D194-4188-BD62-2397CA74D23E}">
      <dgm:prSet/>
      <dgm:spPr/>
      <dgm:t>
        <a:bodyPr/>
        <a:lstStyle/>
        <a:p>
          <a:endParaRPr lang="fr-CA"/>
        </a:p>
      </dgm:t>
    </dgm:pt>
    <dgm:pt modelId="{5EB7B601-162F-4488-9A45-96BA6A730C93}">
      <dgm:prSet phldrT="[Texte]"/>
      <dgm:spPr/>
      <dgm:t>
        <a:bodyPr/>
        <a:lstStyle/>
        <a:p>
          <a:pPr algn="ctr"/>
          <a:r>
            <a:rPr lang="fr-CA" dirty="0" smtClean="0"/>
            <a:t>8</a:t>
          </a:r>
          <a:endParaRPr lang="fr-CA" dirty="0"/>
        </a:p>
      </dgm:t>
    </dgm:pt>
    <dgm:pt modelId="{E756587E-8F7D-48B0-B5F3-07637725AEFB}" type="parTrans" cxnId="{777DBA4B-D890-4B7F-9023-5D503F0F96E8}">
      <dgm:prSet/>
      <dgm:spPr/>
      <dgm:t>
        <a:bodyPr/>
        <a:lstStyle/>
        <a:p>
          <a:endParaRPr lang="fr-CA"/>
        </a:p>
      </dgm:t>
    </dgm:pt>
    <dgm:pt modelId="{BC9EDB11-37E2-4A91-B316-B838CA65D9FB}" type="sibTrans" cxnId="{777DBA4B-D890-4B7F-9023-5D503F0F96E8}">
      <dgm:prSet/>
      <dgm:spPr/>
      <dgm:t>
        <a:bodyPr/>
        <a:lstStyle/>
        <a:p>
          <a:endParaRPr lang="fr-CA"/>
        </a:p>
      </dgm:t>
    </dgm:pt>
    <dgm:pt modelId="{20E862C8-97E4-4BB7-B889-BBD9E23053B6}">
      <dgm:prSet phldrT="[Texte]"/>
      <dgm:spPr/>
      <dgm:t>
        <a:bodyPr/>
        <a:lstStyle/>
        <a:p>
          <a:r>
            <a:rPr lang="fr-CA" dirty="0" err="1" smtClean="0"/>
            <a:t>Cost</a:t>
          </a:r>
          <a:r>
            <a:rPr lang="fr-CA" dirty="0" smtClean="0"/>
            <a:t>*</a:t>
          </a:r>
          <a:endParaRPr lang="fr-CA" dirty="0"/>
        </a:p>
      </dgm:t>
    </dgm:pt>
    <dgm:pt modelId="{2E6E1A8F-B9AA-4C0F-9A09-FD6D115A5788}" type="parTrans" cxnId="{C70407FA-E824-443C-B588-572FA273F47E}">
      <dgm:prSet/>
      <dgm:spPr/>
      <dgm:t>
        <a:bodyPr/>
        <a:lstStyle/>
        <a:p>
          <a:endParaRPr lang="fr-CA"/>
        </a:p>
      </dgm:t>
    </dgm:pt>
    <dgm:pt modelId="{EBE27773-9014-47C0-AFFC-BD2D0DE66F22}" type="sibTrans" cxnId="{C70407FA-E824-443C-B588-572FA273F47E}">
      <dgm:prSet/>
      <dgm:spPr/>
      <dgm:t>
        <a:bodyPr/>
        <a:lstStyle/>
        <a:p>
          <a:endParaRPr lang="fr-CA"/>
        </a:p>
      </dgm:t>
    </dgm:pt>
    <dgm:pt modelId="{6AEB3503-5025-49BB-AE13-2A28178DA2B9}">
      <dgm:prSet phldrT="[Texte]"/>
      <dgm:spPr/>
      <dgm:t>
        <a:bodyPr/>
        <a:lstStyle/>
        <a:p>
          <a:pPr algn="ctr"/>
          <a:r>
            <a:rPr lang="fr-CA" dirty="0" smtClean="0"/>
            <a:t>$695</a:t>
          </a:r>
          <a:endParaRPr lang="fr-CA" dirty="0"/>
        </a:p>
      </dgm:t>
    </dgm:pt>
    <dgm:pt modelId="{7D646FA4-BCA6-4518-A3D0-BC71CF50AC06}" type="parTrans" cxnId="{22EBB302-D7C5-4883-A543-8A9435A132DE}">
      <dgm:prSet/>
      <dgm:spPr/>
      <dgm:t>
        <a:bodyPr/>
        <a:lstStyle/>
        <a:p>
          <a:endParaRPr lang="fr-CA"/>
        </a:p>
      </dgm:t>
    </dgm:pt>
    <dgm:pt modelId="{A67C0963-7CD2-48CC-B0A5-99884E4C17AD}" type="sibTrans" cxnId="{22EBB302-D7C5-4883-A543-8A9435A132DE}">
      <dgm:prSet/>
      <dgm:spPr/>
      <dgm:t>
        <a:bodyPr/>
        <a:lstStyle/>
        <a:p>
          <a:endParaRPr lang="fr-CA"/>
        </a:p>
      </dgm:t>
    </dgm:pt>
    <dgm:pt modelId="{3B059326-D4EC-48DD-99D8-7FD0DC730911}">
      <dgm:prSet phldrT="[Texte]"/>
      <dgm:spPr/>
      <dgm:t>
        <a:bodyPr/>
        <a:lstStyle/>
        <a:p>
          <a:pPr algn="ctr"/>
          <a:r>
            <a:rPr lang="fr-CA" dirty="0" smtClean="0"/>
            <a:t>100</a:t>
          </a:r>
          <a:endParaRPr lang="fr-CA" dirty="0"/>
        </a:p>
      </dgm:t>
    </dgm:pt>
    <dgm:pt modelId="{595A5512-679F-4C90-833F-94E36B64A77B}" type="parTrans" cxnId="{CC4163D9-427F-469A-A79D-32BDD8CEFB17}">
      <dgm:prSet/>
      <dgm:spPr/>
      <dgm:t>
        <a:bodyPr/>
        <a:lstStyle/>
        <a:p>
          <a:endParaRPr lang="fr-CA"/>
        </a:p>
      </dgm:t>
    </dgm:pt>
    <dgm:pt modelId="{D77597D9-7020-46D9-9E21-B32D5AF46513}" type="sibTrans" cxnId="{CC4163D9-427F-469A-A79D-32BDD8CEFB17}">
      <dgm:prSet/>
      <dgm:spPr/>
      <dgm:t>
        <a:bodyPr/>
        <a:lstStyle/>
        <a:p>
          <a:endParaRPr lang="fr-CA"/>
        </a:p>
      </dgm:t>
    </dgm:pt>
    <dgm:pt modelId="{4567FB06-A036-42CE-8307-137467A2B776}">
      <dgm:prSet phldrT="[Texte]"/>
      <dgm:spPr/>
      <dgm:t>
        <a:bodyPr/>
        <a:lstStyle/>
        <a:p>
          <a:pPr algn="ctr"/>
          <a:r>
            <a:rPr lang="fr-CA" dirty="0" smtClean="0"/>
            <a:t>9</a:t>
          </a:r>
          <a:endParaRPr lang="fr-CA" dirty="0"/>
        </a:p>
      </dgm:t>
    </dgm:pt>
    <dgm:pt modelId="{15E5CEF1-900A-4C15-ACE0-F3C83B29E8FE}" type="parTrans" cxnId="{AC5FA2A1-F0FA-4407-9491-B582A50BCA9E}">
      <dgm:prSet/>
      <dgm:spPr/>
      <dgm:t>
        <a:bodyPr/>
        <a:lstStyle/>
        <a:p>
          <a:endParaRPr lang="fr-CA"/>
        </a:p>
      </dgm:t>
    </dgm:pt>
    <dgm:pt modelId="{BD2930A6-2557-45B8-8A2D-13359E466386}" type="sibTrans" cxnId="{AC5FA2A1-F0FA-4407-9491-B582A50BCA9E}">
      <dgm:prSet/>
      <dgm:spPr/>
      <dgm:t>
        <a:bodyPr/>
        <a:lstStyle/>
        <a:p>
          <a:endParaRPr lang="fr-CA"/>
        </a:p>
      </dgm:t>
    </dgm:pt>
    <dgm:pt modelId="{66B64CE7-D15B-4063-8F94-89263066ED6D}">
      <dgm:prSet phldrT="[Texte]"/>
      <dgm:spPr/>
      <dgm:t>
        <a:bodyPr/>
        <a:lstStyle/>
        <a:p>
          <a:pPr algn="ctr"/>
          <a:r>
            <a:rPr lang="fr-CA" dirty="0" smtClean="0"/>
            <a:t>10</a:t>
          </a:r>
          <a:endParaRPr lang="fr-CA" dirty="0"/>
        </a:p>
      </dgm:t>
    </dgm:pt>
    <dgm:pt modelId="{5361A8ED-BA02-44DB-B87B-A175FC403C9D}" type="parTrans" cxnId="{2C38D9A9-39A8-49E3-839F-6EB922C2C41C}">
      <dgm:prSet/>
      <dgm:spPr/>
      <dgm:t>
        <a:bodyPr/>
        <a:lstStyle/>
        <a:p>
          <a:endParaRPr lang="fr-CA"/>
        </a:p>
      </dgm:t>
    </dgm:pt>
    <dgm:pt modelId="{ADD3503C-CDC2-4B00-97F5-9BE2A00B11DA}" type="sibTrans" cxnId="{2C38D9A9-39A8-49E3-839F-6EB922C2C41C}">
      <dgm:prSet/>
      <dgm:spPr/>
      <dgm:t>
        <a:bodyPr/>
        <a:lstStyle/>
        <a:p>
          <a:endParaRPr lang="fr-CA"/>
        </a:p>
      </dgm:t>
    </dgm:pt>
    <dgm:pt modelId="{CA2F9F83-9F27-47F5-AE8F-571D986EF0E3}">
      <dgm:prSet phldrT="[Texte]"/>
      <dgm:spPr/>
      <dgm:t>
        <a:bodyPr/>
        <a:lstStyle/>
        <a:p>
          <a:pPr algn="ctr"/>
          <a:r>
            <a:rPr lang="fr-CA" dirty="0" smtClean="0"/>
            <a:t>$675</a:t>
          </a:r>
          <a:endParaRPr lang="fr-CA" dirty="0"/>
        </a:p>
      </dgm:t>
    </dgm:pt>
    <dgm:pt modelId="{5A62B848-9F42-440A-B632-C5431C4910B1}" type="parTrans" cxnId="{A3417A91-6443-4B05-BCD7-E33FFA97A185}">
      <dgm:prSet/>
      <dgm:spPr/>
      <dgm:t>
        <a:bodyPr/>
        <a:lstStyle/>
        <a:p>
          <a:endParaRPr lang="fr-CA"/>
        </a:p>
      </dgm:t>
    </dgm:pt>
    <dgm:pt modelId="{E2D6ACEC-BD8C-4A71-902F-03851E156E38}" type="sibTrans" cxnId="{A3417A91-6443-4B05-BCD7-E33FFA97A185}">
      <dgm:prSet/>
      <dgm:spPr/>
      <dgm:t>
        <a:bodyPr/>
        <a:lstStyle/>
        <a:p>
          <a:endParaRPr lang="fr-CA"/>
        </a:p>
      </dgm:t>
    </dgm:pt>
    <dgm:pt modelId="{537F6F5F-CD30-4752-9957-DBC7B9246479}">
      <dgm:prSet phldrT="[Texte]"/>
      <dgm:spPr/>
      <dgm:t>
        <a:bodyPr/>
        <a:lstStyle/>
        <a:p>
          <a:pPr algn="ctr"/>
          <a:r>
            <a:rPr lang="fr-CA" dirty="0" smtClean="0"/>
            <a:t>$655</a:t>
          </a:r>
          <a:endParaRPr lang="fr-CA" dirty="0"/>
        </a:p>
      </dgm:t>
    </dgm:pt>
    <dgm:pt modelId="{98057202-E11B-4CE0-8F3C-E96898D7286E}" type="parTrans" cxnId="{A0C47520-4C5D-41F5-9B78-780A60098E85}">
      <dgm:prSet/>
      <dgm:spPr/>
      <dgm:t>
        <a:bodyPr/>
        <a:lstStyle/>
        <a:p>
          <a:endParaRPr lang="fr-CA"/>
        </a:p>
      </dgm:t>
    </dgm:pt>
    <dgm:pt modelId="{F783B14B-A11B-4276-9D57-EE09AF37FFE0}" type="sibTrans" cxnId="{A0C47520-4C5D-41F5-9B78-780A60098E85}">
      <dgm:prSet/>
      <dgm:spPr/>
      <dgm:t>
        <a:bodyPr/>
        <a:lstStyle/>
        <a:p>
          <a:endParaRPr lang="fr-CA"/>
        </a:p>
      </dgm:t>
    </dgm:pt>
    <dgm:pt modelId="{E4A30421-0749-49E0-B2C6-B461A76F1B13}" type="pres">
      <dgm:prSet presAssocID="{89E94F4B-B93D-438E-BDFF-6C98ADEC6F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37716001-CE4B-44E8-B231-4E2172572BA7}" type="pres">
      <dgm:prSet presAssocID="{30157110-FA77-4F65-8C73-97659E5DD518}" presName="composite" presStyleCnt="0"/>
      <dgm:spPr/>
    </dgm:pt>
    <dgm:pt modelId="{DF712789-61BB-4264-9928-9AD484A681EC}" type="pres">
      <dgm:prSet presAssocID="{30157110-FA77-4F65-8C73-97659E5DD51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0104D7B-AD5A-4F1A-901B-D1E2B9D7EC8D}" type="pres">
      <dgm:prSet presAssocID="{30157110-FA77-4F65-8C73-97659E5DD51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8B322B2-84EB-4677-9117-E42B34CB7DE6}" type="pres">
      <dgm:prSet presAssocID="{AB207405-5E0B-4555-969C-922B566CC05E}" presName="space" presStyleCnt="0"/>
      <dgm:spPr/>
    </dgm:pt>
    <dgm:pt modelId="{06483FC3-0627-4F43-869D-079743BBE57C}" type="pres">
      <dgm:prSet presAssocID="{35D4BF21-5A21-4C0F-86BD-E2414A8D5B1C}" presName="composite" presStyleCnt="0"/>
      <dgm:spPr/>
    </dgm:pt>
    <dgm:pt modelId="{37C61352-14E5-43B4-AAD6-417BF235BC2B}" type="pres">
      <dgm:prSet presAssocID="{35D4BF21-5A21-4C0F-86BD-E2414A8D5B1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81C06C0-450A-48BC-A52B-B500ACC49E6B}" type="pres">
      <dgm:prSet presAssocID="{35D4BF21-5A21-4C0F-86BD-E2414A8D5B1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82557EB-9BD6-43D7-881A-1BCDADAC0014}" type="pres">
      <dgm:prSet presAssocID="{A0CEED13-C9E8-48CA-90D1-5C8F930E6612}" presName="space" presStyleCnt="0"/>
      <dgm:spPr/>
    </dgm:pt>
    <dgm:pt modelId="{B95D7CFF-588F-41E3-8D0C-50CE77B26D9D}" type="pres">
      <dgm:prSet presAssocID="{20E862C8-97E4-4BB7-B889-BBD9E23053B6}" presName="composite" presStyleCnt="0"/>
      <dgm:spPr/>
    </dgm:pt>
    <dgm:pt modelId="{AE29F905-A7A7-480F-8E4C-8D5D2297F281}" type="pres">
      <dgm:prSet presAssocID="{20E862C8-97E4-4BB7-B889-BBD9E23053B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60898B7-B68A-4A2B-BD30-D83AFD71A3BC}" type="pres">
      <dgm:prSet presAssocID="{20E862C8-97E4-4BB7-B889-BBD9E23053B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777DBA4B-D890-4B7F-9023-5D503F0F96E8}" srcId="{35D4BF21-5A21-4C0F-86BD-E2414A8D5B1C}" destId="{5EB7B601-162F-4488-9A45-96BA6A730C93}" srcOrd="0" destOrd="0" parTransId="{E756587E-8F7D-48B0-B5F3-07637725AEFB}" sibTransId="{BC9EDB11-37E2-4A91-B316-B838CA65D9FB}"/>
    <dgm:cxn modelId="{22EBB302-D7C5-4883-A543-8A9435A132DE}" srcId="{20E862C8-97E4-4BB7-B889-BBD9E23053B6}" destId="{6AEB3503-5025-49BB-AE13-2A28178DA2B9}" srcOrd="0" destOrd="0" parTransId="{7D646FA4-BCA6-4518-A3D0-BC71CF50AC06}" sibTransId="{A67C0963-7CD2-48CC-B0A5-99884E4C17AD}"/>
    <dgm:cxn modelId="{D6C61D69-DDEE-496B-8CBA-A2D945A33E07}" srcId="{30157110-FA77-4F65-8C73-97659E5DD518}" destId="{5FAB43DE-69B4-4947-A6FF-D7740630EFDF}" srcOrd="1" destOrd="0" parTransId="{C22A2912-A80E-4415-AC02-952D74830F97}" sibTransId="{A182BF0E-D4A6-4D92-B27D-385F18ECB36B}"/>
    <dgm:cxn modelId="{B2D86B53-AE8E-4FD9-8023-47BF6A9D5976}" type="presOf" srcId="{89E94F4B-B93D-438E-BDFF-6C98ADEC6F69}" destId="{E4A30421-0749-49E0-B2C6-B461A76F1B13}" srcOrd="0" destOrd="0" presId="urn:microsoft.com/office/officeart/2005/8/layout/hList1"/>
    <dgm:cxn modelId="{9DA6C195-71E4-4483-9E6E-91383F601863}" type="presOf" srcId="{5EB7B601-162F-4488-9A45-96BA6A730C93}" destId="{781C06C0-450A-48BC-A52B-B500ACC49E6B}" srcOrd="0" destOrd="0" presId="urn:microsoft.com/office/officeart/2005/8/layout/hList1"/>
    <dgm:cxn modelId="{2D26AE8E-F2AE-4B7B-85FC-E125C6F6FBDD}" type="presOf" srcId="{5FAB43DE-69B4-4947-A6FF-D7740630EFDF}" destId="{40104D7B-AD5A-4F1A-901B-D1E2B9D7EC8D}" srcOrd="0" destOrd="1" presId="urn:microsoft.com/office/officeart/2005/8/layout/hList1"/>
    <dgm:cxn modelId="{CCAC686B-02FC-49E0-A472-CFAEA28866B7}" srcId="{89E94F4B-B93D-438E-BDFF-6C98ADEC6F69}" destId="{30157110-FA77-4F65-8C73-97659E5DD518}" srcOrd="0" destOrd="0" parTransId="{3F808019-4047-441B-A792-D0BEDBFEC912}" sibTransId="{AB207405-5E0B-4555-969C-922B566CC05E}"/>
    <dgm:cxn modelId="{42FD5B9B-4640-421F-82CD-40D53ECD41D4}" type="presOf" srcId="{6AEB3503-5025-49BB-AE13-2A28178DA2B9}" destId="{C60898B7-B68A-4A2B-BD30-D83AFD71A3BC}" srcOrd="0" destOrd="0" presId="urn:microsoft.com/office/officeart/2005/8/layout/hList1"/>
    <dgm:cxn modelId="{A3417A91-6443-4B05-BCD7-E33FFA97A185}" srcId="{20E862C8-97E4-4BB7-B889-BBD9E23053B6}" destId="{CA2F9F83-9F27-47F5-AE8F-571D986EF0E3}" srcOrd="1" destOrd="0" parTransId="{5A62B848-9F42-440A-B632-C5431C4910B1}" sibTransId="{E2D6ACEC-BD8C-4A71-902F-03851E156E38}"/>
    <dgm:cxn modelId="{4279B42C-D194-4188-BD62-2397CA74D23E}" srcId="{89E94F4B-B93D-438E-BDFF-6C98ADEC6F69}" destId="{35D4BF21-5A21-4C0F-86BD-E2414A8D5B1C}" srcOrd="1" destOrd="0" parTransId="{901A419E-8F22-4A26-858A-B336A78D9F2F}" sibTransId="{A0CEED13-C9E8-48CA-90D1-5C8F930E6612}"/>
    <dgm:cxn modelId="{80F3E90C-2A6A-4EFF-85AA-DB8319A9E8ED}" type="presOf" srcId="{CA2F9F83-9F27-47F5-AE8F-571D986EF0E3}" destId="{C60898B7-B68A-4A2B-BD30-D83AFD71A3BC}" srcOrd="0" destOrd="1" presId="urn:microsoft.com/office/officeart/2005/8/layout/hList1"/>
    <dgm:cxn modelId="{A3A5FA5C-014F-487C-99DB-744446B303F5}" type="presOf" srcId="{30157110-FA77-4F65-8C73-97659E5DD518}" destId="{DF712789-61BB-4264-9928-9AD484A681EC}" srcOrd="0" destOrd="0" presId="urn:microsoft.com/office/officeart/2005/8/layout/hList1"/>
    <dgm:cxn modelId="{C70407FA-E824-443C-B588-572FA273F47E}" srcId="{89E94F4B-B93D-438E-BDFF-6C98ADEC6F69}" destId="{20E862C8-97E4-4BB7-B889-BBD9E23053B6}" srcOrd="2" destOrd="0" parTransId="{2E6E1A8F-B9AA-4C0F-9A09-FD6D115A5788}" sibTransId="{EBE27773-9014-47C0-AFFC-BD2D0DE66F22}"/>
    <dgm:cxn modelId="{A0C47520-4C5D-41F5-9B78-780A60098E85}" srcId="{20E862C8-97E4-4BB7-B889-BBD9E23053B6}" destId="{537F6F5F-CD30-4752-9957-DBC7B9246479}" srcOrd="2" destOrd="0" parTransId="{98057202-E11B-4CE0-8F3C-E96898D7286E}" sibTransId="{F783B14B-A11B-4276-9D57-EE09AF37FFE0}"/>
    <dgm:cxn modelId="{4824B4BA-CD5A-42D8-A97D-8D292B475B54}" srcId="{30157110-FA77-4F65-8C73-97659E5DD518}" destId="{4A2D173D-FA12-4A37-AF8A-6A057A3B4724}" srcOrd="0" destOrd="0" parTransId="{A95B1A87-6CF4-4732-B7E5-74DD6DA84775}" sibTransId="{69FB5792-77C8-42E2-ACF5-7CC377E49108}"/>
    <dgm:cxn modelId="{CC4163D9-427F-469A-A79D-32BDD8CEFB17}" srcId="{30157110-FA77-4F65-8C73-97659E5DD518}" destId="{3B059326-D4EC-48DD-99D8-7FD0DC730911}" srcOrd="2" destOrd="0" parTransId="{595A5512-679F-4C90-833F-94E36B64A77B}" sibTransId="{D77597D9-7020-46D9-9E21-B32D5AF46513}"/>
    <dgm:cxn modelId="{6CF9B6F1-D31F-4DCD-985B-22846F717FDC}" type="presOf" srcId="{537F6F5F-CD30-4752-9957-DBC7B9246479}" destId="{C60898B7-B68A-4A2B-BD30-D83AFD71A3BC}" srcOrd="0" destOrd="2" presId="urn:microsoft.com/office/officeart/2005/8/layout/hList1"/>
    <dgm:cxn modelId="{2C38D9A9-39A8-49E3-839F-6EB922C2C41C}" srcId="{35D4BF21-5A21-4C0F-86BD-E2414A8D5B1C}" destId="{66B64CE7-D15B-4063-8F94-89263066ED6D}" srcOrd="2" destOrd="0" parTransId="{5361A8ED-BA02-44DB-B87B-A175FC403C9D}" sibTransId="{ADD3503C-CDC2-4B00-97F5-9BE2A00B11DA}"/>
    <dgm:cxn modelId="{884B9715-A47E-4B6C-8FA7-1C46AB6A4C60}" type="presOf" srcId="{35D4BF21-5A21-4C0F-86BD-E2414A8D5B1C}" destId="{37C61352-14E5-43B4-AAD6-417BF235BC2B}" srcOrd="0" destOrd="0" presId="urn:microsoft.com/office/officeart/2005/8/layout/hList1"/>
    <dgm:cxn modelId="{294F830B-997C-4BDE-A775-CB7F5F63DEE2}" type="presOf" srcId="{66B64CE7-D15B-4063-8F94-89263066ED6D}" destId="{781C06C0-450A-48BC-A52B-B500ACC49E6B}" srcOrd="0" destOrd="2" presId="urn:microsoft.com/office/officeart/2005/8/layout/hList1"/>
    <dgm:cxn modelId="{3D796BA1-2D65-4607-8943-F7688B942C4F}" type="presOf" srcId="{4567FB06-A036-42CE-8307-137467A2B776}" destId="{781C06C0-450A-48BC-A52B-B500ACC49E6B}" srcOrd="0" destOrd="1" presId="urn:microsoft.com/office/officeart/2005/8/layout/hList1"/>
    <dgm:cxn modelId="{78CC2036-72BF-47DF-868D-A00D7D7FC417}" type="presOf" srcId="{4A2D173D-FA12-4A37-AF8A-6A057A3B4724}" destId="{40104D7B-AD5A-4F1A-901B-D1E2B9D7EC8D}" srcOrd="0" destOrd="0" presId="urn:microsoft.com/office/officeart/2005/8/layout/hList1"/>
    <dgm:cxn modelId="{C3EA145F-C750-4080-92E7-9CF55A89EDDF}" type="presOf" srcId="{20E862C8-97E4-4BB7-B889-BBD9E23053B6}" destId="{AE29F905-A7A7-480F-8E4C-8D5D2297F281}" srcOrd="0" destOrd="0" presId="urn:microsoft.com/office/officeart/2005/8/layout/hList1"/>
    <dgm:cxn modelId="{352545A0-9A0D-4FDC-8326-9712EA7B2992}" type="presOf" srcId="{3B059326-D4EC-48DD-99D8-7FD0DC730911}" destId="{40104D7B-AD5A-4F1A-901B-D1E2B9D7EC8D}" srcOrd="0" destOrd="2" presId="urn:microsoft.com/office/officeart/2005/8/layout/hList1"/>
    <dgm:cxn modelId="{AC5FA2A1-F0FA-4407-9491-B582A50BCA9E}" srcId="{35D4BF21-5A21-4C0F-86BD-E2414A8D5B1C}" destId="{4567FB06-A036-42CE-8307-137467A2B776}" srcOrd="1" destOrd="0" parTransId="{15E5CEF1-900A-4C15-ACE0-F3C83B29E8FE}" sibTransId="{BD2930A6-2557-45B8-8A2D-13359E466386}"/>
    <dgm:cxn modelId="{12BB3512-0927-4C96-8797-2458BF342C60}" type="presParOf" srcId="{E4A30421-0749-49E0-B2C6-B461A76F1B13}" destId="{37716001-CE4B-44E8-B231-4E2172572BA7}" srcOrd="0" destOrd="0" presId="urn:microsoft.com/office/officeart/2005/8/layout/hList1"/>
    <dgm:cxn modelId="{392EA859-E70C-436E-ABD4-BE0356EB5028}" type="presParOf" srcId="{37716001-CE4B-44E8-B231-4E2172572BA7}" destId="{DF712789-61BB-4264-9928-9AD484A681EC}" srcOrd="0" destOrd="0" presId="urn:microsoft.com/office/officeart/2005/8/layout/hList1"/>
    <dgm:cxn modelId="{113DA579-6BFD-4FD1-9197-115960C3F120}" type="presParOf" srcId="{37716001-CE4B-44E8-B231-4E2172572BA7}" destId="{40104D7B-AD5A-4F1A-901B-D1E2B9D7EC8D}" srcOrd="1" destOrd="0" presId="urn:microsoft.com/office/officeart/2005/8/layout/hList1"/>
    <dgm:cxn modelId="{7314A69A-3584-419A-B078-D7D22E245A99}" type="presParOf" srcId="{E4A30421-0749-49E0-B2C6-B461A76F1B13}" destId="{C8B322B2-84EB-4677-9117-E42B34CB7DE6}" srcOrd="1" destOrd="0" presId="urn:microsoft.com/office/officeart/2005/8/layout/hList1"/>
    <dgm:cxn modelId="{3F09E576-9903-473E-B081-8C6DE3E0CE62}" type="presParOf" srcId="{E4A30421-0749-49E0-B2C6-B461A76F1B13}" destId="{06483FC3-0627-4F43-869D-079743BBE57C}" srcOrd="2" destOrd="0" presId="urn:microsoft.com/office/officeart/2005/8/layout/hList1"/>
    <dgm:cxn modelId="{57AC54EB-788C-48D4-BB65-BA9F7D35F9BD}" type="presParOf" srcId="{06483FC3-0627-4F43-869D-079743BBE57C}" destId="{37C61352-14E5-43B4-AAD6-417BF235BC2B}" srcOrd="0" destOrd="0" presId="urn:microsoft.com/office/officeart/2005/8/layout/hList1"/>
    <dgm:cxn modelId="{343CB472-DE46-4FEC-B818-B1785E118B6C}" type="presParOf" srcId="{06483FC3-0627-4F43-869D-079743BBE57C}" destId="{781C06C0-450A-48BC-A52B-B500ACC49E6B}" srcOrd="1" destOrd="0" presId="urn:microsoft.com/office/officeart/2005/8/layout/hList1"/>
    <dgm:cxn modelId="{B9E57F4B-B8D2-4FAA-AE53-823D3A5D51BC}" type="presParOf" srcId="{E4A30421-0749-49E0-B2C6-B461A76F1B13}" destId="{B82557EB-9BD6-43D7-881A-1BCDADAC0014}" srcOrd="3" destOrd="0" presId="urn:microsoft.com/office/officeart/2005/8/layout/hList1"/>
    <dgm:cxn modelId="{574C866C-8DEB-4ED2-B1A5-C46D10A48151}" type="presParOf" srcId="{E4A30421-0749-49E0-B2C6-B461A76F1B13}" destId="{B95D7CFF-588F-41E3-8D0C-50CE77B26D9D}" srcOrd="4" destOrd="0" presId="urn:microsoft.com/office/officeart/2005/8/layout/hList1"/>
    <dgm:cxn modelId="{86010B32-F631-48E3-AA49-0380CC46B8B2}" type="presParOf" srcId="{B95D7CFF-588F-41E3-8D0C-50CE77B26D9D}" destId="{AE29F905-A7A7-480F-8E4C-8D5D2297F281}" srcOrd="0" destOrd="0" presId="urn:microsoft.com/office/officeart/2005/8/layout/hList1"/>
    <dgm:cxn modelId="{B0A3CA36-8F47-4435-9410-511BE1B627D5}" type="presParOf" srcId="{B95D7CFF-588F-41E3-8D0C-50CE77B26D9D}" destId="{C60898B7-B68A-4A2B-BD30-D83AFD71A3B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D1174A-7C6E-43A1-85B4-469A1132F26E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A427D7-2DE4-4D10-BE22-44D0C4947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3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2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7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2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91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5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30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04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7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84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81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280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79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806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51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792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191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370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8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1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23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578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56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978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1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8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5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82787-1639-463D-8B83-2AF338C7464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A676-6769-429E-9B5C-7BD5A72D9B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0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3620-49C0-48FE-A533-E1393A5CA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A36D6-4140-4A61-9C4B-6B5E9D506B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6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6C382-5766-472D-9AEB-F8564F8E15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612CF-F0D6-4FA2-A3B0-0616DE4168C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a/url?sa=i&amp;rct=j&amp;q=&amp;esrc=s&amp;frm=1&amp;source=images&amp;cd=&amp;cad=rja&amp;uact=8&amp;docid=P7yeun50JVv7KM&amp;tbnid=-7T5s4G8EsiQcM:&amp;ved=0CAUQjRw&amp;url=http://www.csib.org/tim-hortons-giveaway/&amp;ei=bfZnU8zPHM-ZyATaxYHQCA&amp;bvm=bv.65788261,d.aWw&amp;psig=AFQjCNGIrI5OkqrWM5Z6pM8SjSdT6mW0aQ&amp;ust=139940860223862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326" y="2863798"/>
            <a:ext cx="8419171" cy="303726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Quebec City Cultural Trip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Wednesday June 14</a:t>
            </a:r>
            <a:r>
              <a:rPr lang="en-US" sz="2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</a:rPr>
              <a:t> – Saturday, June 17</a:t>
            </a:r>
            <a:r>
              <a:rPr lang="en-US" sz="2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</a:rPr>
              <a:t> 2017</a:t>
            </a:r>
            <a:r>
              <a:rPr lang="en-US" b="1" u="sng" dirty="0" smtClean="0">
                <a:solidFill>
                  <a:schemeClr val="bg1"/>
                </a:solidFill>
              </a:rPr>
              <a:t/>
            </a:r>
            <a:br>
              <a:rPr lang="en-US" b="1" u="sng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326" y="4812371"/>
            <a:ext cx="7703840" cy="10886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Parent Information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24 November, 2016.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BonVivant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764" y="325368"/>
            <a:ext cx="3859938" cy="210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 descr="Image result for quispamsis middle scho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255" y="325368"/>
            <a:ext cx="3224143" cy="2108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81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734" y="395249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Cost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643881" y="1759146"/>
          <a:ext cx="8596668" cy="3571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36340" y="5430644"/>
            <a:ext cx="9186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solidFill>
                  <a:schemeClr val="bg1"/>
                </a:solidFill>
              </a:rPr>
              <a:t>* Final </a:t>
            </a:r>
            <a:r>
              <a:rPr lang="fr-CA" sz="2000" dirty="0" err="1" smtClean="0">
                <a:solidFill>
                  <a:schemeClr val="bg1"/>
                </a:solidFill>
              </a:rPr>
              <a:t>cost</a:t>
            </a:r>
            <a:r>
              <a:rPr lang="fr-CA" sz="2000" dirty="0" smtClean="0">
                <a:solidFill>
                  <a:schemeClr val="bg1"/>
                </a:solidFill>
              </a:rPr>
              <a:t> </a:t>
            </a:r>
            <a:r>
              <a:rPr lang="fr-CA" sz="2000" dirty="0" err="1" smtClean="0">
                <a:solidFill>
                  <a:schemeClr val="bg1"/>
                </a:solidFill>
              </a:rPr>
              <a:t>depends</a:t>
            </a:r>
            <a:r>
              <a:rPr lang="fr-CA" sz="2000" dirty="0" smtClean="0">
                <a:solidFill>
                  <a:schemeClr val="bg1"/>
                </a:solidFill>
              </a:rPr>
              <a:t> on confirmation of </a:t>
            </a:r>
            <a:r>
              <a:rPr lang="fr-CA" sz="2000" dirty="0" err="1" smtClean="0">
                <a:solidFill>
                  <a:schemeClr val="bg1"/>
                </a:solidFill>
              </a:rPr>
              <a:t>activities</a:t>
            </a:r>
            <a:r>
              <a:rPr lang="fr-CA" sz="2000" dirty="0" smtClean="0">
                <a:solidFill>
                  <a:schemeClr val="bg1"/>
                </a:solidFill>
              </a:rPr>
              <a:t>, and the </a:t>
            </a:r>
            <a:r>
              <a:rPr lang="fr-CA" sz="2000" dirty="0" err="1" smtClean="0">
                <a:solidFill>
                  <a:schemeClr val="bg1"/>
                </a:solidFill>
              </a:rPr>
              <a:t>number</a:t>
            </a:r>
            <a:r>
              <a:rPr lang="fr-CA" sz="2000" dirty="0" smtClean="0">
                <a:solidFill>
                  <a:schemeClr val="bg1"/>
                </a:solidFill>
              </a:rPr>
              <a:t> of </a:t>
            </a:r>
            <a:r>
              <a:rPr lang="fr-CA" sz="2000" dirty="0" err="1" smtClean="0">
                <a:solidFill>
                  <a:schemeClr val="bg1"/>
                </a:solidFill>
              </a:rPr>
              <a:t>rooms</a:t>
            </a:r>
            <a:r>
              <a:rPr lang="fr-CA" sz="2000" dirty="0" smtClean="0">
                <a:solidFill>
                  <a:schemeClr val="bg1"/>
                </a:solidFill>
              </a:rPr>
              <a:t> at the </a:t>
            </a:r>
            <a:r>
              <a:rPr lang="fr-CA" sz="2000" dirty="0" err="1" smtClean="0">
                <a:solidFill>
                  <a:schemeClr val="bg1"/>
                </a:solidFill>
              </a:rPr>
              <a:t>hotel</a:t>
            </a:r>
            <a:r>
              <a:rPr lang="fr-CA" sz="2000" dirty="0" smtClean="0">
                <a:solidFill>
                  <a:schemeClr val="bg1"/>
                </a:solidFill>
              </a:rPr>
              <a:t>. </a:t>
            </a:r>
            <a:endParaRPr lang="fr-C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63" y="22246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Payment Schedule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63" y="1469145"/>
            <a:ext cx="8596668" cy="4964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December 9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 – Non-refundable deposit due to the school ($175.00)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Following the deposit, an online invoice will be sent directly to parents.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Payment Options: e-Transfer or Credit card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Balance due in 3 equal payments:</a:t>
            </a:r>
          </a:p>
          <a:p>
            <a:pPr lvl="1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End of </a:t>
            </a:r>
            <a:r>
              <a:rPr lang="en-US" sz="2000" dirty="0" smtClean="0">
                <a:solidFill>
                  <a:schemeClr val="bg1"/>
                </a:solidFill>
              </a:rPr>
              <a:t>January </a:t>
            </a:r>
          </a:p>
          <a:p>
            <a:pPr lvl="1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End of </a:t>
            </a:r>
            <a:r>
              <a:rPr lang="en-US" sz="2000" dirty="0" smtClean="0">
                <a:solidFill>
                  <a:schemeClr val="bg1"/>
                </a:solidFill>
              </a:rPr>
              <a:t>February </a:t>
            </a:r>
          </a:p>
          <a:p>
            <a:pPr lvl="1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End of March</a:t>
            </a:r>
          </a:p>
          <a:p>
            <a:pPr marL="457200" lvl="1" indent="0">
              <a:buNone/>
            </a:pPr>
            <a:endParaRPr lang="en-CA" sz="2000" dirty="0" smtClean="0">
              <a:solidFill>
                <a:schemeClr val="bg1"/>
              </a:solidFill>
            </a:endParaRPr>
          </a:p>
          <a:p>
            <a:r>
              <a:rPr lang="en-CA" sz="2000" i="1" dirty="0" smtClean="0">
                <a:solidFill>
                  <a:schemeClr val="bg1"/>
                </a:solidFill>
              </a:rPr>
              <a:t>Option for additional cancellation insurance (see parent letter). 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b="1" u="sng" dirty="0" err="1" smtClean="0">
                <a:solidFill>
                  <a:schemeClr val="bg1"/>
                </a:solidFill>
              </a:rPr>
              <a:t>Fundraising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Option for students to participate in fundraising activities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Organized by school / parent volunteers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Organized by student(s)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3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442" y="24840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What to bring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442" y="1573968"/>
            <a:ext cx="11034010" cy="502170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One suitcase + one carry-on bag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may wish to bring a pillow and blanket for the bus ride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Medication </a:t>
            </a:r>
            <a:r>
              <a:rPr lang="en-US" sz="2400" dirty="0" smtClean="0">
                <a:solidFill>
                  <a:schemeClr val="bg1"/>
                </a:solidFill>
              </a:rPr>
              <a:t>(prescription and non-prescription must be identified to chaperone).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Clothing: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Comfortable shoes for walking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Light jacket / hoodie for evenings (rain jacket or umbrella depending on weather)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At least one ‘dressy’ outfit for dinner / cruise evening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Toiletries and sunscreen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Sunglasses / hat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PE clothing (</a:t>
            </a:r>
            <a:r>
              <a:rPr lang="en-US" dirty="0" err="1" smtClean="0">
                <a:solidFill>
                  <a:schemeClr val="bg1"/>
                </a:solidFill>
              </a:rPr>
              <a:t>incl</a:t>
            </a:r>
            <a:r>
              <a:rPr lang="en-US" dirty="0" smtClean="0">
                <a:solidFill>
                  <a:schemeClr val="bg1"/>
                </a:solidFill>
              </a:rPr>
              <a:t> sneakers) for Roc Gym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15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7025" y="3570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How much </a:t>
            </a:r>
            <a:r>
              <a:rPr lang="en-US" sz="4000" b="1" dirty="0" smtClean="0">
                <a:solidFill>
                  <a:schemeClr val="bg1"/>
                </a:solidFill>
              </a:rPr>
              <a:t>spending money is needed?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7025" y="1879330"/>
            <a:ext cx="10839138" cy="4978670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Breakfast and supper </a:t>
            </a:r>
            <a:r>
              <a:rPr lang="en-US" sz="2600" dirty="0" smtClean="0">
                <a:solidFill>
                  <a:schemeClr val="bg1"/>
                </a:solidFill>
              </a:rPr>
              <a:t>(except Saturday) are included.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Students are responsible for: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Four lunches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One Supper (Saturday)</a:t>
            </a:r>
            <a:endParaRPr lang="en-US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endParaRPr lang="en-US" sz="26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Idea</a:t>
            </a:r>
            <a:r>
              <a:rPr lang="en-US" sz="2600" dirty="0">
                <a:solidFill>
                  <a:schemeClr val="bg1"/>
                </a:solidFill>
              </a:rPr>
              <a:t>: purchase gift cards (Tim </a:t>
            </a:r>
            <a:r>
              <a:rPr lang="en-US" sz="2600" dirty="0" err="1" smtClean="0">
                <a:solidFill>
                  <a:schemeClr val="bg1"/>
                </a:solidFill>
              </a:rPr>
              <a:t>Hortons</a:t>
            </a:r>
            <a:r>
              <a:rPr lang="en-US" sz="2600" dirty="0" smtClean="0">
                <a:solidFill>
                  <a:schemeClr val="bg1"/>
                </a:solidFill>
              </a:rPr>
              <a:t>/McDonalds</a:t>
            </a:r>
            <a:r>
              <a:rPr lang="en-US" sz="2600" dirty="0">
                <a:solidFill>
                  <a:schemeClr val="bg1"/>
                </a:solidFill>
              </a:rPr>
              <a:t>) before leaving. </a:t>
            </a:r>
            <a:endParaRPr lang="en-US" sz="2600" dirty="0" smtClean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endParaRPr lang="en-US" sz="26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Spending money will depend on your child’s spending habits</a:t>
            </a:r>
            <a:r>
              <a:rPr lang="en-US" sz="2600" dirty="0" smtClean="0">
                <a:solidFill>
                  <a:schemeClr val="bg1"/>
                </a:solidFill>
              </a:rPr>
              <a:t>. Pre-paid VISA is an option. </a:t>
            </a:r>
            <a:endParaRPr lang="en-US" sz="2600" dirty="0">
              <a:solidFill>
                <a:schemeClr val="bg1"/>
              </a:solidFill>
            </a:endParaRPr>
          </a:p>
          <a:p>
            <a:pPr marL="301943" lvl="1" indent="0">
              <a:buNone/>
            </a:pPr>
            <a:endParaRPr lang="en-US" dirty="0"/>
          </a:p>
        </p:txBody>
      </p:sp>
      <p:sp>
        <p:nvSpPr>
          <p:cNvPr id="4" name="AutoShape 2" descr="data:image/jpeg;base64,/9j/4AAQSkZJRgABAQAAAQABAAD/2wCEAAkGBxQSEhUUEhQUFhUXFxUUFBUXFBQUFBUUFBQWFhQUFRQYHCggGBolHBQUITEhJSkrLi4uFx8zODMsNygtLisBCgoKDg0OGhAQGiwlHBwsLCwsLCwsLCwsLCwsLCwsLCwsLCwsLCwsLiwsLCwsLCwsLCwsLCwsLCwsLSwrLCwsK//AABEIAKwBJgMBIgACEQEDEQH/xAAcAAAABwEBAAAAAAAAAAAAAAABAgMEBQYHAAj/xABJEAABAwEFBAcFBAcFBwUAAAABAAIDEQQFEiExBkFRcQcTImGBkbEyUqHB0RRCcpIVIzNDYoLwJGOisuFEU3ODk8LxFyVUo9L/xAAZAQADAQEBAAAAAAAAAAAAAAAAAQIDBAX/xAAqEQACAgIBBAICAQQDAAAAAAAAAQIRAxIhEzFBUQQyFCJhBYHB0UJxof/aAAwDAQACEQMRAD8AohsxRm2Y8EtBe7He0MPPMeakWtadFhZtREmDuT6wMpzqnX2dJtjwlOwolYjon7JcIqouJ2YUi0VFEmMkLtvaN5whwDuBKnYSskvCMxyHXWoUvdG1ckWT+2OefmkBqUCcAKuXNtLBNQB2E8HGhVkifXTPkhjDYFH3tccVooXhzXtzZIw4JGHucNR3GoKlAEaiQWU203XaInte+KK2CPOOSgjtTajv7Lz4hI2i0XfNIHWmExSty/XxvjNOBd7LvNXV8jRq5o5uA9Sqzt5aWGxTta9jnFtGtDmucTiGgCCk7ERs/YJpRMMD3AYQ0SAximlI60ScWxdmY6RwDy59Ric4uLK64K5A96pWw13QF0ptbABRuDFiaa1NcJFCkL7geLQ8WRzxDVuE9c6mYbi9p1daplf3NGuS4mWWPq2Oc4VJq6lanXMDPxRrtuWGzB/VNw43YnEkk1Pedypd9thEX9ntLxLVtS+1HCB97UptcZsTWuNutMUrqgtAnkeA2mhAyOaKZPHsvJks0LnuxRMc84nnE0Fx4mqYW7bCyxCoc59dMDDQnfRxoFQom2JlpE32qMsEmNsbYJHdmtQ2pUjtTtFYrWIwJZmhlT2Ya1rzcKJ6sLRZv05aZYHTwsjiiDXODn1kkdhqMmCgHiVF7FSm1zyPtR6zAxrm4yBGxxOob7I8VFxbaWWOy/ZWx2hzcJYX/qmkg17zQqLsm0lkirhskkmmUs/ZNOLGih8UaMW6J6zh77zdLFE+ZrZajqxUEAUADvZAr3q4WrZN1slE1scIwAGtiicXEAGvbkI9r8IVMZ0sSNGGOysa0aND6AeAakJula1HSOMeLiqWMTyWbBdt3RQjDDGGcTq534nnNyRvlvW4LKNZc5P4YGkGQnhiNGj8RWNv6T7adOqH8rj/ANyaydIVuNT1jASKEiJlaDQVNTTMpuJG56JqO4cBUZdya2uUUNCDyPcvOsm2dudraXjk2MejU2ftHa3a2iX81PQIoW3NmpmxSOcTgdmSdO9G/R7+FOZA+ayGW9Jne1NKf+Y/6ps+UnUk8yT6rL8eJp1WbI+zhvtSRN7jIwfNEe+Futpsw/5zVjGEcB5LvAeSf48BdaRr77zsjdbZZ/BxPoEidobCDT7U097WPd8lk1V2JPoQDqyNqsFostoys9rhkk/3RJjkPc0O1PclDFQkEZjI11B4UWJh2Y7s+8d4O4962DZi83WmzMlkNZM45Hb3OjNA895bSqxzYlFWi8c23THuBcnLWLlymxipKWsltdGeyct4Oh+iQQOkDQTv3c16K5OYszL5jwguq08EjJfkf8SqbpCTUrsSeolJFuG0TBTsnJLs2tA0j+KpYchEhRqaJxLHbr7EprgpyKa/bx7vxUQJUdsyTTNE8ZKi8KaNHmU8h2ntDBRkhaOAc5QQkCMHBTTNlHG+xNSbUWt2s8n5imz76tB/fSfmKj6owKVsrSI4NulJzkef5iiulf7zvzH6pNLBvok2x6ISlc7KrnH+YpIMr/VU4mbohiZkU9hPGhi+LuCTLE8kaiYVSkZPBYhgKK4J0GrizI1T2JeCkMFyW6tELFdnM8dBFyVjs7neyCUqLtfvwjmUbJFx+PklykNaoKp59jYPakHgKpOWFmQY4ucSABSgz70KSG/jTirdCFUFVJQ3c1z3Rh7sbRmS0COoNCOIGeRQRXQ40xHCSTQHI0BfWg4nAaDvCZhqR6DEpaC62u6sNd2y5zS00Dw3EAHOFaDIOy70n9iiq6slAGnUguD88IyHaBoOVUWFEbVBiTu8ImMIa3FWgL6/dJHsZa0496ahAqOCGi5ciwOWo9GWdkcOEr/iGlZctP6Ks7PKOEvqwLHP9DTF9i3tauS1Fy4DqMISNq9kc0siTtq3xC9JPk5qsZI1EdsasOzmyUtr7VcEfvkVJ/CN/NXYnB+StEJ1Zbvlk/ZxyO/Cxx+S1ew7MWOyCrmh7/ek7TvBugT8XgTk0UHd9ApcgpGYWXYq2PFRDhr77g0+SkYujq1nV0Lf5yfQLRopHHVLtcN7h5hLYDPoujOXfaIhyY8p3H0YHfaR4R/Uq8ttLK0DwTzCIbwbWlc+FdVLmilZTv8A0yH/AMo/9MfVD/6Z8LV5x/Qq2m8W/Xek/wBJM8DodxUuUS05lTd0av8Au2hnix3yKI/o8tDfZkhd+ZvqFbYbyGdTkDQHd5pdttB0dpqltFlbzRntp2Jtg0jDvwvBTB1xWljTiglH8hPotTjt54/1xS3288a+KP1K60jEbQ0g0cCOYI9UlVblJLHKKSMY4cHNBUVatkbDL+7wE743Fvw0VUNZzIwge9aBePRm6lbNOD/DI2nhiB+Spl77NWqzftYXge+0YmeYTSG81ojgiSBExFASmkZSnYcSECgJATyQYIqal3zTWxR4ngHn5JxPK0yjEQGty8Un3O747rG5N9+F/kK4ljMBaO1oefdxSL7C7Li7dwTp1ob1la92LcBwHejfbm489Bv4/wCiXJo8eCTqcuE6X/R08s72iFzsTQQ6tBUHdV9K+BUhcmywmZLPaJhFZojhe+mN73ahkbTqc9/FRkNtBLiThr7O/wAT3qX2c2mjiglslpiMtnkdjq12GRjveaT5+Cr9jjzwwxitHdjS9orvEZNkfautaRQSsYGFpycQWmrTRS9i2IY+ytPWOFslidaIYcg0xNOhyriINVE2+1XeGFsEE73EtrJNKBhaHAkNY3IlwyqdE/te39qMzZIsETGYWsjDWuAY0DsdYW4iMu5HPg5uBXZXZmGeySTPjfJKyYRhhn6htDh1cd4qU8h2ZsrLxmgwOeyOzmUMe52UgbiIxChc3vUDbtq3yR2iIRxsZaJBM8NxdlwA9jhmKoBtdaesZKHMEjIzCH9W0uMfB9faOWvNHIcDu77LBbLLaXmBkDoGNkZJG54YST7Dw40JyHmqiVMXjf1onbglkqytcDWsYyvEtaBXxUXI4nImqqJMkEatQ6I84rR/xGfFh+izFoWm9D3sWn8UR+Dgs8/0DGv2L6WLkuGrlwUdB57C54yPgjBqBwyPJegYLudYIg+RjToTQ8lrkFrbDBiA9kAAbhuAWPxvLXAjUGoWh3Vb2WmEscaYhQ8QeI702XNWRt5bRta6riXO4cO5Rsm1sp9gBqYXzcMtnNX9phOUm48+B7kwa9o3j1RrZnsSrr5tDvvkcii9fK7WR3mUw+2MG8+SE3i0bnfBGi9D3HL2P1D3VGdamtUW0OnkIL5XkjIEuNaeCR/Sg90+a4XoPcPmjX+AckxTBIK/rX569o5/FdGZWDsyuA4VJCJ+k2+6fNC28o97XDxCdCtDn9J2kNoJCRWtNEvHf8od2mnD3OqRl5apoLZCd7xzbX5o2OM6SN8QQpcV5Q9n7JKPa12WJrgNDvFOKkLJtYwtNfaLqAk0plXMfNV/7LX2S08iPRN5bC73fgl00G7L7ZNoSfu4gfvDOtOHCikYL4B1HAcq8Qswhc9hyJGRG/LkRonjNoJ2jRh4uIJOH696Txtdi90+5sFhtoOh0UxBaAcjQgrKbsv4SgENLnUAcxpa2lMye0dCVZruvHsB2LLdx39k/VTs49xap9ibvjYix2qpMYjefvxgNdzI0Kz2/wDoxtMALoSJ2DOg7MgH4d/gtKsF7Zhp1IJop6zWgFXGaYqcTzI+zFpIIIIyoRQjmER0K9GX7spZrYP1jAH7pGgB45n7w5rJdq9jprEantxE0bIPRw+6fgm20dGLpz/XyUsQoroipLqkR0SXUNvxOCNDChMakBCuMKe5P4bojS1BRSDoETqE9zN/EkhlhXAJ6YUkYU9kZvBNCLgiAJyYkm6NNNEyxyQSq0nobdnah3RH/Os2otF6GP2tqH93EfJzvqozfVkw7mn4FyUouXAbHnYIJNDyKMhpryK7kYEa16c2O8HxOq0+CaBctaFs6NHufaFkzMMjQQciDQg8x80leewkUoxWV4jOuB1XMPI6tVAjeWmoND3KfunamSIiufeMj5b0qofEiIvO65bO7DKwjdWhwnk6lEzC1m69q4ZxgkwmurXAehRrZsPYrRnHWFx9w9nngJoiyXBmSrlfLf0XTtzglZKNwcDG7zzCrVv2XtcNess8oA3hpc3zbVOyGiIXLn5GhyPfkfiuQI5cuXJgAl47W9uj3eaRXICx629ZN9HfiaPklWXrxjafEqNXJDtiz5+3iaAw6im5Wi69t3sykYHDIZZGmhrx5KorknFMFJo2K49pYZg8trVgJzaA6m6lfRTNhvkOaS1sjQ0BxxAYnH3WgaFYPG8g1BIPdkpa7doZo3FxJfWhOImuXA7lhLC/Bssns9CXNeYlY11HCtcnZOy4hSssLZGFrwHNcKOaRUEHuWW7EX260ipeGntChILyBQ5HLLwWmXXP1kbX0IqNDrkafJPFJ3rIMiS/ZGH7c3CLFaSxv7Nwxx8Q06tJ30NVXSVpHTdMwGyt+/SUnuacIFfEFZb1qHGmeji+QnBX3HYKFN2SIesS1OlZotdxSqBJ40ONOhdRew7knRdjRS5BMpphi1JuCMXJNxTVmU2gpCv3Q4KT2gf3TP8AOfqqDVXzofd/aphxhHweEp/VnLKjViFyVouXHRB5ywowCEBC0LtMiJwoiUkOZ5lJkLZEs6iM1C3RCEWFCkbVK3dec0JrHI4d1SR5FRzAlmrJvk9LDBUXW7ekKZlBIxrxxBLT5aK0Xf0hWZ1A8SR82kjzaslal40tmjdfEx5PBtjLRYbUKf2eWu4tZX/EKplauj275c/s4Z3xks9MlkydQXjLH7EsjeT3elULIKX9JX/GRdbX0R2Z37OeZnAHA8fEAqHtXRBN+7tMbvxRuHoUys+19sZpO4/iAd6qQg6QrW32updzYQfMFWshzS/pmXwyNm6KLcPZMD+Uhb/mCj5uji8m6WfF+CWM/wDcFc4ukyQe1Cw8nEeqcM6TWfegf4OafVG6MpfAzR7ozp+w14jWxy+GA+jkkdj7eP8AY5/yj6rUY+k+DfHKPBp9ChPSdBuZKf5R/wDpPdGX4uT0ZczY23nSxz/lA9SnEWwN4n/ZJBzdEPVy0WTpQi3RyeIH1TG0dKXuwnxoPmjcT+LNd0VizdF94OPaZEwb8UzMvBtVMWLohlJ/XWmNo/gY57vM0CJN0m2hx7LGt8T8k2ftpa3ZlzGjka/FJzNcXwsmTsaFsxsPZLC7rGuke+lC97qNp+BtAldpekCzWQFrT10oGUbDkMssbxkByzWP3hf083ZdK8jeMRA+CjuqU7Fv4fNXdB79vaW1zPmmNXOOm5oGjWjcAo8p06JJujRY5YGgjUIKPgRCmJxaCkrsS4oE6M7YYOQEriiooG2Gqk3FKEIhCBtuhNXvodd/bXjjC74OaqIQrv0QH/3DnDKP8qU/qzG2mbUAgRqIVxUVZ5xaEYIrUcLrskibQ3tO5n1SScWv23c/kkCtkSwaIWrkpFESpbLir7CoSwCfWa43O1ewdw7R+ClIdknO/en/AKbysZTSPQx/r3IFgS7ArJHsK/dN5xPCMdh5xpJGeYcPULN5InZiyxXcroCBynX7I2oaNY7k8fNMp7gtTdYX+FD6J7R9nX14NcMjCuaUpLY5G6xvHNrgkS6mqdiUk2GcUk9yEvRHAnQJkTlfYJVc1yUbZjvICHA0amqqzBY593wJ4qo3UE65BA60gaABN3WgnvToyyZMUe7tjppa3TXiivlLuXFIsZxSqQ1OUo+kDC3NOKBEgCVqpLxpJCbmooajuKKClZToLJGkXxpxIUm4qkZzjFjYtRXNzSpRVafJxyghNxSbdUo4JJ2So5Z8MUquJRQiFIbfAoQrf0VGl4R97JR/h/0VMVr6L30vKz9/WD/63JT7E2byAuXUXLjoDzgEcIoRgupkIjrc3tnkE2onlvHb8B800Wq7BQLRmArHZ7MwABwGFrcTzSta7lX2MU8WOlc1rfZcGk+GRWeR2dOKDuhxdNlqJJWl0TW5hzeA7t6tVzWy1FgfHgnZpmMDgRurxUHZ5ayNjY4NijykJyDjoR3juVmua+4Wy9VEwiMVL5DRobTu4c1zNuzvlCTj9b/0WizTPfG0gYXGlQToRqO9OnvdnQbwRpSmVQkLut0U1TE9r8JoacU/wDgEPG3zZ5knq6aGpfIG+xV1aaDQb/FGkdTFVgyAIOlaitFC7X3yLO3q46mZ+TQPujSvPgl7kifZ7NitErsgXkl1cP8ACK6rJxa4OhYZdNT99kSUuDAHU1pkCRqQExnsUD3YHMFTxYxwGVc8uCaXBfM1pc92ECGv6tzm9o0OZPcpeRp1wsOueYOeRS19BJTxS1bK1adm7G4A4IxU0FGuYSdcsKirXsVEf2ZeDnkHtdSmuTgCrZNEOz2TRpqADlko+OWGOXBj/WObXC7XWpPMkhNbLyXDNk8FJt2xz2g0l8HtLfiKhQNuuG0RiuGrfebRw8wtdkkUTa4WmtOyeIyP+q1jOSE8u/2RkZZT2ko1Xe8bubIcLwA4+xIABU8HhUy0WcxvLT35d4XRGakhLGlyuxwQ1QBA91EVZ0OSSFmuQhybhyEuRqJZeBVz0UOSONHaUakrLbDmREL0UopTSJlkZ2NAXIAEVVRzObBc5JEoSiOVIxnKw9clwRKrgUqJs5WXo3fS87L+MjzY4fNVlxU/sC+l42Q/3zR5ghDXBKZ6KouQlcuM1RgMN0uO5PYbjVrjsbQnLIgNwTc2NIzPaew9W+MD7zCfJyjGRAK39IjKGF3c9vxBVMLlvFto6cesVY4LhRTGzNpzDD7QNWD3h95qr3WdyUie4GoyINajL4ocbRcsm7NSsdzRPq9ooXA5jUOPoU0tOy0jIT1dHvLu0XHdxA08Smuy20YccLyGv7zRr/Hc5X2yTBwy8t/iFza+H3Dr5cXblFEksksPVWdjix0vtFowtIPF2rj5BXC124WKy/rHFxAwsxHtOdT/AMKQls7XUJAqMxkkbxsTJmgSMxYSC060I30SqS5Y5/Kjlcd127lGgu6cM+2vc6oIc6oGPqzoc9CK6Ja3Wx9rJYZj9mjo50hY0VcN1G0ryVxvGFskL4g7BiaW1pppuPJRVp2dabJ1EZwnI11qRx5qXf8Ac6sfzISpyXN0v4RD2baiWJlY4GuhBwh+EsqOQ3J/eG1/6gPYwte4ZY6AA/w+8eSSst22jqxDIWNjGRwjtPbwLjoOQUdeFyy/aA4NDo20DBWgaAMq0TUhy6E5W6tf+ju3X+8WZry50choKUaXPPcDoN6gyzAOunleJX6BtC49w4Upql7XYZjPikaHgDsCtGjwTV8U3Xl72CTc3OjQNwpwQmCcIp15FLvvhrnFz5JhhFe0cTT3UCUftKwtJDXVJoxu93f3JrabocRkQC41fQbuA4BIWi7CxzSCKAU/iJzrRWqMJvFJ2L3peJd1bW9kkgk+6d4BVfvmTFKTQ61Fd43FL3lOGEAHE/4Mruy1KjZJi41Jq45VW2OPkmUopUgHuSTnZoaZoSxaLg5pty5Aa5dVc1q5wTJt0c01KNiRRquSLi+A1UC5dVAWFRaJQLgnYqsQc1ELU4cEBammZSxiDWrkq1c9iLJ04ECFN7Eml4WT/jx+qiMCsXR5dzprxs4aMmPErzuayPPPhU0Him3wZ6tHoVy5cuXCaFEH9BGCADgjDuSLKl0kt/VQu4PcPNv+iz/XetG6R2VszSNBKM+FWkepWcBdWL6iti8bQlwmVUIf3q2jox5lHwPFP3NtVLBQPq9o0NSHgcA7h3Kr9aUbris5Qst5oM2C6trYZaAOFfdd2XfHIqb+1gjI0O6uRWBmVPLJfM0fsSOA4EkjyKjpSXZmEum2bbNK7Kgxaa0NTXMV3cUznkABOD71BSoJ78lmdn21nb7Qae8VafgU9bt06mbHeDgfULF4ZlUq4Zd5JQC4doYRU9s8K0SLHhwr2s9xcT81TXbcDe13f7GabybaV0a/wwj0CaxT9EuvZdJMI3JlaLUBqaf1wVNm2klf7MTzzDj6JpJNa5NGSAdzcKtYn5oW0UWe33u1mpA56nkFWbffhdUM3/eJzpwHAJAXFaXfu3cyR9U5h2YtHutHN30C1ShHuyN2+EiKYCdT9UropyPZSc72f4vol27GynV7RyBKHkj7N4pRj/JXI2oxVsh2Idvefy/VOo9hBve/4BS80Sk0o0UiiKQtDi2CZvLz/N9E7i2Bi3tPi4lLrRJlKJmIQFy1yHYWAfu2+qeQ7HQD92zyH0S669E7JGK4wuaa9/LNbvDs1ANGM/KPonkd0xN+438oT6/8EORgMcDzox55Nd9E5juqd2kMh/kK35llYNGhKYOCl5mNTMJi2XtjvZs8h8APUp7DsHb3fuKfiexvzW11QEJdZiczIIujS2nXqG85a+gTyLoqtJ1ngHLG75BamP8AyjhHWkK2ZvZ+iIn9pax3hkRJ/wARor5s1s5BYYyyBvaNMcjqGR9NMR4d2ikmvRy5Dm2iORSqBBVcpCzLXbUQ8Sf5SUkdrIhSjZDr92mXDNQTYQlGwjJaaoLY+vPaBs8TonQvLXACtQCCM2kd4IVLfdko0bUcRQfBWxsDeCO2EVVKWvCGrKaLulP3fMhKtueU/dHmrmyzt4Jyyzt4JvKyqspLbgkO9o8ynEezTjq7yb9VeG2ZtNE6hgbwWbyyHRR4tk+LneACeRbJMOuPz+gV3jhbwTqKEKHlkwSRS4tkYvcJ5ud9U8i2Ti/3bfifVXARDgnLYRwUPJJ+R8FSh2ZiH7tv5QnsVxtGjQOTQFZmxDhwSgYKDJTtL2O0V5l0DglmXQPdVgbGKIcKKZOxCNukcEoy6wNwUw1qA6ooNiPju0cEtHYW10TtBRNCtiDbKOCU6gDcEpXKqFwomFsLgHBCEenzSdfRAjm6LiPRcDWqEbkCApXkh7/NAwJQhABQdCuI/r/VcRRCUAFPBDT5rqeqEIAAIW/NFacqpQ8PFAHVSjUm0ZI40P8AW9NCDh3BcgYUCYH/2Q=="/>
          <p:cNvSpPr>
            <a:spLocks noChangeAspect="1" noChangeArrowheads="1"/>
          </p:cNvSpPr>
          <p:nvPr/>
        </p:nvSpPr>
        <p:spPr bwMode="auto">
          <a:xfrm>
            <a:off x="1641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UUEhQUFhUXFxUUFBUXFBQUFBUUFBQWFhQUFRQYHCggGBolHBQUITEhJSkrLi4uFx8zODMsNygtLisBCgoKDg0OGhAQGiwlHBwsLCwsLCwsLCwsLCwsLCwsLCwsLCwsLCwsLiwsLCwsLCwsLCwsLCwsLCwsLSwrLCwsK//AABEIAKwBJgMBIgACEQEDEQH/xAAcAAAABwEBAAAAAAAAAAAAAAABAgMEBQYHAAj/xABJEAABAwEFBAcFBAcFBwUAAAABAAIDEQQFEiExBkFRcQcTImGBkbEyUqHB0RRCcpIVIzNDYoLwJGOisuFEU3ODk8LxFyVUo9L/xAAZAQADAQEBAAAAAAAAAAAAAAAAAQIDBAX/xAAqEQACAgIBBAICAQQDAAAAAAAAAQIRAxIhEzFBUQQyFCJhBYHB0UJxof/aAAwDAQACEQMRAD8AohsxRm2Y8EtBe7He0MPPMeakWtadFhZtREmDuT6wMpzqnX2dJtjwlOwolYjon7JcIqouJ2YUi0VFEmMkLtvaN5whwDuBKnYSskvCMxyHXWoUvdG1ckWT+2OefmkBqUCcAKuXNtLBNQB2E8HGhVkifXTPkhjDYFH3tccVooXhzXtzZIw4JGHucNR3GoKlAEaiQWU203XaInte+KK2CPOOSgjtTajv7Lz4hI2i0XfNIHWmExSty/XxvjNOBd7LvNXV8jRq5o5uA9Sqzt5aWGxTta9jnFtGtDmucTiGgCCk7ERs/YJpRMMD3AYQ0SAximlI60ScWxdmY6RwDy59Ric4uLK64K5A96pWw13QF0ptbABRuDFiaa1NcJFCkL7geLQ8WRzxDVuE9c6mYbi9p1daplf3NGuS4mWWPq2Oc4VJq6lanXMDPxRrtuWGzB/VNw43YnEkk1Pedypd9thEX9ntLxLVtS+1HCB97UptcZsTWuNutMUrqgtAnkeA2mhAyOaKZPHsvJks0LnuxRMc84nnE0Fx4mqYW7bCyxCoc59dMDDQnfRxoFQom2JlpE32qMsEmNsbYJHdmtQ2pUjtTtFYrWIwJZmhlT2Ya1rzcKJ6sLRZv05aZYHTwsjiiDXODn1kkdhqMmCgHiVF7FSm1zyPtR6zAxrm4yBGxxOob7I8VFxbaWWOy/ZWx2hzcJYX/qmkg17zQqLsm0lkirhskkmmUs/ZNOLGih8UaMW6J6zh77zdLFE+ZrZajqxUEAUADvZAr3q4WrZN1slE1scIwAGtiicXEAGvbkI9r8IVMZ0sSNGGOysa0aND6AeAakJula1HSOMeLiqWMTyWbBdt3RQjDDGGcTq534nnNyRvlvW4LKNZc5P4YGkGQnhiNGj8RWNv6T7adOqH8rj/ANyaydIVuNT1jASKEiJlaDQVNTTMpuJG56JqO4cBUZdya2uUUNCDyPcvOsm2dudraXjk2MejU2ftHa3a2iX81PQIoW3NmpmxSOcTgdmSdO9G/R7+FOZA+ayGW9Jne1NKf+Y/6ps+UnUk8yT6rL8eJp1WbI+zhvtSRN7jIwfNEe+Futpsw/5zVjGEcB5LvAeSf48BdaRr77zsjdbZZ/BxPoEidobCDT7U097WPd8lk1V2JPoQDqyNqsFostoys9rhkk/3RJjkPc0O1PclDFQkEZjI11B4UWJh2Y7s+8d4O4962DZi83WmzMlkNZM45Hb3OjNA895bSqxzYlFWi8c23THuBcnLWLlymxipKWsltdGeyct4Oh+iQQOkDQTv3c16K5OYszL5jwguq08EjJfkf8SqbpCTUrsSeolJFuG0TBTsnJLs2tA0j+KpYchEhRqaJxLHbr7EprgpyKa/bx7vxUQJUdsyTTNE8ZKi8KaNHmU8h2ntDBRkhaOAc5QQkCMHBTTNlHG+xNSbUWt2s8n5imz76tB/fSfmKj6owKVsrSI4NulJzkef5iiulf7zvzH6pNLBvok2x6ISlc7KrnH+YpIMr/VU4mbohiZkU9hPGhi+LuCTLE8kaiYVSkZPBYhgKK4J0GrizI1T2JeCkMFyW6tELFdnM8dBFyVjs7neyCUqLtfvwjmUbJFx+PklykNaoKp59jYPakHgKpOWFmQY4ucSABSgz70KSG/jTirdCFUFVJQ3c1z3Rh7sbRmS0COoNCOIGeRQRXQ40xHCSTQHI0BfWg4nAaDvCZhqR6DEpaC62u6sNd2y5zS00Dw3EAHOFaDIOy70n9iiq6slAGnUguD88IyHaBoOVUWFEbVBiTu8ImMIa3FWgL6/dJHsZa0496ahAqOCGi5ciwOWo9GWdkcOEr/iGlZctP6Ks7PKOEvqwLHP9DTF9i3tauS1Fy4DqMISNq9kc0siTtq3xC9JPk5qsZI1EdsasOzmyUtr7VcEfvkVJ/CN/NXYnB+StEJ1Zbvlk/ZxyO/Cxx+S1ew7MWOyCrmh7/ek7TvBugT8XgTk0UHd9ApcgpGYWXYq2PFRDhr77g0+SkYujq1nV0Lf5yfQLRopHHVLtcN7h5hLYDPoujOXfaIhyY8p3H0YHfaR4R/Uq8ttLK0DwTzCIbwbWlc+FdVLmilZTv8A0yH/AMo/9MfVD/6Z8LV5x/Qq2m8W/Xek/wBJM8DodxUuUS05lTd0av8Au2hnix3yKI/o8tDfZkhd+ZvqFbYbyGdTkDQHd5pdttB0dpqltFlbzRntp2Jtg0jDvwvBTB1xWljTiglH8hPotTjt54/1xS3288a+KP1K60jEbQ0g0cCOYI9UlVblJLHKKSMY4cHNBUVatkbDL+7wE743Fvw0VUNZzIwge9aBePRm6lbNOD/DI2nhiB+Spl77NWqzftYXge+0YmeYTSG81ojgiSBExFASmkZSnYcSECgJATyQYIqal3zTWxR4ngHn5JxPK0yjEQGty8Un3O747rG5N9+F/kK4ljMBaO1oefdxSL7C7Li7dwTp1ob1la92LcBwHejfbm489Bv4/wCiXJo8eCTqcuE6X/R08s72iFzsTQQ6tBUHdV9K+BUhcmywmZLPaJhFZojhe+mN73ahkbTqc9/FRkNtBLiThr7O/wAT3qX2c2mjiglslpiMtnkdjq12GRjveaT5+Cr9jjzwwxitHdjS9orvEZNkfautaRQSsYGFpycQWmrTRS9i2IY+ytPWOFslidaIYcg0xNOhyriINVE2+1XeGFsEE73EtrJNKBhaHAkNY3IlwyqdE/te39qMzZIsETGYWsjDWuAY0DsdYW4iMu5HPg5uBXZXZmGeySTPjfJKyYRhhn6htDh1cd4qU8h2ZsrLxmgwOeyOzmUMe52UgbiIxChc3vUDbtq3yR2iIRxsZaJBM8NxdlwA9jhmKoBtdaesZKHMEjIzCH9W0uMfB9faOWvNHIcDu77LBbLLaXmBkDoGNkZJG54YST7Dw40JyHmqiVMXjf1onbglkqytcDWsYyvEtaBXxUXI4nImqqJMkEatQ6I84rR/xGfFh+izFoWm9D3sWn8UR+Dgs8/0DGv2L6WLkuGrlwUdB57C54yPgjBqBwyPJegYLudYIg+RjToTQ8lrkFrbDBiA9kAAbhuAWPxvLXAjUGoWh3Vb2WmEscaYhQ8QeI702XNWRt5bRta6riXO4cO5Rsm1sp9gBqYXzcMtnNX9phOUm48+B7kwa9o3j1RrZnsSrr5tDvvkcii9fK7WR3mUw+2MG8+SE3i0bnfBGi9D3HL2P1D3VGdamtUW0OnkIL5XkjIEuNaeCR/Sg90+a4XoPcPmjX+AckxTBIK/rX569o5/FdGZWDsyuA4VJCJ+k2+6fNC28o97XDxCdCtDn9J2kNoJCRWtNEvHf8od2mnD3OqRl5apoLZCd7xzbX5o2OM6SN8QQpcV5Q9n7JKPa12WJrgNDvFOKkLJtYwtNfaLqAk0plXMfNV/7LX2S08iPRN5bC73fgl00G7L7ZNoSfu4gfvDOtOHCikYL4B1HAcq8Qswhc9hyJGRG/LkRonjNoJ2jRh4uIJOH696Txtdi90+5sFhtoOh0UxBaAcjQgrKbsv4SgENLnUAcxpa2lMye0dCVZruvHsB2LLdx39k/VTs49xap9ibvjYix2qpMYjefvxgNdzI0Kz2/wDoxtMALoSJ2DOg7MgH4d/gtKsF7Zhp1IJop6zWgFXGaYqcTzI+zFpIIIIyoRQjmER0K9GX7spZrYP1jAH7pGgB45n7w5rJdq9jprEantxE0bIPRw+6fgm20dGLpz/XyUsQoroipLqkR0SXUNvxOCNDChMakBCuMKe5P4bojS1BRSDoETqE9zN/EkhlhXAJ6YUkYU9kZvBNCLgiAJyYkm6NNNEyxyQSq0nobdnah3RH/Os2otF6GP2tqH93EfJzvqozfVkw7mn4FyUouXAbHnYIJNDyKMhpryK7kYEa16c2O8HxOq0+CaBctaFs6NHufaFkzMMjQQciDQg8x80leewkUoxWV4jOuB1XMPI6tVAjeWmoND3KfunamSIiufeMj5b0qofEiIvO65bO7DKwjdWhwnk6lEzC1m69q4ZxgkwmurXAehRrZsPYrRnHWFx9w9nngJoiyXBmSrlfLf0XTtzglZKNwcDG7zzCrVv2XtcNess8oA3hpc3zbVOyGiIXLn5GhyPfkfiuQI5cuXJgAl47W9uj3eaRXICx629ZN9HfiaPklWXrxjafEqNXJDtiz5+3iaAw6im5Wi69t3sykYHDIZZGmhrx5KorknFMFJo2K49pYZg8trVgJzaA6m6lfRTNhvkOaS1sjQ0BxxAYnH3WgaFYPG8g1BIPdkpa7doZo3FxJfWhOImuXA7lhLC/Bssns9CXNeYlY11HCtcnZOy4hSssLZGFrwHNcKOaRUEHuWW7EX260ipeGntChILyBQ5HLLwWmXXP1kbX0IqNDrkafJPFJ3rIMiS/ZGH7c3CLFaSxv7Nwxx8Q06tJ30NVXSVpHTdMwGyt+/SUnuacIFfEFZb1qHGmeji+QnBX3HYKFN2SIesS1OlZotdxSqBJ40ONOhdRew7knRdjRS5BMpphi1JuCMXJNxTVmU2gpCv3Q4KT2gf3TP8AOfqqDVXzofd/aphxhHweEp/VnLKjViFyVouXHRB5ywowCEBC0LtMiJwoiUkOZ5lJkLZEs6iM1C3RCEWFCkbVK3dec0JrHI4d1SR5FRzAlmrJvk9LDBUXW7ekKZlBIxrxxBLT5aK0Xf0hWZ1A8SR82kjzaslal40tmjdfEx5PBtjLRYbUKf2eWu4tZX/EKplauj275c/s4Z3xks9MlkydQXjLH7EsjeT3elULIKX9JX/GRdbX0R2Z37OeZnAHA8fEAqHtXRBN+7tMbvxRuHoUys+19sZpO4/iAd6qQg6QrW32updzYQfMFWshzS/pmXwyNm6KLcPZMD+Uhb/mCj5uji8m6WfF+CWM/wDcFc4ukyQe1Cw8nEeqcM6TWfegf4OafVG6MpfAzR7ozp+w14jWxy+GA+jkkdj7eP8AY5/yj6rUY+k+DfHKPBp9ChPSdBuZKf5R/wDpPdGX4uT0ZczY23nSxz/lA9SnEWwN4n/ZJBzdEPVy0WTpQi3RyeIH1TG0dKXuwnxoPmjcT+LNd0VizdF94OPaZEwb8UzMvBtVMWLohlJ/XWmNo/gY57vM0CJN0m2hx7LGt8T8k2ftpa3ZlzGjka/FJzNcXwsmTsaFsxsPZLC7rGuke+lC97qNp+BtAldpekCzWQFrT10oGUbDkMssbxkByzWP3hf083ZdK8jeMRA+CjuqU7Fv4fNXdB79vaW1zPmmNXOOm5oGjWjcAo8p06JJujRY5YGgjUIKPgRCmJxaCkrsS4oE6M7YYOQEriiooG2Gqk3FKEIhCBtuhNXvodd/bXjjC74OaqIQrv0QH/3DnDKP8qU/qzG2mbUAgRqIVxUVZ5xaEYIrUcLrskibQ3tO5n1SScWv23c/kkCtkSwaIWrkpFESpbLir7CoSwCfWa43O1ewdw7R+ClIdknO/en/AKbysZTSPQx/r3IFgS7ArJHsK/dN5xPCMdh5xpJGeYcPULN5InZiyxXcroCBynX7I2oaNY7k8fNMp7gtTdYX+FD6J7R9nX14NcMjCuaUpLY5G6xvHNrgkS6mqdiUk2GcUk9yEvRHAnQJkTlfYJVc1yUbZjvICHA0amqqzBY593wJ4qo3UE65BA60gaABN3WgnvToyyZMUe7tjppa3TXiivlLuXFIsZxSqQ1OUo+kDC3NOKBEgCVqpLxpJCbmooajuKKClZToLJGkXxpxIUm4qkZzjFjYtRXNzSpRVafJxyghNxSbdUo4JJ2So5Z8MUquJRQiFIbfAoQrf0VGl4R97JR/h/0VMVr6L30vKz9/WD/63JT7E2byAuXUXLjoDzgEcIoRgupkIjrc3tnkE2onlvHb8B800Wq7BQLRmArHZ7MwABwGFrcTzSta7lX2MU8WOlc1rfZcGk+GRWeR2dOKDuhxdNlqJJWl0TW5hzeA7t6tVzWy1FgfHgnZpmMDgRurxUHZ5ayNjY4NijykJyDjoR3juVmua+4Wy9VEwiMVL5DRobTu4c1zNuzvlCTj9b/0WizTPfG0gYXGlQToRqO9OnvdnQbwRpSmVQkLut0U1TE9r8JoacU/wDgEPG3zZ5knq6aGpfIG+xV1aaDQb/FGkdTFVgyAIOlaitFC7X3yLO3q46mZ+TQPujSvPgl7kifZ7NitErsgXkl1cP8ACK6rJxa4OhYZdNT99kSUuDAHU1pkCRqQExnsUD3YHMFTxYxwGVc8uCaXBfM1pc92ECGv6tzm9o0OZPcpeRp1wsOueYOeRS19BJTxS1bK1adm7G4A4IxU0FGuYSdcsKirXsVEf2ZeDnkHtdSmuTgCrZNEOz2TRpqADlko+OWGOXBj/WObXC7XWpPMkhNbLyXDNk8FJt2xz2g0l8HtLfiKhQNuuG0RiuGrfebRw8wtdkkUTa4WmtOyeIyP+q1jOSE8u/2RkZZT2ko1Xe8bubIcLwA4+xIABU8HhUy0WcxvLT35d4XRGakhLGlyuxwQ1QBA91EVZ0OSSFmuQhybhyEuRqJZeBVz0UOSONHaUakrLbDmREL0UopTSJlkZ2NAXIAEVVRzObBc5JEoSiOVIxnKw9clwRKrgUqJs5WXo3fS87L+MjzY4fNVlxU/sC+l42Q/3zR5ghDXBKZ6KouQlcuM1RgMN0uO5PYbjVrjsbQnLIgNwTc2NIzPaew9W+MD7zCfJyjGRAK39IjKGF3c9vxBVMLlvFto6cesVY4LhRTGzNpzDD7QNWD3h95qr3WdyUie4GoyINajL4ocbRcsm7NSsdzRPq9ooXA5jUOPoU0tOy0jIT1dHvLu0XHdxA08Smuy20YccLyGv7zRr/Hc5X2yTBwy8t/iFza+H3Dr5cXblFEksksPVWdjix0vtFowtIPF2rj5BXC124WKy/rHFxAwsxHtOdT/AMKQls7XUJAqMxkkbxsTJmgSMxYSC060I30SqS5Y5/Kjlcd127lGgu6cM+2vc6oIc6oGPqzoc9CK6Ja3Wx9rJYZj9mjo50hY0VcN1G0ryVxvGFskL4g7BiaW1pppuPJRVp2dabJ1EZwnI11qRx5qXf8Ac6sfzISpyXN0v4RD2baiWJlY4GuhBwh+EsqOQ3J/eG1/6gPYwte4ZY6AA/w+8eSSst22jqxDIWNjGRwjtPbwLjoOQUdeFyy/aA4NDo20DBWgaAMq0TUhy6E5W6tf+ju3X+8WZry50choKUaXPPcDoN6gyzAOunleJX6BtC49w4Upql7XYZjPikaHgDsCtGjwTV8U3Xl72CTc3OjQNwpwQmCcIp15FLvvhrnFz5JhhFe0cTT3UCUftKwtJDXVJoxu93f3JrabocRkQC41fQbuA4BIWi7CxzSCKAU/iJzrRWqMJvFJ2L3peJd1bW9kkgk+6d4BVfvmTFKTQ61Fd43FL3lOGEAHE/4Mruy1KjZJi41Jq45VW2OPkmUopUgHuSTnZoaZoSxaLg5pty5Aa5dVc1q5wTJt0c01KNiRRquSLi+A1UC5dVAWFRaJQLgnYqsQc1ELU4cEBammZSxiDWrkq1c9iLJ04ECFN7Eml4WT/jx+qiMCsXR5dzprxs4aMmPErzuayPPPhU0Him3wZ6tHoVy5cuXCaFEH9BGCADgjDuSLKl0kt/VQu4PcPNv+iz/XetG6R2VszSNBKM+FWkepWcBdWL6iti8bQlwmVUIf3q2jox5lHwPFP3NtVLBQPq9o0NSHgcA7h3Kr9aUbris5Qst5oM2C6trYZaAOFfdd2XfHIqb+1gjI0O6uRWBmVPLJfM0fsSOA4EkjyKjpSXZmEum2bbNK7Kgxaa0NTXMV3cUznkABOD71BSoJ78lmdn21nb7Qae8VafgU9bt06mbHeDgfULF4ZlUq4Zd5JQC4doYRU9s8K0SLHhwr2s9xcT81TXbcDe13f7GabybaV0a/wwj0CaxT9EuvZdJMI3JlaLUBqaf1wVNm2klf7MTzzDj6JpJNa5NGSAdzcKtYn5oW0UWe33u1mpA56nkFWbffhdUM3/eJzpwHAJAXFaXfu3cyR9U5h2YtHutHN30C1ShHuyN2+EiKYCdT9UropyPZSc72f4vol27GynV7RyBKHkj7N4pRj/JXI2oxVsh2Idvefy/VOo9hBve/4BS80Sk0o0UiiKQtDi2CZvLz/N9E7i2Bi3tPi4lLrRJlKJmIQFy1yHYWAfu2+qeQ7HQD92zyH0S669E7JGK4wuaa9/LNbvDs1ANGM/KPonkd0xN+438oT6/8EORgMcDzox55Nd9E5juqd2kMh/kK35llYNGhKYOCl5mNTMJi2XtjvZs8h8APUp7DsHb3fuKfiexvzW11QEJdZiczIIujS2nXqG85a+gTyLoqtJ1ngHLG75BamP8AyjhHWkK2ZvZ+iIn9pax3hkRJ/wARor5s1s5BYYyyBvaNMcjqGR9NMR4d2ikmvRy5Dm2iORSqBBVcpCzLXbUQ8Sf5SUkdrIhSjZDr92mXDNQTYQlGwjJaaoLY+vPaBs8TonQvLXACtQCCM2kd4IVLfdko0bUcRQfBWxsDeCO2EVVKWvCGrKaLulP3fMhKtueU/dHmrmyzt4Jyyzt4JvKyqspLbgkO9o8ynEezTjq7yb9VeG2ZtNE6hgbwWbyyHRR4tk+LneACeRbJMOuPz+gV3jhbwTqKEKHlkwSRS4tkYvcJ5ud9U8i2Ti/3bfifVXARDgnLYRwUPJJ+R8FSh2ZiH7tv5QnsVxtGjQOTQFZmxDhwSgYKDJTtL2O0V5l0DglmXQPdVgbGKIcKKZOxCNukcEoy6wNwUw1qA6ooNiPju0cEtHYW10TtBRNCtiDbKOCU6gDcEpXKqFwomFsLgHBCEenzSdfRAjm6LiPRcDWqEbkCApXkh7/NAwJQhABQdCuI/r/VcRRCUAFPBDT5rqeqEIAAIW/NFacqpQ8PFAHVSjUm0ZI40P8AW9NCDh3BcgYUCY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41475" y="-1104900"/>
            <a:ext cx="39433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9604" y="149902"/>
            <a:ext cx="7886700" cy="1325563"/>
          </a:xfrm>
        </p:spPr>
        <p:txBody>
          <a:bodyPr>
            <a:normAutofit/>
          </a:bodyPr>
          <a:lstStyle/>
          <a:p>
            <a:r>
              <a:rPr lang="en-CA" sz="4800" b="1" dirty="0"/>
              <a:t> </a:t>
            </a:r>
            <a:r>
              <a:rPr lang="en-CA" sz="4000" b="1" u="sng" dirty="0">
                <a:solidFill>
                  <a:schemeClr val="bg1"/>
                </a:solidFill>
              </a:rPr>
              <a:t>Electronic </a:t>
            </a:r>
            <a:r>
              <a:rPr lang="en-CA" sz="4000" b="1" u="sng" dirty="0" smtClean="0">
                <a:solidFill>
                  <a:schemeClr val="bg1"/>
                </a:solidFill>
              </a:rPr>
              <a:t>devices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9604" y="1706740"/>
            <a:ext cx="10903600" cy="5151260"/>
          </a:xfrm>
        </p:spPr>
        <p:txBody>
          <a:bodyPr>
            <a:normAutofit/>
          </a:bodyPr>
          <a:lstStyle/>
          <a:p>
            <a:r>
              <a:rPr lang="en-CA" sz="2800" dirty="0">
                <a:solidFill>
                  <a:schemeClr val="bg1"/>
                </a:solidFill>
              </a:rPr>
              <a:t>Students are responsible for any electronic </a:t>
            </a:r>
            <a:r>
              <a:rPr lang="en-CA" sz="2800" dirty="0" smtClean="0">
                <a:solidFill>
                  <a:schemeClr val="bg1"/>
                </a:solidFill>
              </a:rPr>
              <a:t>device </a:t>
            </a:r>
            <a:r>
              <a:rPr lang="en-CA" sz="2800" dirty="0">
                <a:solidFill>
                  <a:schemeClr val="bg1"/>
                </a:solidFill>
              </a:rPr>
              <a:t>they bring (phone, camera, </a:t>
            </a:r>
            <a:r>
              <a:rPr lang="en-CA" sz="2800" dirty="0" smtClean="0">
                <a:solidFill>
                  <a:schemeClr val="bg1"/>
                </a:solidFill>
              </a:rPr>
              <a:t>tablet</a:t>
            </a:r>
            <a:r>
              <a:rPr lang="en-CA" sz="2800" dirty="0">
                <a:solidFill>
                  <a:schemeClr val="bg1"/>
                </a:solidFill>
              </a:rPr>
              <a:t>, etc.)</a:t>
            </a:r>
          </a:p>
          <a:p>
            <a:r>
              <a:rPr lang="en-CA" sz="2800" dirty="0">
                <a:solidFill>
                  <a:schemeClr val="bg1"/>
                </a:solidFill>
              </a:rPr>
              <a:t>Know </a:t>
            </a:r>
            <a:r>
              <a:rPr lang="en-CA" sz="2800" dirty="0" smtClean="0">
                <a:solidFill>
                  <a:schemeClr val="bg1"/>
                </a:solidFill>
              </a:rPr>
              <a:t>your phone </a:t>
            </a:r>
            <a:r>
              <a:rPr lang="en-CA" sz="2800" dirty="0">
                <a:solidFill>
                  <a:schemeClr val="bg1"/>
                </a:solidFill>
              </a:rPr>
              <a:t>plan </a:t>
            </a:r>
            <a:r>
              <a:rPr lang="en-CA" sz="2800" dirty="0" smtClean="0">
                <a:solidFill>
                  <a:schemeClr val="bg1"/>
                </a:solidFill>
              </a:rPr>
              <a:t>(e.g. roaming charges).</a:t>
            </a:r>
            <a:endParaRPr lang="en-CA" sz="2800" dirty="0">
              <a:solidFill>
                <a:schemeClr val="bg1"/>
              </a:solidFill>
            </a:endParaRPr>
          </a:p>
          <a:p>
            <a:r>
              <a:rPr lang="en-CA" sz="2800" dirty="0">
                <a:solidFill>
                  <a:schemeClr val="bg1"/>
                </a:solidFill>
              </a:rPr>
              <a:t>Internet available in rooms</a:t>
            </a:r>
            <a:r>
              <a:rPr lang="en-CA" sz="2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CA" sz="2800" dirty="0" smtClean="0">
                <a:solidFill>
                  <a:schemeClr val="bg1"/>
                </a:solidFill>
              </a:rPr>
              <a:t>The bus has Wi-Fi, however, with the number of students on the bus, this can be ‘spotty’.</a:t>
            </a:r>
          </a:p>
          <a:p>
            <a:r>
              <a:rPr lang="en-CA" sz="2800" dirty="0">
                <a:solidFill>
                  <a:schemeClr val="bg1"/>
                </a:solidFill>
              </a:rPr>
              <a:t>Cell phone use may be restricted during certain portions of the </a:t>
            </a:r>
            <a:r>
              <a:rPr lang="en-CA" sz="2800" dirty="0" err="1">
                <a:solidFill>
                  <a:schemeClr val="bg1"/>
                </a:solidFill>
              </a:rPr>
              <a:t>intinerary</a:t>
            </a:r>
            <a:r>
              <a:rPr lang="en-CA" sz="2800" dirty="0">
                <a:solidFill>
                  <a:schemeClr val="bg1"/>
                </a:solidFill>
              </a:rPr>
              <a:t> (</a:t>
            </a:r>
            <a:r>
              <a:rPr lang="en-CA" sz="2800" dirty="0" err="1">
                <a:solidFill>
                  <a:schemeClr val="bg1"/>
                </a:solidFill>
              </a:rPr>
              <a:t>i.e</a:t>
            </a:r>
            <a:r>
              <a:rPr lang="en-CA" sz="2800" dirty="0">
                <a:solidFill>
                  <a:schemeClr val="bg1"/>
                </a:solidFill>
              </a:rPr>
              <a:t> museum, improve, citadel, etc.)</a:t>
            </a:r>
          </a:p>
          <a:p>
            <a:pPr marL="0" indent="0">
              <a:buNone/>
            </a:pPr>
            <a:endParaRPr lang="en-CA" sz="3600" dirty="0" smtClean="0">
              <a:solidFill>
                <a:schemeClr val="bg1"/>
              </a:solidFill>
            </a:endParaRPr>
          </a:p>
          <a:p>
            <a:endParaRPr lang="en-CA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984" y="2748623"/>
            <a:ext cx="8596668" cy="1320800"/>
          </a:xfrm>
        </p:spPr>
        <p:txBody>
          <a:bodyPr/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Questions?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9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7" y="299119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Key Activities</a:t>
            </a:r>
            <a:br>
              <a:rPr lang="en-US" sz="4000" b="1" u="sng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7" y="961901"/>
            <a:ext cx="11449792" cy="572883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1</a:t>
            </a:r>
            <a:r>
              <a:rPr lang="en-US" sz="2200" dirty="0" smtClean="0">
                <a:solidFill>
                  <a:schemeClr val="bg1"/>
                </a:solidFill>
              </a:rPr>
              <a:t>. Pre-European Period (pre-1608)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1900" dirty="0" smtClean="0">
                <a:solidFill>
                  <a:schemeClr val="bg1"/>
                </a:solidFill>
              </a:rPr>
              <a:t>Guided Walking Tour of Old Quebec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2. </a:t>
            </a:r>
            <a:r>
              <a:rPr lang="en-US" sz="2200" dirty="0" smtClean="0">
                <a:solidFill>
                  <a:schemeClr val="bg1"/>
                </a:solidFill>
              </a:rPr>
              <a:t>French Period (1608 – 1763)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Guided Walking Tour of Old Quebec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Plaines of Abraham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</a:t>
            </a:r>
            <a:r>
              <a:rPr lang="en-US" sz="1900" dirty="0" err="1" smtClean="0">
                <a:solidFill>
                  <a:schemeClr val="bg1"/>
                </a:solidFill>
              </a:rPr>
              <a:t>Beaupré</a:t>
            </a:r>
            <a:r>
              <a:rPr lang="en-US" sz="1900" dirty="0" smtClean="0">
                <a:solidFill>
                  <a:schemeClr val="bg1"/>
                </a:solidFill>
              </a:rPr>
              <a:t> Coast – houses, basilicas, farming traditions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Ghost Walk – learn some of the darker episodes of colonial life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3. </a:t>
            </a:r>
            <a:r>
              <a:rPr lang="en-US" sz="2200" dirty="0" smtClean="0">
                <a:solidFill>
                  <a:schemeClr val="bg1"/>
                </a:solidFill>
              </a:rPr>
              <a:t>British Period (1763 – 1867)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Plaines of Abraham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Old Quebec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189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384" y="191472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Key Activities (continued)</a:t>
            </a:r>
            <a:br>
              <a:rPr lang="en-US" sz="4000" b="1" u="sng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975755"/>
            <a:ext cx="11027229" cy="53839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4</a:t>
            </a:r>
            <a:r>
              <a:rPr lang="en-US" sz="2200" dirty="0" smtClean="0">
                <a:solidFill>
                  <a:schemeClr val="bg1"/>
                </a:solidFill>
              </a:rPr>
              <a:t>. Modern Quebec and Region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Legislature Building &amp; Grounds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River Dance Cruise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Aquarium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Montmorency Falls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Quebec City Observatory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5. </a:t>
            </a:r>
            <a:r>
              <a:rPr lang="en-US" sz="2200" dirty="0" smtClean="0">
                <a:solidFill>
                  <a:schemeClr val="bg1"/>
                </a:solidFill>
              </a:rPr>
              <a:t>French Practice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bg1"/>
                </a:solidFill>
              </a:rPr>
              <a:t>  </a:t>
            </a:r>
            <a:r>
              <a:rPr lang="en-US" sz="1900" dirty="0" smtClean="0">
                <a:solidFill>
                  <a:schemeClr val="bg1"/>
                </a:solidFill>
              </a:rPr>
              <a:t>Free Time in Old Quebec and at the </a:t>
            </a:r>
            <a:r>
              <a:rPr lang="en-US" sz="1900" dirty="0" err="1" smtClean="0">
                <a:solidFill>
                  <a:schemeClr val="bg1"/>
                </a:solidFill>
              </a:rPr>
              <a:t>Galeries</a:t>
            </a:r>
            <a:r>
              <a:rPr lang="en-US" sz="1900" dirty="0" smtClean="0">
                <a:solidFill>
                  <a:schemeClr val="bg1"/>
                </a:solidFill>
              </a:rPr>
              <a:t> de la </a:t>
            </a:r>
            <a:r>
              <a:rPr lang="en-US" sz="1900" dirty="0" err="1" smtClean="0">
                <a:solidFill>
                  <a:schemeClr val="bg1"/>
                </a:solidFill>
              </a:rPr>
              <a:t>Capitale</a:t>
            </a:r>
            <a:endParaRPr lang="en-US" sz="1900" dirty="0" smtClean="0">
              <a:solidFill>
                <a:schemeClr val="bg1"/>
              </a:solidFill>
            </a:endParaRP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Guided Tours and Farmers’ Market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bg1"/>
                </a:solidFill>
              </a:rPr>
              <a:t>  Improvisation Activity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189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65" y="270123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Key Activities (continued)</a:t>
            </a:r>
            <a:br>
              <a:rPr lang="en-US" sz="4000" b="1" u="sng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065" y="932904"/>
            <a:ext cx="11027229" cy="53839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6</a:t>
            </a:r>
            <a:r>
              <a:rPr lang="en-US" sz="2200" dirty="0" smtClean="0">
                <a:solidFill>
                  <a:schemeClr val="bg1"/>
                </a:solidFill>
              </a:rPr>
              <a:t>. Sports and Arts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Lots of walking &amp; dancing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Roc Gym – climbing centre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Copper Museum – learn about and try embossed copper art</a:t>
            </a:r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 Murals and their meanings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  <a:p>
            <a:pPr marL="400050" lvl="1" indent="0">
              <a:lnSpc>
                <a:spcPct val="150000"/>
              </a:lnSpc>
              <a:buFont typeface="Arial" pitchFamily="34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189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1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Itinerary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698740"/>
              </p:ext>
            </p:extLst>
          </p:nvPr>
        </p:nvGraphicFramePr>
        <p:xfrm>
          <a:off x="225425" y="1325563"/>
          <a:ext cx="11661777" cy="306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753"/>
                <a:gridCol w="1295753"/>
                <a:gridCol w="1295753"/>
                <a:gridCol w="1295753"/>
                <a:gridCol w="1295753"/>
                <a:gridCol w="1295753"/>
                <a:gridCol w="1369688"/>
                <a:gridCol w="1221818"/>
                <a:gridCol w="1295753"/>
              </a:tblGrid>
              <a:tr h="8594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 Evening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 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 Evening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 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 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 Evening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Sat AM</a:t>
                      </a:r>
                      <a:endParaRPr lang="en-US" dirty="0"/>
                    </a:p>
                  </a:txBody>
                  <a:tcPr/>
                </a:tc>
              </a:tr>
              <a:tr h="794483">
                <a:tc>
                  <a:txBody>
                    <a:bodyPr/>
                    <a:lstStyle/>
                    <a:p>
                      <a:pPr algn="l" fontAlgn="b">
                        <a:lnSpc>
                          <a:spcPct val="300000"/>
                        </a:lnSpc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Aquarium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Sugar Shack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Quebec Walking tour: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 Quartier Petit Champlain; Place Royale; Chateau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Frontenac; etc.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Observatory &amp;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(divided groups)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Maison du 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Spaghetti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River Cruise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Citadel, Governors’ Promenade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Galleries de la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Copper Museum, St. Anne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 and Montmorency Falls 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(divided groups)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Dinner in Lower Town &amp; Ghost Tour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Roc Gym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0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439" y="258247"/>
            <a:ext cx="10515600" cy="1325563"/>
          </a:xfrm>
        </p:spPr>
        <p:txBody>
          <a:bodyPr/>
          <a:lstStyle/>
          <a:p>
            <a:r>
              <a:rPr lang="fr-CA" sz="4000" b="1" u="sng" dirty="0" smtClean="0">
                <a:solidFill>
                  <a:schemeClr val="bg1"/>
                </a:solidFill>
              </a:rPr>
              <a:t>Accommodations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17" y="1694997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Hotel Dauphin  (3-star)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2 queen beds in each room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Hot &amp; Cold Buffet Breakfast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10-20 minute drive to all activities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Night security in the halls from 10:30 pm – 4:00 am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4 students per room, 2 chaperones per room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5255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407" y="12583"/>
            <a:ext cx="10515600" cy="1325563"/>
          </a:xfrm>
        </p:spPr>
        <p:txBody>
          <a:bodyPr>
            <a:normAutofit/>
          </a:bodyPr>
          <a:lstStyle/>
          <a:p>
            <a:r>
              <a:rPr lang="fr-CA" sz="4000" u="sng" dirty="0" err="1" smtClean="0">
                <a:solidFill>
                  <a:schemeClr val="bg1"/>
                </a:solidFill>
              </a:rPr>
              <a:t>Meals</a:t>
            </a:r>
            <a:endParaRPr lang="en-US" sz="4000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407" y="1338146"/>
            <a:ext cx="8596668" cy="5263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CA" sz="3000" u="sng" dirty="0" err="1" smtClean="0">
                <a:solidFill>
                  <a:schemeClr val="bg1"/>
                </a:solidFill>
              </a:rPr>
              <a:t>Included</a:t>
            </a:r>
            <a:endParaRPr lang="fr-CA" sz="3000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 smtClean="0">
                <a:solidFill>
                  <a:schemeClr val="bg1"/>
                </a:solidFill>
              </a:rPr>
              <a:t>Breakfast at Hotel (3)</a:t>
            </a:r>
            <a:endParaRPr lang="fr-CA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 smtClean="0">
                <a:solidFill>
                  <a:schemeClr val="bg1"/>
                </a:solidFill>
              </a:rPr>
              <a:t>All-</a:t>
            </a:r>
            <a:r>
              <a:rPr lang="fr-CA" sz="2800" dirty="0" err="1" smtClean="0">
                <a:solidFill>
                  <a:schemeClr val="bg1"/>
                </a:solidFill>
              </a:rPr>
              <a:t>you</a:t>
            </a:r>
            <a:r>
              <a:rPr lang="fr-CA" sz="2800" dirty="0" smtClean="0">
                <a:solidFill>
                  <a:schemeClr val="bg1"/>
                </a:solidFill>
              </a:rPr>
              <a:t>-</a:t>
            </a:r>
            <a:r>
              <a:rPr lang="fr-CA" sz="2800" dirty="0" err="1" smtClean="0">
                <a:solidFill>
                  <a:schemeClr val="bg1"/>
                </a:solidFill>
              </a:rPr>
              <a:t>can</a:t>
            </a:r>
            <a:r>
              <a:rPr lang="fr-CA" sz="2800" dirty="0" smtClean="0">
                <a:solidFill>
                  <a:schemeClr val="bg1"/>
                </a:solidFill>
              </a:rPr>
              <a:t>-</a:t>
            </a:r>
            <a:r>
              <a:rPr lang="fr-CA" sz="2800" dirty="0" err="1" smtClean="0">
                <a:solidFill>
                  <a:schemeClr val="bg1"/>
                </a:solidFill>
              </a:rPr>
              <a:t>eat</a:t>
            </a:r>
            <a:r>
              <a:rPr lang="fr-CA" sz="2800" dirty="0" smtClean="0">
                <a:solidFill>
                  <a:schemeClr val="bg1"/>
                </a:solidFill>
              </a:rPr>
              <a:t> buffet </a:t>
            </a:r>
            <a:r>
              <a:rPr lang="fr-CA" sz="2800" dirty="0" err="1" smtClean="0">
                <a:solidFill>
                  <a:schemeClr val="bg1"/>
                </a:solidFill>
              </a:rPr>
              <a:t>suppers</a:t>
            </a:r>
            <a:r>
              <a:rPr lang="fr-CA" sz="2900" dirty="0" smtClean="0">
                <a:solidFill>
                  <a:schemeClr val="bg1"/>
                </a:solidFill>
              </a:rPr>
              <a:t> (3)</a:t>
            </a:r>
          </a:p>
          <a:p>
            <a:pPr lvl="1">
              <a:buFont typeface="Arial" pitchFamily="34" charset="0"/>
              <a:buChar char="•"/>
            </a:pPr>
            <a:r>
              <a:rPr lang="fr-CA" sz="2600" dirty="0" smtClean="0">
                <a:solidFill>
                  <a:schemeClr val="bg1"/>
                </a:solidFill>
              </a:rPr>
              <a:t>Érablière du Lac Beauport (</a:t>
            </a:r>
            <a:r>
              <a:rPr lang="fr-CA" sz="2600" dirty="0" err="1" smtClean="0">
                <a:solidFill>
                  <a:schemeClr val="bg1"/>
                </a:solidFill>
              </a:rPr>
              <a:t>Sugar</a:t>
            </a:r>
            <a:r>
              <a:rPr lang="fr-CA" sz="2600" dirty="0" smtClean="0">
                <a:solidFill>
                  <a:schemeClr val="bg1"/>
                </a:solidFill>
              </a:rPr>
              <a:t> </a:t>
            </a:r>
            <a:r>
              <a:rPr lang="fr-CA" sz="2600" dirty="0" err="1" smtClean="0">
                <a:solidFill>
                  <a:schemeClr val="bg1"/>
                </a:solidFill>
              </a:rPr>
              <a:t>Shack</a:t>
            </a:r>
            <a:r>
              <a:rPr lang="fr-CA" sz="2600" dirty="0" smtClean="0">
                <a:solidFill>
                  <a:schemeClr val="bg1"/>
                </a:solidFill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fr-CA" sz="2600" dirty="0" smtClean="0">
                <a:solidFill>
                  <a:schemeClr val="bg1"/>
                </a:solidFill>
              </a:rPr>
              <a:t>Vieille Maison du Spaghetti (Italien – Grande Allée)</a:t>
            </a:r>
          </a:p>
          <a:p>
            <a:pPr lvl="1">
              <a:buFont typeface="Arial" pitchFamily="34" charset="0"/>
              <a:buChar char="•"/>
            </a:pPr>
            <a:r>
              <a:rPr lang="fr-CA" sz="2600" dirty="0" smtClean="0">
                <a:solidFill>
                  <a:schemeClr val="bg1"/>
                </a:solidFill>
              </a:rPr>
              <a:t>Voûtes du Cavour (Local – Old </a:t>
            </a:r>
            <a:r>
              <a:rPr lang="fr-CA" sz="2600" dirty="0" err="1" smtClean="0">
                <a:solidFill>
                  <a:schemeClr val="bg1"/>
                </a:solidFill>
              </a:rPr>
              <a:t>Quebec</a:t>
            </a:r>
            <a:r>
              <a:rPr lang="fr-CA" sz="26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fr-CA" sz="3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3000" u="sng" dirty="0" err="1" smtClean="0">
                <a:solidFill>
                  <a:schemeClr val="bg1"/>
                </a:solidFill>
              </a:rPr>
              <a:t>Excluded</a:t>
            </a:r>
            <a:endParaRPr lang="fr-CA" sz="3000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 smtClean="0">
                <a:solidFill>
                  <a:schemeClr val="bg1"/>
                </a:solidFill>
              </a:rPr>
              <a:t>4 x Lunch / 1 x </a:t>
            </a:r>
            <a:r>
              <a:rPr lang="fr-CA" sz="2800" dirty="0" err="1" smtClean="0">
                <a:solidFill>
                  <a:schemeClr val="bg1"/>
                </a:solidFill>
              </a:rPr>
              <a:t>Supper</a:t>
            </a:r>
            <a:r>
              <a:rPr lang="fr-CA" sz="2800" dirty="0" smtClean="0">
                <a:solidFill>
                  <a:schemeClr val="bg1"/>
                </a:solidFill>
              </a:rPr>
              <a:t> </a:t>
            </a:r>
            <a:r>
              <a:rPr lang="fr-CA" sz="2400" dirty="0" smtClean="0">
                <a:solidFill>
                  <a:schemeClr val="bg1"/>
                </a:solidFill>
              </a:rPr>
              <a:t>(plan for $10-12 </a:t>
            </a:r>
            <a:r>
              <a:rPr lang="fr-CA" sz="2400" dirty="0" err="1" smtClean="0">
                <a:solidFill>
                  <a:schemeClr val="bg1"/>
                </a:solidFill>
              </a:rPr>
              <a:t>each</a:t>
            </a:r>
            <a:r>
              <a:rPr lang="fr-CA" sz="2400" dirty="0" smtClean="0">
                <a:solidFill>
                  <a:schemeClr val="bg1"/>
                </a:solidFill>
              </a:rPr>
              <a:t>)</a:t>
            </a:r>
          </a:p>
          <a:p>
            <a:pPr lvl="1">
              <a:buNone/>
            </a:pPr>
            <a:endParaRPr lang="fr-CA" sz="2600" dirty="0" smtClean="0"/>
          </a:p>
          <a:p>
            <a:pPr lvl="1">
              <a:buFont typeface="Arial" pitchFamily="34" charset="0"/>
              <a:buChar char="•"/>
            </a:pPr>
            <a:endParaRPr lang="fr-CA" sz="2600" dirty="0" smtClean="0"/>
          </a:p>
        </p:txBody>
      </p:sp>
    </p:spTree>
    <p:extLst>
      <p:ext uri="{BB962C8B-B14F-4D97-AF65-F5344CB8AC3E}">
        <p14:creationId xmlns:p14="http://schemas.microsoft.com/office/powerpoint/2010/main" val="29998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82069" y="-107684"/>
            <a:ext cx="96099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C000"/>
                </a:solidFill>
              </a:rPr>
              <a:t>Show your Cougar PRIDE </a:t>
            </a:r>
            <a:endParaRPr lang="en-US" sz="4400" dirty="0">
              <a:solidFill>
                <a:srgbClr val="FFC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8789" y="598714"/>
          <a:ext cx="12173211" cy="6274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582"/>
                <a:gridCol w="3036786"/>
                <a:gridCol w="3401722"/>
                <a:gridCol w="3167121"/>
              </a:tblGrid>
              <a:tr h="4501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 smtClean="0">
                          <a:solidFill>
                            <a:srgbClr val="920000"/>
                          </a:solidFill>
                        </a:rPr>
                        <a:t>Class</a:t>
                      </a:r>
                      <a:endParaRPr lang="en-US" sz="2800" i="0" dirty="0">
                        <a:solidFill>
                          <a:srgbClr val="92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0000"/>
                          </a:solidFill>
                        </a:rPr>
                        <a:t>Common Areas</a:t>
                      </a:r>
                      <a:endParaRPr lang="en-US" sz="2800" dirty="0">
                        <a:solidFill>
                          <a:srgbClr val="92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0000"/>
                          </a:solidFill>
                        </a:rPr>
                        <a:t>Community</a:t>
                      </a:r>
                      <a:endParaRPr lang="en-US" sz="2800" dirty="0">
                        <a:solidFill>
                          <a:srgbClr val="92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180111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n-US" sz="4800" baseline="0" dirty="0" smtClean="0"/>
                        <a:t> </a:t>
                      </a:r>
                      <a:r>
                        <a:rPr lang="en-US" baseline="0" dirty="0" smtClean="0"/>
                        <a:t>         </a:t>
                      </a:r>
                      <a:r>
                        <a:rPr lang="en-US" sz="2000" b="1" dirty="0" smtClean="0">
                          <a:effectLst/>
                        </a:rPr>
                        <a:t>Prepared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(books, pen/pencil,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attend all classes. 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(lunch, money, clothing,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a plan/destination. 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prepared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have my supplies (equipment, clothing, etc.).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arrive on time.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en-US" sz="4800" baseline="0" dirty="0" smtClean="0">
                          <a:effectLst/>
                        </a:rPr>
                        <a:t> </a:t>
                      </a:r>
                      <a:r>
                        <a:rPr lang="en-US" baseline="0" dirty="0" smtClean="0">
                          <a:effectLst/>
                        </a:rPr>
                        <a:t>         </a:t>
                      </a:r>
                      <a:r>
                        <a:rPr lang="en-US" sz="2000" b="1" baseline="0" dirty="0" smtClean="0">
                          <a:effectLst/>
                        </a:rPr>
                        <a:t>Respect</a:t>
                      </a:r>
                      <a:r>
                        <a:rPr lang="en-US" sz="2000" b="1" dirty="0" smtClean="0">
                          <a:effectLst/>
                        </a:rPr>
                        <a:t>        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follow classroom procedures.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materials properly. 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leave an area cleaner than the way I found it.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follow procedures (hands to self, feet to self, </a:t>
                      </a:r>
                      <a:b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line up, etc.). 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respect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exercise kindness.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positive words and actions. 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appropriate volume/tone/language.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en-US" sz="4800" dirty="0" smtClean="0">
                          <a:effectLst/>
                        </a:rPr>
                        <a:t>  </a:t>
                      </a:r>
                      <a:r>
                        <a:rPr lang="en-US" dirty="0" smtClean="0">
                          <a:effectLst/>
                        </a:rPr>
                        <a:t>         </a:t>
                      </a:r>
                      <a:r>
                        <a:rPr lang="en-US" sz="2000" b="1" dirty="0" smtClean="0">
                          <a:effectLst/>
                        </a:rPr>
                        <a:t>Involved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participate and listen actively.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share ideas.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am a valuable team member.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speak up.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support school events.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join in. 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involved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help others.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am a role model.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volunteer.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en-US" sz="4800" dirty="0" smtClean="0">
                          <a:effectLst/>
                        </a:rPr>
                        <a:t> </a:t>
                      </a:r>
                      <a:r>
                        <a:rPr lang="en-US" dirty="0" smtClean="0">
                          <a:effectLst/>
                        </a:rPr>
                        <a:t>        </a:t>
                      </a:r>
                      <a:r>
                        <a:rPr lang="en-US" sz="2000" b="1" dirty="0" smtClean="0">
                          <a:effectLst/>
                        </a:rPr>
                        <a:t>Determined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persevere.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seek / accept assistance.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set goals.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use time wisely.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interact with purpose.</a:t>
                      </a:r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show determination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work with others.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make a positive difference.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50995">
                <a:tc>
                  <a:txBody>
                    <a:bodyPr/>
                    <a:lstStyle/>
                    <a:p>
                      <a:pPr algn="l"/>
                      <a:r>
                        <a:rPr lang="en-US" sz="4800" dirty="0" smtClean="0">
                          <a:solidFill>
                            <a:srgbClr val="9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en-US" sz="4800" dirty="0" smtClean="0">
                          <a:effectLst/>
                        </a:rPr>
                        <a:t> </a:t>
                      </a:r>
                      <a:r>
                        <a:rPr lang="en-US" dirty="0" smtClean="0">
                          <a:effectLst/>
                        </a:rPr>
                        <a:t>         </a:t>
                      </a:r>
                      <a:r>
                        <a:rPr lang="en-US" sz="2000" b="1" dirty="0" smtClean="0">
                          <a:effectLst/>
                        </a:rPr>
                        <a:t>Effort</a:t>
                      </a:r>
                      <a:endParaRPr lang="en-US" sz="2000" b="1" dirty="0">
                        <a:effectLst/>
                      </a:endParaRPr>
                    </a:p>
                  </a:txBody>
                  <a:tcPr anchor="ctr"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give 100% and produce quality work.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accept a challenge.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know attendance matters.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own my actions.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encourage others. </a:t>
                      </a:r>
                    </a:p>
                    <a:p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problem solve.</a:t>
                      </a:r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display effort when I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support community needs.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represent the school with PRIDE at all times.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rgbClr val="F2F2D0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0957" y="46129"/>
            <a:ext cx="2551112" cy="1091872"/>
            <a:chOff x="30957" y="46129"/>
            <a:chExt cx="2551112" cy="1091872"/>
          </a:xfrm>
        </p:grpSpPr>
        <p:sp>
          <p:nvSpPr>
            <p:cNvPr id="2" name="Rectangle 1"/>
            <p:cNvSpPr/>
            <p:nvPr/>
          </p:nvSpPr>
          <p:spPr>
            <a:xfrm>
              <a:off x="30957" y="46129"/>
              <a:ext cx="2551112" cy="1077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" y="69609"/>
              <a:ext cx="2003426" cy="1068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</p:grpSp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0325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64315" y="661757"/>
            <a:ext cx="1019331" cy="4616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8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Chaperones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4195"/>
            <a:ext cx="8596668" cy="4817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Ratio of 1:10 (free trip)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Local Tour Directors will join the group at QMS and Quebec City – available 24/7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Coordinates the tour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Animates and explains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Ensures that the kids have fun and learn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Is the main support for the chaperones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Troubleshoots any problems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</a:rPr>
              <a:t>Does not </a:t>
            </a:r>
            <a:r>
              <a:rPr lang="en-US" sz="2000" dirty="0" smtClean="0">
                <a:solidFill>
                  <a:schemeClr val="bg1"/>
                </a:solidFill>
              </a:rPr>
              <a:t>discipline</a:t>
            </a:r>
          </a:p>
          <a:p>
            <a:pPr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262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4B13071291D6504285F8E7FA7BB848D1" ma:contentTypeVersion="0" ma:contentTypeDescription="Upload an image or a photograph." ma:contentTypeScope="" ma:versionID="28cd59499b50037ad20ba16e66914cc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83ec75ddead83d581c27f5c97c3a3b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Description xmlns="http://schemas.microsoft.com/sharepoint/v3" xsi:nil="true"/>
    <ImageCreate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6825BAF-3610-41F7-9DB3-43B4558ACEF9}"/>
</file>

<file path=customXml/itemProps2.xml><?xml version="1.0" encoding="utf-8"?>
<ds:datastoreItem xmlns:ds="http://schemas.openxmlformats.org/officeDocument/2006/customXml" ds:itemID="{2DF175E3-6042-4E16-A56D-7D66EEAA9BCD}"/>
</file>

<file path=customXml/itemProps3.xml><?xml version="1.0" encoding="utf-8"?>
<ds:datastoreItem xmlns:ds="http://schemas.openxmlformats.org/officeDocument/2006/customXml" ds:itemID="{21525DA4-B8F4-4FCF-A935-AE91EDA24F1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</TotalTime>
  <Words>1103</Words>
  <Application>Microsoft Office PowerPoint</Application>
  <PresentationFormat>Widescreen</PresentationFormat>
  <Paragraphs>206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Quebec City Cultural Trip Wednesday June 14th – Saturday, June 17th 2017  </vt:lpstr>
      <vt:lpstr>Key Activities  </vt:lpstr>
      <vt:lpstr>Key Activities (continued)  </vt:lpstr>
      <vt:lpstr>Key Activities (continued)  </vt:lpstr>
      <vt:lpstr>Itinerary</vt:lpstr>
      <vt:lpstr>Accommodations</vt:lpstr>
      <vt:lpstr>Meals</vt:lpstr>
      <vt:lpstr>PowerPoint Presentation</vt:lpstr>
      <vt:lpstr>Chaperones</vt:lpstr>
      <vt:lpstr>Cost</vt:lpstr>
      <vt:lpstr>Payment Schedule</vt:lpstr>
      <vt:lpstr>Fundraising</vt:lpstr>
      <vt:lpstr>What to bring</vt:lpstr>
      <vt:lpstr>How much spending money is needed?</vt:lpstr>
      <vt:lpstr> Electronic devices</vt:lpstr>
      <vt:lpstr>Questions?</vt:lpstr>
    </vt:vector>
  </TitlesOfParts>
  <Company>Anglophone South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Montreal Cultural Exchange</dc:title>
  <dc:creator>Verzilli, Julie  (ASD-E)</dc:creator>
  <cp:keywords/>
  <cp:lastModifiedBy>Nelson, Jeff  (ASD-S)</cp:lastModifiedBy>
  <cp:revision>64</cp:revision>
  <cp:lastPrinted>2015-11-19T19:17:51Z</cp:lastPrinted>
  <dcterms:created xsi:type="dcterms:W3CDTF">2015-11-17T22:07:18Z</dcterms:created>
  <dcterms:modified xsi:type="dcterms:W3CDTF">2016-11-24T20:41:43Z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0x010102004B13071291D6504285F8E7FA7BB848D1</vt:lpwstr>
  </property>
</Properties>
</file>