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9144000" cy="6858000" type="screen4x3"/>
  <p:notesSz cx="701675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>
        <p:scale>
          <a:sx n="100" d="100"/>
          <a:sy n="100" d="100"/>
        </p:scale>
        <p:origin x="-342" y="-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0592" cy="465455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4534" y="0"/>
            <a:ext cx="3040592" cy="465455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r">
              <a:defRPr sz="1200"/>
            </a:lvl1pPr>
          </a:lstStyle>
          <a:p>
            <a:fld id="{A7EAEEC6-1A13-4F89-A4BF-F10399E8C659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87" tIns="46644" rIns="93287" bIns="4664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21823"/>
            <a:ext cx="5613400" cy="4189095"/>
          </a:xfrm>
          <a:prstGeom prst="rect">
            <a:avLst/>
          </a:prstGeom>
        </p:spPr>
        <p:txBody>
          <a:bodyPr vert="horz" lIns="93287" tIns="46644" rIns="93287" bIns="4664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0592" cy="465455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4534" y="8842029"/>
            <a:ext cx="3040592" cy="465455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r">
              <a:defRPr sz="1200"/>
            </a:lvl1pPr>
          </a:lstStyle>
          <a:p>
            <a:fld id="{06822792-644A-42B8-88BD-C3EA0930A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265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822792-644A-42B8-88BD-C3EA0930AB4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7161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770DB-F167-4202-A764-D40B8C6E7900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98EBF55-B137-4E4F-BDA6-53BACF6C57D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770DB-F167-4202-A764-D40B8C6E7900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EBF55-B137-4E4F-BDA6-53BACF6C57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770DB-F167-4202-A764-D40B8C6E7900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EBF55-B137-4E4F-BDA6-53BACF6C57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770DB-F167-4202-A764-D40B8C6E7900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EBF55-B137-4E4F-BDA6-53BACF6C57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770DB-F167-4202-A764-D40B8C6E7900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EBF55-B137-4E4F-BDA6-53BACF6C57D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770DB-F167-4202-A764-D40B8C6E7900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EBF55-B137-4E4F-BDA6-53BACF6C57D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770DB-F167-4202-A764-D40B8C6E7900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EBF55-B137-4E4F-BDA6-53BACF6C57D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770DB-F167-4202-A764-D40B8C6E7900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EBF55-B137-4E4F-BDA6-53BACF6C57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770DB-F167-4202-A764-D40B8C6E7900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EBF55-B137-4E4F-BDA6-53BACF6C57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770DB-F167-4202-A764-D40B8C6E7900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EBF55-B137-4E4F-BDA6-53BACF6C57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770DB-F167-4202-A764-D40B8C6E7900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EBF55-B137-4E4F-BDA6-53BACF6C57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786770DB-F167-4202-A764-D40B8C6E7900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D98EBF55-B137-4E4F-BDA6-53BACF6C57D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6781800" y="76200"/>
            <a:ext cx="2217234" cy="5029200"/>
          </a:xfr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txBody>
          <a:bodyPr/>
          <a:lstStyle/>
          <a:p>
            <a:r>
              <a:rPr lang="en-US" dirty="0" smtClean="0"/>
              <a:t>PRICE LIST</a:t>
            </a:r>
          </a:p>
          <a:p>
            <a:endParaRPr lang="en-US" sz="800" dirty="0"/>
          </a:p>
        </p:txBody>
      </p:sp>
      <p:sp>
        <p:nvSpPr>
          <p:cNvPr id="13" name="TextBox 12"/>
          <p:cNvSpPr txBox="1"/>
          <p:nvPr/>
        </p:nvSpPr>
        <p:spPr>
          <a:xfrm>
            <a:off x="2590800" y="160338"/>
            <a:ext cx="2989118" cy="923330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 extrusionH="76200">
            <a:extrusionClr>
              <a:schemeClr val="accent1">
                <a:lumMod val="20000"/>
                <a:lumOff val="80000"/>
              </a:schemeClr>
            </a:extrusionClr>
          </a:sp3d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Middle Menu</a:t>
            </a:r>
          </a:p>
          <a:p>
            <a:pPr algn="ctr"/>
            <a:r>
              <a:rPr lang="en-US" dirty="0" smtClean="0"/>
              <a:t> 2015-2016</a:t>
            </a:r>
          </a:p>
          <a:p>
            <a:pPr algn="ctr"/>
            <a:endParaRPr lang="en-US" dirty="0"/>
          </a:p>
        </p:txBody>
      </p:sp>
      <p:pic>
        <p:nvPicPr>
          <p:cNvPr id="7" name="Content Placeholder 6" descr="Chart Exp 2.gif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60339"/>
            <a:ext cx="1783773" cy="525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5582762"/>
              </p:ext>
            </p:extLst>
          </p:nvPr>
        </p:nvGraphicFramePr>
        <p:xfrm>
          <a:off x="533400" y="762000"/>
          <a:ext cx="6095999" cy="614172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311728"/>
                <a:gridCol w="1281037"/>
                <a:gridCol w="921835"/>
                <a:gridCol w="830765"/>
                <a:gridCol w="914400"/>
                <a:gridCol w="914400"/>
                <a:gridCol w="921834"/>
              </a:tblGrid>
              <a:tr h="346998">
                <a:tc>
                  <a:txBody>
                    <a:bodyPr/>
                    <a:lstStyle/>
                    <a:p>
                      <a:pPr algn="ctr"/>
                      <a:endParaRPr lang="en-US" sz="1200" baseline="0" dirty="0" smtClean="0"/>
                    </a:p>
                  </a:txBody>
                  <a:tcPr vert="vert27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All</a:t>
                      </a:r>
                      <a:r>
                        <a:rPr lang="en-US" sz="800" baseline="0" dirty="0" smtClean="0"/>
                        <a:t> Meals as listed</a:t>
                      </a:r>
                      <a:endParaRPr lang="en-US" sz="800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Monday</a:t>
                      </a:r>
                      <a:endParaRPr lang="en-US" sz="1000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Tuesday</a:t>
                      </a:r>
                      <a:endParaRPr lang="en-US" sz="1000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Wednesday</a:t>
                      </a:r>
                      <a:endParaRPr lang="en-US" sz="1000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Thursday</a:t>
                      </a:r>
                      <a:endParaRPr lang="en-US" sz="1000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Friday</a:t>
                      </a:r>
                      <a:endParaRPr lang="en-US" sz="1000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856962">
                <a:tc>
                  <a:txBody>
                    <a:bodyPr/>
                    <a:lstStyle/>
                    <a:p>
                      <a:pPr algn="ctr"/>
                      <a:endParaRPr lang="en-US" sz="1200" baseline="0" dirty="0" smtClean="0">
                        <a:latin typeface="+mn-lt"/>
                      </a:endParaRPr>
                    </a:p>
                  </a:txBody>
                  <a:tcPr vert="vert27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latin typeface="+mn-lt"/>
                        </a:rPr>
                        <a:t>Snacks</a:t>
                      </a:r>
                      <a:r>
                        <a:rPr lang="en-US" sz="800" baseline="0" dirty="0" smtClean="0">
                          <a:latin typeface="+mn-lt"/>
                        </a:rPr>
                        <a:t> available on Specific </a:t>
                      </a:r>
                      <a:r>
                        <a:rPr lang="en-US" sz="800" baseline="0" smtClean="0">
                          <a:latin typeface="+mn-lt"/>
                        </a:rPr>
                        <a:t>Days only</a:t>
                      </a:r>
                      <a:endParaRPr lang="en-US" sz="800" dirty="0">
                        <a:latin typeface="+mn-lt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+mn-lt"/>
                        </a:rPr>
                        <a:t>Cookies $0.65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+mn-lt"/>
                        </a:rPr>
                        <a:t> </a:t>
                      </a:r>
                      <a:r>
                        <a:rPr lang="en-US" sz="800" u="none" dirty="0" smtClean="0">
                          <a:latin typeface="+mn-lt"/>
                        </a:rPr>
                        <a:t>Muffins $1.30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u="none" dirty="0" smtClean="0">
                          <a:latin typeface="+mn-lt"/>
                        </a:rPr>
                        <a:t>Low fat Cinnamon Buns $1.30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u="none" dirty="0" smtClean="0">
                          <a:latin typeface="+mn-lt"/>
                        </a:rPr>
                        <a:t>Applesauce</a:t>
                      </a:r>
                      <a:r>
                        <a:rPr lang="en-US" sz="800" u="none" baseline="0" dirty="0" smtClean="0">
                          <a:latin typeface="+mn-lt"/>
                        </a:rPr>
                        <a:t> Brownies $1.30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u="none" baseline="0" dirty="0" smtClean="0">
                          <a:latin typeface="+mn-lt"/>
                        </a:rPr>
                        <a:t>Apple Crisp $1.75</a:t>
                      </a:r>
                      <a:endParaRPr lang="en-US" sz="800" u="none" dirty="0" smtClean="0">
                        <a:latin typeface="+mn-lt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latin typeface="+mn-lt"/>
                        </a:rPr>
                        <a:t>Pudding $2.25</a:t>
                      </a:r>
                    </a:p>
                    <a:p>
                      <a:pPr algn="ctr"/>
                      <a:r>
                        <a:rPr lang="en-US" sz="800" dirty="0" smtClean="0">
                          <a:latin typeface="+mn-lt"/>
                        </a:rPr>
                        <a:t>Yogurt</a:t>
                      </a:r>
                      <a:r>
                        <a:rPr lang="en-US" sz="800" baseline="0" dirty="0" smtClean="0">
                          <a:latin typeface="+mn-lt"/>
                        </a:rPr>
                        <a:t> Parfaits$2.25</a:t>
                      </a:r>
                    </a:p>
                    <a:p>
                      <a:pPr algn="ctr"/>
                      <a:r>
                        <a:rPr lang="en-US" sz="800" baseline="0" dirty="0" smtClean="0">
                          <a:latin typeface="+mn-lt"/>
                        </a:rPr>
                        <a:t>Fruit Parfaits $2.95</a:t>
                      </a:r>
                    </a:p>
                    <a:p>
                      <a:pPr algn="ctr"/>
                      <a:r>
                        <a:rPr lang="en-US" sz="800" baseline="0" dirty="0" smtClean="0">
                          <a:latin typeface="+mn-lt"/>
                        </a:rPr>
                        <a:t>Fresh Fruit Cups $1.50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latin typeface="+mn-lt"/>
                        </a:rPr>
                        <a:t>Frozen Yogurt</a:t>
                      </a:r>
                    </a:p>
                    <a:p>
                      <a:pPr algn="ctr"/>
                      <a:r>
                        <a:rPr lang="en-US" sz="800" dirty="0" smtClean="0">
                          <a:latin typeface="+mn-lt"/>
                        </a:rPr>
                        <a:t>With Fruit</a:t>
                      </a:r>
                    </a:p>
                    <a:p>
                      <a:pPr algn="ctr"/>
                      <a:endParaRPr lang="en-US" sz="800" dirty="0" smtClean="0">
                        <a:latin typeface="+mn-lt"/>
                      </a:endParaRPr>
                    </a:p>
                    <a:p>
                      <a:pPr algn="ctr"/>
                      <a:r>
                        <a:rPr lang="en-US" sz="800" dirty="0" smtClean="0">
                          <a:latin typeface="+mn-lt"/>
                        </a:rPr>
                        <a:t>Fresh Fruit Smoothie Day</a:t>
                      </a:r>
                    </a:p>
                    <a:p>
                      <a:pPr algn="ctr"/>
                      <a:endParaRPr lang="en-US" sz="800" dirty="0" smtClean="0">
                        <a:latin typeface="+mn-lt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+mn-lt"/>
                        </a:rPr>
                        <a:t>Cookies $0.65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+mn-lt"/>
                        </a:rPr>
                        <a:t> </a:t>
                      </a:r>
                      <a:r>
                        <a:rPr lang="en-US" sz="800" u="none" dirty="0" smtClean="0">
                          <a:latin typeface="+mn-lt"/>
                        </a:rPr>
                        <a:t>Muffins $1.30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u="none" dirty="0" smtClean="0">
                          <a:latin typeface="+mn-lt"/>
                        </a:rPr>
                        <a:t>Low fat Cinnamon Buns $1.30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u="none" dirty="0" smtClean="0">
                          <a:latin typeface="+mn-lt"/>
                        </a:rPr>
                        <a:t>Applesauce</a:t>
                      </a:r>
                      <a:r>
                        <a:rPr lang="en-US" sz="800" u="none" baseline="0" dirty="0" smtClean="0">
                          <a:latin typeface="+mn-lt"/>
                        </a:rPr>
                        <a:t> Brownies $1.30</a:t>
                      </a:r>
                      <a:endParaRPr lang="en-US" sz="800" u="none" dirty="0" smtClean="0">
                        <a:latin typeface="+mn-lt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u="none" dirty="0" smtClean="0">
                          <a:latin typeface="+mn-lt"/>
                        </a:rPr>
                        <a:t>Apple Crisp</a:t>
                      </a:r>
                      <a:r>
                        <a:rPr lang="en-US" sz="800" u="none" baseline="0" dirty="0" smtClean="0">
                          <a:latin typeface="+mn-lt"/>
                        </a:rPr>
                        <a:t> $1.75</a:t>
                      </a:r>
                      <a:endParaRPr lang="en-US" sz="800" u="none" dirty="0" smtClean="0">
                        <a:latin typeface="+mn-lt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latin typeface="+mn-lt"/>
                        </a:rPr>
                        <a:t>Pudding $2.25</a:t>
                      </a:r>
                    </a:p>
                    <a:p>
                      <a:pPr algn="ctr"/>
                      <a:r>
                        <a:rPr lang="en-US" sz="800" dirty="0" smtClean="0">
                          <a:latin typeface="+mn-lt"/>
                        </a:rPr>
                        <a:t>Yogurt</a:t>
                      </a:r>
                      <a:r>
                        <a:rPr lang="en-US" sz="800" baseline="0" dirty="0" smtClean="0">
                          <a:latin typeface="+mn-lt"/>
                        </a:rPr>
                        <a:t> Parfaits$2.25</a:t>
                      </a:r>
                    </a:p>
                    <a:p>
                      <a:pPr algn="ctr"/>
                      <a:r>
                        <a:rPr lang="en-US" sz="800" baseline="0" dirty="0" smtClean="0">
                          <a:latin typeface="+mn-lt"/>
                        </a:rPr>
                        <a:t>Fruit Parfaits $2.95</a:t>
                      </a:r>
                    </a:p>
                    <a:p>
                      <a:pPr algn="ctr"/>
                      <a:r>
                        <a:rPr lang="en-US" sz="800" baseline="0" dirty="0" smtClean="0">
                          <a:latin typeface="+mn-lt"/>
                        </a:rPr>
                        <a:t>Fresh Fruit Cups $1.50</a:t>
                      </a:r>
                    </a:p>
                    <a:p>
                      <a:pPr algn="ctr"/>
                      <a:endParaRPr lang="en-US" sz="800" baseline="0" dirty="0" smtClean="0">
                        <a:latin typeface="+mn-lt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</a:tr>
              <a:tr h="740753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Week</a:t>
                      </a:r>
                      <a:r>
                        <a:rPr lang="en-US" sz="1200" b="1" baseline="0" dirty="0" smtClean="0"/>
                        <a:t> 1</a:t>
                      </a:r>
                    </a:p>
                  </a:txBody>
                  <a:tcPr vert="vert27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Sept.</a:t>
                      </a:r>
                      <a:r>
                        <a:rPr 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08-11</a:t>
                      </a:r>
                    </a:p>
                    <a:p>
                      <a:pPr algn="ctr"/>
                      <a:r>
                        <a:rPr 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Oct.05-09</a:t>
                      </a:r>
                    </a:p>
                    <a:p>
                      <a:pPr algn="ctr"/>
                      <a:r>
                        <a:rPr 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Nov. 02-06</a:t>
                      </a:r>
                    </a:p>
                    <a:p>
                      <a:pPr algn="ctr"/>
                      <a:r>
                        <a:rPr 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Nov. 30- Dec. 04</a:t>
                      </a:r>
                    </a:p>
                    <a:p>
                      <a:pPr algn="ctr"/>
                      <a:endParaRPr lang="en-US" sz="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Meals $5.50 With Milk</a:t>
                      </a:r>
                    </a:p>
                  </a:txBody>
                  <a:tcPr anchor="ctr" anchorCtr="1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Spaghetti with Lean Meat</a:t>
                      </a:r>
                      <a:r>
                        <a:rPr lang="en-US" sz="800" baseline="0" dirty="0" smtClean="0"/>
                        <a:t> Sauce with  Garlic Stick</a:t>
                      </a:r>
                    </a:p>
                  </a:txBody>
                  <a:tcPr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Chicken</a:t>
                      </a:r>
                      <a:r>
                        <a:rPr lang="en-US" sz="800" baseline="0" dirty="0" smtClean="0"/>
                        <a:t> Stir-Fry with Fresh Vegetables, served with Steamed Rice</a:t>
                      </a:r>
                      <a:endParaRPr lang="en-US" sz="800" dirty="0"/>
                    </a:p>
                  </a:txBody>
                  <a:tcPr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Homemade Shepherds</a:t>
                      </a:r>
                      <a:r>
                        <a:rPr lang="en-US" sz="800" baseline="0" dirty="0" smtClean="0"/>
                        <a:t> Pie served with Veggies</a:t>
                      </a:r>
                      <a:endParaRPr lang="en-US" sz="800" dirty="0"/>
                    </a:p>
                  </a:txBody>
                  <a:tcPr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Pulled Pork on a Bun with Wedges </a:t>
                      </a:r>
                    </a:p>
                    <a:p>
                      <a:pPr algn="ctr"/>
                      <a:r>
                        <a:rPr lang="en-US" sz="800" dirty="0" smtClean="0"/>
                        <a:t>&amp;</a:t>
                      </a:r>
                    </a:p>
                    <a:p>
                      <a:pPr algn="ctr"/>
                      <a:r>
                        <a:rPr lang="en-US" sz="800" dirty="0" smtClean="0"/>
                        <a:t>Salad</a:t>
                      </a:r>
                      <a:endParaRPr lang="en-US" sz="800" dirty="0"/>
                    </a:p>
                  </a:txBody>
                  <a:tcPr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Soft Beef</a:t>
                      </a:r>
                      <a:r>
                        <a:rPr lang="en-US" sz="800" baseline="0" dirty="0" smtClean="0"/>
                        <a:t> Or Chicken Tacos with Corn and Mexican Rice</a:t>
                      </a:r>
                      <a:endParaRPr lang="en-US" sz="800" dirty="0"/>
                    </a:p>
                  </a:txBody>
                  <a:tcPr anchorCtr="1">
                    <a:solidFill>
                      <a:schemeClr val="bg2"/>
                    </a:solidFill>
                  </a:tcPr>
                </a:tc>
              </a:tr>
              <a:tr h="796002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Week 2</a:t>
                      </a:r>
                      <a:endParaRPr lang="en-US" sz="1200" b="1" dirty="0"/>
                    </a:p>
                  </a:txBody>
                  <a:tcPr vert="vert27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Sept</a:t>
                      </a:r>
                      <a:r>
                        <a:rPr 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14-18</a:t>
                      </a:r>
                    </a:p>
                    <a:p>
                      <a:pPr algn="ctr"/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Oct.</a:t>
                      </a:r>
                      <a:r>
                        <a:rPr 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13-16</a:t>
                      </a:r>
                    </a:p>
                    <a:p>
                      <a:pPr algn="ctr"/>
                      <a:r>
                        <a:rPr 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Nov. 09-13</a:t>
                      </a:r>
                    </a:p>
                    <a:p>
                      <a:pPr algn="ctr"/>
                      <a:r>
                        <a:rPr 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Dec. 07-11</a:t>
                      </a:r>
                    </a:p>
                    <a:p>
                      <a:pPr algn="ctr"/>
                      <a:endParaRPr lang="en-US" sz="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Meals $5.50 With Milk</a:t>
                      </a:r>
                    </a:p>
                  </a:txBody>
                  <a:tcPr anchor="ctr" anchorCtr="1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Beef</a:t>
                      </a:r>
                      <a:r>
                        <a:rPr lang="en-US" sz="800" baseline="0" dirty="0" smtClean="0"/>
                        <a:t> Veggie Macaroni Bake with Caesar  Salad and WW Roll</a:t>
                      </a:r>
                      <a:endParaRPr lang="en-US" sz="800" dirty="0"/>
                    </a:p>
                  </a:txBody>
                  <a:tcPr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Sweet</a:t>
                      </a:r>
                      <a:r>
                        <a:rPr lang="en-US" sz="800" baseline="0" dirty="0" smtClean="0"/>
                        <a:t> &amp; Sour Meatballs, served over Noodle or Rice, Stir-Fry Veggies</a:t>
                      </a:r>
                      <a:endParaRPr lang="en-US" sz="800" dirty="0"/>
                    </a:p>
                  </a:txBody>
                  <a:tcPr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/>
                        <a:t>Chicken Enchilada Bake, with Mexican Rice and Corn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 smtClean="0"/>
                    </a:p>
                  </a:txBody>
                  <a:tcPr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Pulled Pork on a Bun with Wedges </a:t>
                      </a:r>
                    </a:p>
                    <a:p>
                      <a:pPr algn="ctr"/>
                      <a:r>
                        <a:rPr lang="en-US" sz="800" dirty="0" smtClean="0"/>
                        <a:t>&amp;</a:t>
                      </a:r>
                    </a:p>
                    <a:p>
                      <a:pPr algn="ctr"/>
                      <a:r>
                        <a:rPr lang="en-US" sz="800" dirty="0" smtClean="0"/>
                        <a:t>Salad</a:t>
                      </a:r>
                      <a:endParaRPr lang="en-US" sz="800" dirty="0"/>
                    </a:p>
                  </a:txBody>
                  <a:tcPr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Hot Turkey Sandwich Mashed Potatoes, Local Vegetables, and Gravy</a:t>
                      </a:r>
                      <a:endParaRPr lang="en-US" sz="800" dirty="0"/>
                    </a:p>
                  </a:txBody>
                  <a:tcPr anchorCtr="1">
                    <a:solidFill>
                      <a:schemeClr val="bg2"/>
                    </a:solidFill>
                  </a:tcPr>
                </a:tc>
              </a:tr>
              <a:tr h="811242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Week 3</a:t>
                      </a:r>
                    </a:p>
                  </a:txBody>
                  <a:tcPr vert="vert27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Sept. 21-25</a:t>
                      </a:r>
                    </a:p>
                    <a:p>
                      <a:pPr algn="ctr"/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Oct</a:t>
                      </a:r>
                      <a:r>
                        <a:rPr 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19-23</a:t>
                      </a:r>
                    </a:p>
                    <a:p>
                      <a:pPr algn="ctr"/>
                      <a:r>
                        <a:rPr 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Nov. 16-20</a:t>
                      </a:r>
                    </a:p>
                    <a:p>
                      <a:pPr algn="ctr"/>
                      <a:r>
                        <a:rPr 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Dec. 14-18</a:t>
                      </a:r>
                    </a:p>
                    <a:p>
                      <a:pPr algn="ctr"/>
                      <a:endParaRPr lang="en-US" sz="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Meals $5.50 With Milk</a:t>
                      </a:r>
                    </a:p>
                  </a:txBody>
                  <a:tcPr anchor="ctr" anchorCtr="1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Chicken Broccoli Pasta</a:t>
                      </a:r>
                      <a:r>
                        <a:rPr lang="en-US" sz="800" baseline="0" dirty="0" smtClean="0"/>
                        <a:t> Bake, side of Crisp Tossed Salad, and WW Roll</a:t>
                      </a:r>
                      <a:endParaRPr lang="en-US" sz="800" dirty="0"/>
                    </a:p>
                  </a:txBody>
                  <a:tcPr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Thai Beef Stir-Fry with Local</a:t>
                      </a:r>
                      <a:r>
                        <a:rPr lang="en-US" sz="800" baseline="0" dirty="0" smtClean="0"/>
                        <a:t> Vegetables, Served on Brown Rice</a:t>
                      </a:r>
                      <a:endParaRPr lang="en-US" sz="800" dirty="0"/>
                    </a:p>
                  </a:txBody>
                  <a:tcPr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/>
                        <a:t>Baked Ham with Mashed Potatoes, and Steamed</a:t>
                      </a:r>
                      <a:r>
                        <a:rPr lang="en-US" sz="800" baseline="0" dirty="0" smtClean="0"/>
                        <a:t> Local Vegetables</a:t>
                      </a:r>
                      <a:endParaRPr lang="en-US" sz="800" dirty="0" smtClean="0"/>
                    </a:p>
                  </a:txBody>
                  <a:tcPr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Pulled Pork on a Bun with Wedges </a:t>
                      </a:r>
                    </a:p>
                    <a:p>
                      <a:pPr algn="ctr"/>
                      <a:r>
                        <a:rPr lang="en-US" sz="800" dirty="0" smtClean="0"/>
                        <a:t>&amp;</a:t>
                      </a:r>
                    </a:p>
                    <a:p>
                      <a:pPr algn="ctr"/>
                      <a:r>
                        <a:rPr lang="en-US" sz="800" dirty="0" smtClean="0"/>
                        <a:t>Salad</a:t>
                      </a:r>
                    </a:p>
                  </a:txBody>
                  <a:tcPr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/>
                        <a:t>Sloppy Joe</a:t>
                      </a:r>
                      <a:r>
                        <a:rPr lang="en-US" sz="800" baseline="0" dirty="0" smtClean="0"/>
                        <a:t> On a Fresh Baked WW Roll </a:t>
                      </a:r>
                      <a:r>
                        <a:rPr lang="en-US" sz="800" dirty="0" smtClean="0"/>
                        <a:t>Garden</a:t>
                      </a:r>
                      <a:r>
                        <a:rPr lang="en-US" sz="800" baseline="0" dirty="0" smtClean="0"/>
                        <a:t> Salad and</a:t>
                      </a:r>
                      <a:endParaRPr lang="en-US" sz="800" dirty="0" smtClean="0"/>
                    </a:p>
                  </a:txBody>
                  <a:tcPr anchorCtr="1">
                    <a:solidFill>
                      <a:schemeClr val="bg2"/>
                    </a:solidFill>
                  </a:tcPr>
                </a:tc>
              </a:tr>
              <a:tr h="826482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Week 4</a:t>
                      </a:r>
                      <a:endParaRPr lang="en-US" sz="1200" b="1" dirty="0"/>
                    </a:p>
                  </a:txBody>
                  <a:tcPr vert="vert27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Sept. 28-Oct.</a:t>
                      </a:r>
                      <a:r>
                        <a:rPr 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02</a:t>
                      </a:r>
                    </a:p>
                    <a:p>
                      <a:pPr algn="ctr"/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Oct.</a:t>
                      </a:r>
                      <a:r>
                        <a:rPr 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26-30</a:t>
                      </a:r>
                    </a:p>
                    <a:p>
                      <a:pPr algn="ctr"/>
                      <a:r>
                        <a:rPr lang="en-US" sz="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Nov. 23-27</a:t>
                      </a:r>
                    </a:p>
                    <a:p>
                      <a:pPr algn="ctr"/>
                      <a:endParaRPr lang="en-US" sz="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Meals $5.50 With Milk</a:t>
                      </a:r>
                    </a:p>
                  </a:txBody>
                  <a:tcPr anchor="ctr" anchorCtr="1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Homemade Lasagna</a:t>
                      </a:r>
                      <a:r>
                        <a:rPr lang="en-US" sz="800" baseline="0" dirty="0" smtClean="0"/>
                        <a:t> with Lean Ground Beef, Caesar Salad and Garlic Toast</a:t>
                      </a:r>
                      <a:endParaRPr lang="en-US" sz="800" dirty="0"/>
                    </a:p>
                  </a:txBody>
                  <a:tcPr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Chicken</a:t>
                      </a:r>
                      <a:r>
                        <a:rPr lang="en-US" sz="800" baseline="0" dirty="0" smtClean="0"/>
                        <a:t> Fajita on WW Tortilla with Garden Salad and Fluffy Rice</a:t>
                      </a:r>
                      <a:endParaRPr lang="en-US" sz="800" dirty="0"/>
                    </a:p>
                  </a:txBody>
                  <a:tcPr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Homemade</a:t>
                      </a:r>
                      <a:r>
                        <a:rPr lang="en-US" sz="800" baseline="0" dirty="0" smtClean="0"/>
                        <a:t> Soup</a:t>
                      </a:r>
                    </a:p>
                    <a:p>
                      <a:pPr algn="ctr"/>
                      <a:r>
                        <a:rPr lang="en-US" sz="800" baseline="0" dirty="0" smtClean="0"/>
                        <a:t>With </a:t>
                      </a:r>
                    </a:p>
                    <a:p>
                      <a:pPr algn="ctr"/>
                      <a:r>
                        <a:rPr lang="en-US" sz="800" baseline="0" dirty="0" smtClean="0"/>
                        <a:t>Grilled </a:t>
                      </a:r>
                    </a:p>
                    <a:p>
                      <a:pPr algn="ctr"/>
                      <a:r>
                        <a:rPr lang="en-US" sz="800" baseline="0" dirty="0" smtClean="0"/>
                        <a:t>cheese</a:t>
                      </a:r>
                      <a:endParaRPr lang="en-US" sz="800" dirty="0"/>
                    </a:p>
                  </a:txBody>
                  <a:tcPr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Pulled Pork on a Bun with Wedges </a:t>
                      </a:r>
                    </a:p>
                    <a:p>
                      <a:pPr algn="ctr"/>
                      <a:r>
                        <a:rPr lang="en-US" sz="800" dirty="0" smtClean="0"/>
                        <a:t>&amp;</a:t>
                      </a:r>
                    </a:p>
                    <a:p>
                      <a:pPr algn="ctr"/>
                      <a:r>
                        <a:rPr lang="en-US" sz="800" dirty="0" smtClean="0"/>
                        <a:t>Salad</a:t>
                      </a:r>
                      <a:endParaRPr lang="en-US" sz="800" dirty="0"/>
                    </a:p>
                  </a:txBody>
                  <a:tcPr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Hearty Homemade Chili with Side Salad, and WW Roll</a:t>
                      </a:r>
                      <a:endParaRPr lang="en-US" sz="800" dirty="0"/>
                    </a:p>
                  </a:txBody>
                  <a:tcPr anchorCtr="1">
                    <a:solidFill>
                      <a:schemeClr val="bg2"/>
                    </a:solidFill>
                  </a:tcPr>
                </a:tc>
              </a:tr>
              <a:tr h="998407">
                <a:tc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 vert="vert27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Alternate Meal is available</a:t>
                      </a:r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each day</a:t>
                      </a:r>
                    </a:p>
                    <a:p>
                      <a:pPr algn="ctr"/>
                      <a:endParaRPr lang="en-US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Baked Potato Bar Topped</a:t>
                      </a:r>
                      <a:r>
                        <a:rPr lang="en-US" sz="800" baseline="0" dirty="0" smtClean="0"/>
                        <a:t> with Choice of Protein and Fresh Crisp Veggies</a:t>
                      </a:r>
                    </a:p>
                    <a:p>
                      <a:pPr algn="ctr"/>
                      <a:r>
                        <a:rPr lang="en-US" sz="800" b="1" baseline="0" dirty="0" smtClean="0"/>
                        <a:t>$4.75</a:t>
                      </a:r>
                    </a:p>
                    <a:p>
                      <a:pPr algn="ctr"/>
                      <a:r>
                        <a:rPr lang="en-US" sz="800" b="0" baseline="0" dirty="0" smtClean="0"/>
                        <a:t>Garlic Fingers</a:t>
                      </a:r>
                    </a:p>
                    <a:p>
                      <a:pPr algn="ctr"/>
                      <a:r>
                        <a:rPr lang="en-US" sz="800" b="0" baseline="0" dirty="0" smtClean="0"/>
                        <a:t>2.25 - 4.10</a:t>
                      </a:r>
                    </a:p>
                  </a:txBody>
                  <a:tcPr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6” Sub or Wrap Bar</a:t>
                      </a:r>
                      <a:r>
                        <a:rPr lang="en-US" sz="800" baseline="0" dirty="0" smtClean="0"/>
                        <a:t>  With Choice of Fresh Meat, Cheese and Fresh Veggies, Small Fruit Cup</a:t>
                      </a:r>
                    </a:p>
                    <a:p>
                      <a:pPr algn="ctr"/>
                      <a:r>
                        <a:rPr lang="en-US" sz="800" b="1" dirty="0" smtClean="0"/>
                        <a:t>$4.75 - $5.75</a:t>
                      </a:r>
                    </a:p>
                  </a:txBody>
                  <a:tcPr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Homemade Burger</a:t>
                      </a:r>
                      <a:r>
                        <a:rPr lang="en-US" sz="800" baseline="0" dirty="0" smtClean="0"/>
                        <a:t> Bar or</a:t>
                      </a:r>
                      <a:endParaRPr lang="en-US" sz="800" dirty="0" smtClean="0"/>
                    </a:p>
                    <a:p>
                      <a:pPr algn="ctr"/>
                      <a:r>
                        <a:rPr lang="en-US" sz="800" dirty="0" smtClean="0"/>
                        <a:t>Chicken </a:t>
                      </a:r>
                      <a:r>
                        <a:rPr lang="en-US" sz="800" baseline="0" dirty="0" smtClean="0"/>
                        <a:t>Burgers</a:t>
                      </a:r>
                    </a:p>
                    <a:p>
                      <a:pPr algn="ctr"/>
                      <a:endParaRPr lang="en-US" sz="800" b="1" dirty="0" smtClean="0"/>
                    </a:p>
                    <a:p>
                      <a:pPr algn="ctr"/>
                      <a:r>
                        <a:rPr lang="en-US" sz="800" b="1" dirty="0" smtClean="0"/>
                        <a:t>$3.50</a:t>
                      </a:r>
                      <a:r>
                        <a:rPr lang="en-US" sz="800" b="1" baseline="0" dirty="0" smtClean="0"/>
                        <a:t> - $5.00</a:t>
                      </a:r>
                    </a:p>
                    <a:p>
                      <a:pPr algn="ctr"/>
                      <a:r>
                        <a:rPr lang="en-US" sz="800" b="1" baseline="0" dirty="0" smtClean="0"/>
                        <a:t>Pizza</a:t>
                      </a:r>
                    </a:p>
                  </a:txBody>
                  <a:tcPr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Variety</a:t>
                      </a:r>
                      <a:r>
                        <a:rPr lang="en-US" sz="800" baseline="0" dirty="0" smtClean="0"/>
                        <a:t> of Fresh Made Pizza with Garden, Caesar, Spinach Salad or Coleslaw</a:t>
                      </a:r>
                    </a:p>
                    <a:p>
                      <a:pPr algn="ctr"/>
                      <a:endParaRPr lang="en-US" sz="800" b="1" baseline="0" dirty="0" smtClean="0"/>
                    </a:p>
                    <a:p>
                      <a:pPr algn="ctr"/>
                      <a:r>
                        <a:rPr lang="en-US" sz="800" b="1" baseline="0" dirty="0" smtClean="0"/>
                        <a:t>$2.75 - $4.00</a:t>
                      </a:r>
                      <a:endParaRPr lang="en-US" sz="800" b="1" dirty="0" smtClean="0"/>
                    </a:p>
                    <a:p>
                      <a:pPr algn="ctr"/>
                      <a:endParaRPr lang="en-US" sz="800" b="1" dirty="0"/>
                    </a:p>
                  </a:txBody>
                  <a:tcPr anchorCtr="1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Variety</a:t>
                      </a:r>
                      <a:r>
                        <a:rPr lang="en-US" sz="800" baseline="0" dirty="0" smtClean="0"/>
                        <a:t> of Fresh Made Pizza with Garden, Caesar, Spinach Salad or Coleslaw</a:t>
                      </a:r>
                    </a:p>
                    <a:p>
                      <a:pPr algn="ctr"/>
                      <a:r>
                        <a:rPr lang="en-US" sz="800" b="1" baseline="0" dirty="0" smtClean="0"/>
                        <a:t>$2.75 - $4.00</a:t>
                      </a:r>
                    </a:p>
                  </a:txBody>
                  <a:tcPr anchorCtr="1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pic>
        <p:nvPicPr>
          <p:cNvPr id="1026" name="Picture 2" descr="C:\Users\anki.macisaac\AppData\Local\Microsoft\Windows\Temporary Internet Files\Content.IE5\XJYLX540\042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3946" y="5410200"/>
            <a:ext cx="2243788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AutoShape 4" descr="Image result for Veggi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8651420"/>
              </p:ext>
            </p:extLst>
          </p:nvPr>
        </p:nvGraphicFramePr>
        <p:xfrm>
          <a:off x="6891020" y="381000"/>
          <a:ext cx="1991360" cy="43017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3080"/>
                <a:gridCol w="208280"/>
              </a:tblGrid>
              <a:tr h="4301789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solidFill>
                            <a:schemeClr val="tx1"/>
                          </a:solidFill>
                        </a:rPr>
                        <a:t>Sandwiches:</a:t>
                      </a:r>
                    </a:p>
                    <a:p>
                      <a:r>
                        <a:rPr lang="en-US" sz="800" b="0" baseline="0" dirty="0" smtClean="0">
                          <a:solidFill>
                            <a:schemeClr val="tx1"/>
                          </a:solidFill>
                        </a:rPr>
                        <a:t>Sliced Chicken Sandwich  $3.25</a:t>
                      </a:r>
                    </a:p>
                    <a:p>
                      <a:r>
                        <a:rPr lang="en-US" sz="800" b="0" baseline="0" dirty="0" smtClean="0">
                          <a:solidFill>
                            <a:schemeClr val="tx1"/>
                          </a:solidFill>
                        </a:rPr>
                        <a:t>Ham and Cheese Sandwich $3.00</a:t>
                      </a:r>
                    </a:p>
                    <a:p>
                      <a:r>
                        <a:rPr lang="en-US" sz="800" b="0" baseline="0" dirty="0" smtClean="0">
                          <a:solidFill>
                            <a:schemeClr val="tx1"/>
                          </a:solidFill>
                        </a:rPr>
                        <a:t>Roast Beef Sandwich $3.25</a:t>
                      </a:r>
                    </a:p>
                    <a:p>
                      <a:r>
                        <a:rPr lang="en-US" sz="800" b="0" baseline="0" dirty="0" smtClean="0">
                          <a:solidFill>
                            <a:schemeClr val="tx1"/>
                          </a:solidFill>
                        </a:rPr>
                        <a:t>Egg Sandwich $3.00</a:t>
                      </a:r>
                    </a:p>
                    <a:p>
                      <a:r>
                        <a:rPr lang="en-US" sz="800" b="0" baseline="0" dirty="0" smtClean="0">
                          <a:solidFill>
                            <a:schemeClr val="tx1"/>
                          </a:solidFill>
                        </a:rPr>
                        <a:t>Tuna Sandwich $3.25</a:t>
                      </a:r>
                    </a:p>
                    <a:p>
                      <a:r>
                        <a:rPr lang="en-US" sz="800" b="0" baseline="0" dirty="0" smtClean="0">
                          <a:solidFill>
                            <a:schemeClr val="tx1"/>
                          </a:solidFill>
                        </a:rPr>
                        <a:t>Grilled Cheese Sandwich $2.75</a:t>
                      </a:r>
                    </a:p>
                    <a:p>
                      <a:endParaRPr lang="en-US" sz="8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800" b="1" baseline="0" dirty="0" smtClean="0">
                          <a:solidFill>
                            <a:schemeClr val="tx1"/>
                          </a:solidFill>
                        </a:rPr>
                        <a:t>Drinks:</a:t>
                      </a:r>
                    </a:p>
                    <a:p>
                      <a:r>
                        <a:rPr lang="en-US" sz="800" b="0" baseline="0" dirty="0" smtClean="0">
                          <a:solidFill>
                            <a:schemeClr val="tx1"/>
                          </a:solidFill>
                        </a:rPr>
                        <a:t>White Milk $0.50</a:t>
                      </a:r>
                    </a:p>
                    <a:p>
                      <a:r>
                        <a:rPr lang="en-US" sz="800" b="0" baseline="0" dirty="0" smtClean="0">
                          <a:solidFill>
                            <a:schemeClr val="tx1"/>
                          </a:solidFill>
                        </a:rPr>
                        <a:t>Chocolate Milk $0.55</a:t>
                      </a:r>
                    </a:p>
                    <a:p>
                      <a:r>
                        <a:rPr lang="en-US" sz="800" b="0" baseline="0" dirty="0" smtClean="0">
                          <a:solidFill>
                            <a:schemeClr val="tx1"/>
                          </a:solidFill>
                        </a:rPr>
                        <a:t>114ml Juice $0.65</a:t>
                      </a:r>
                    </a:p>
                    <a:p>
                      <a:r>
                        <a:rPr lang="en-US" sz="800" b="0" baseline="0" dirty="0" smtClean="0">
                          <a:solidFill>
                            <a:schemeClr val="tx1"/>
                          </a:solidFill>
                        </a:rPr>
                        <a:t>Box Juice $1.25</a:t>
                      </a:r>
                    </a:p>
                    <a:p>
                      <a:r>
                        <a:rPr lang="en-US" sz="800" b="0" baseline="0" dirty="0" smtClean="0">
                          <a:solidFill>
                            <a:schemeClr val="tx1"/>
                          </a:solidFill>
                        </a:rPr>
                        <a:t>Smoothies $2.25</a:t>
                      </a:r>
                    </a:p>
                    <a:p>
                      <a:endParaRPr lang="en-US" sz="8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800" b="1" baseline="0" dirty="0" smtClean="0">
                          <a:solidFill>
                            <a:schemeClr val="tx1"/>
                          </a:solidFill>
                        </a:rPr>
                        <a:t>Salads:</a:t>
                      </a:r>
                    </a:p>
                    <a:p>
                      <a:r>
                        <a:rPr lang="en-US" sz="800" b="0" baseline="0" dirty="0" smtClean="0">
                          <a:solidFill>
                            <a:schemeClr val="tx1"/>
                          </a:solidFill>
                        </a:rPr>
                        <a:t>Caesar Salad $3.00</a:t>
                      </a:r>
                    </a:p>
                    <a:p>
                      <a:r>
                        <a:rPr lang="en-US" sz="800" b="0" baseline="0" dirty="0" smtClean="0">
                          <a:solidFill>
                            <a:schemeClr val="tx1"/>
                          </a:solidFill>
                        </a:rPr>
                        <a:t>Garden Salad $3.00</a:t>
                      </a:r>
                    </a:p>
                    <a:p>
                      <a:r>
                        <a:rPr lang="en-US" sz="800" b="0" baseline="0" dirty="0" smtClean="0">
                          <a:solidFill>
                            <a:schemeClr val="tx1"/>
                          </a:solidFill>
                        </a:rPr>
                        <a:t>Pasta Salad $3.00</a:t>
                      </a:r>
                    </a:p>
                    <a:p>
                      <a:r>
                        <a:rPr lang="en-US" sz="800" b="0" baseline="0" dirty="0" smtClean="0">
                          <a:solidFill>
                            <a:schemeClr val="tx1"/>
                          </a:solidFill>
                        </a:rPr>
                        <a:t>Broccoli Salad $2.95</a:t>
                      </a:r>
                    </a:p>
                    <a:p>
                      <a:endParaRPr lang="en-US" sz="8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800" b="1" baseline="0" dirty="0" smtClean="0">
                          <a:solidFill>
                            <a:schemeClr val="tx1"/>
                          </a:solidFill>
                        </a:rPr>
                        <a:t>Wraps:</a:t>
                      </a:r>
                    </a:p>
                    <a:p>
                      <a:r>
                        <a:rPr lang="en-US" sz="800" b="0" baseline="0" dirty="0" smtClean="0">
                          <a:solidFill>
                            <a:schemeClr val="tx1"/>
                          </a:solidFill>
                        </a:rPr>
                        <a:t>Chicken Snack Wrap $2.75</a:t>
                      </a:r>
                    </a:p>
                    <a:p>
                      <a:r>
                        <a:rPr lang="en-US" sz="800" b="0" baseline="0" dirty="0" smtClean="0">
                          <a:solidFill>
                            <a:schemeClr val="tx1"/>
                          </a:solidFill>
                        </a:rPr>
                        <a:t>Taco Wrap $5.25</a:t>
                      </a:r>
                    </a:p>
                    <a:p>
                      <a:r>
                        <a:rPr lang="en-US" sz="800" b="0" baseline="0" dirty="0" smtClean="0">
                          <a:solidFill>
                            <a:schemeClr val="tx1"/>
                          </a:solidFill>
                        </a:rPr>
                        <a:t>Veggie and Hummus Wrap $3.25</a:t>
                      </a:r>
                    </a:p>
                    <a:p>
                      <a:r>
                        <a:rPr lang="en-US" sz="800" b="0" baseline="0" dirty="0" smtClean="0">
                          <a:solidFill>
                            <a:schemeClr val="tx1"/>
                          </a:solidFill>
                        </a:rPr>
                        <a:t>Soup of the Day $2.75</a:t>
                      </a:r>
                    </a:p>
                    <a:p>
                      <a:endParaRPr lang="en-US" sz="800" b="1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800" b="1" baseline="0" dirty="0" smtClean="0">
                          <a:solidFill>
                            <a:schemeClr val="tx1"/>
                          </a:solidFill>
                        </a:rPr>
                        <a:t>Snacks:</a:t>
                      </a:r>
                    </a:p>
                    <a:p>
                      <a:r>
                        <a:rPr lang="en-US" sz="800" b="0" baseline="0" dirty="0" smtClean="0">
                          <a:solidFill>
                            <a:schemeClr val="tx1"/>
                          </a:solidFill>
                        </a:rPr>
                        <a:t>Fruit Kebob $2.00</a:t>
                      </a:r>
                    </a:p>
                    <a:p>
                      <a:r>
                        <a:rPr lang="en-US" sz="800" b="0" baseline="0" dirty="0" smtClean="0">
                          <a:solidFill>
                            <a:schemeClr val="tx1"/>
                          </a:solidFill>
                        </a:rPr>
                        <a:t>Cheese and Crackers $1.75</a:t>
                      </a:r>
                    </a:p>
                    <a:p>
                      <a:r>
                        <a:rPr lang="en-US" sz="800" b="0" baseline="0" dirty="0" smtClean="0">
                          <a:solidFill>
                            <a:schemeClr val="tx1"/>
                          </a:solidFill>
                        </a:rPr>
                        <a:t>Fresh Local Fruit $1.00</a:t>
                      </a:r>
                    </a:p>
                    <a:p>
                      <a:r>
                        <a:rPr lang="en-US" sz="800" b="0" baseline="0" dirty="0" smtClean="0">
                          <a:solidFill>
                            <a:schemeClr val="tx1"/>
                          </a:solidFill>
                        </a:rPr>
                        <a:t>Fresh Fruit Cup $2.95</a:t>
                      </a:r>
                    </a:p>
                    <a:p>
                      <a:r>
                        <a:rPr lang="en-US" sz="800" b="0" baseline="0" dirty="0" smtClean="0">
                          <a:solidFill>
                            <a:schemeClr val="tx1"/>
                          </a:solidFill>
                        </a:rPr>
                        <a:t>Yogurt Parfaits $2.95</a:t>
                      </a:r>
                    </a:p>
                    <a:p>
                      <a:r>
                        <a:rPr lang="en-US" sz="800" b="0" baseline="0" dirty="0" smtClean="0">
                          <a:solidFill>
                            <a:schemeClr val="tx1"/>
                          </a:solidFill>
                        </a:rPr>
                        <a:t>Pudding 1.25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 smtClean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1" name="Picture 2" descr="SB_h45x1_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4179" y="4825916"/>
            <a:ext cx="2224092" cy="58428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934200" y="4565482"/>
            <a:ext cx="19050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 smtClean="0"/>
              <a:t>Wednesday – Smoothie Day</a:t>
            </a:r>
            <a:endParaRPr lang="en-US" sz="1050" b="1" dirty="0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199" y="2057400"/>
            <a:ext cx="970535" cy="83820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4953000" y="228600"/>
            <a:ext cx="1676400" cy="5334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 smtClean="0"/>
              <a:t>Please Remember Pizza  or Burgers are not everyday 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19786144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604E34D16C0A840ADE14DFD69E95F8E" ma:contentTypeVersion="1" ma:contentTypeDescription="Create a new document." ma:contentTypeScope="" ma:versionID="f280cf245e30cd8fa04f4df8f97b448b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6f9746fe128b0ca74698fd9d7c13d39e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internalName="PublishingStartDate">
      <xsd:simpleType>
        <xsd:restriction base="dms:Unknown"/>
      </xsd:simpleType>
    </xsd:element>
    <xsd:element name="PublishingExpirationDate" ma:index="9" nillable="true" ma:displayName="Scheduling End Dat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E6BBF70C-94A8-43D1-AFE7-F51A35343C23}"/>
</file>

<file path=customXml/itemProps2.xml><?xml version="1.0" encoding="utf-8"?>
<ds:datastoreItem xmlns:ds="http://schemas.openxmlformats.org/officeDocument/2006/customXml" ds:itemID="{EF4C8BD7-F419-40CF-9ADF-6DD70E0E4944}"/>
</file>

<file path=customXml/itemProps3.xml><?xml version="1.0" encoding="utf-8"?>
<ds:datastoreItem xmlns:ds="http://schemas.openxmlformats.org/officeDocument/2006/customXml" ds:itemID="{E00F1612-14B1-4B3C-A3CE-F81F32A26A51}"/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673</TotalTime>
  <Words>603</Words>
  <Application>Microsoft Office PowerPoint</Application>
  <PresentationFormat>On-screen Show (4:3)</PresentationFormat>
  <Paragraphs>146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Executive</vt:lpstr>
      <vt:lpstr>PowerPoint Presentation</vt:lpstr>
    </vt:vector>
  </TitlesOfParts>
  <Company>Compass Group Canada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Compass Group Canada</dc:creator>
  <cp:lastModifiedBy>Amos, Kelly</cp:lastModifiedBy>
  <cp:revision>53</cp:revision>
  <cp:lastPrinted>2015-09-24T16:02:18Z</cp:lastPrinted>
  <dcterms:created xsi:type="dcterms:W3CDTF">2015-02-19T15:03:33Z</dcterms:created>
  <dcterms:modified xsi:type="dcterms:W3CDTF">2015-09-24T17:15:16Z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0x0101002604E34D16C0A840ADE14DFD69E95F8E</vt:lpwstr>
  </property>
</Properties>
</file>