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1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C81F7-E2DA-4189-8166-94B5AE5AA731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E7E9B-CF45-491B-8593-57B4C5CA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9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61070-85FB-4567-BFD1-BDC7793CBC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46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FEA40-35EF-45EA-93C8-D7EEDC406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217C4-D813-4C28-ACB3-E7C93B1FE4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8B88D-E014-46C7-83EE-E12C6A87F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1E2E9-B171-4BF9-8A68-7A6165673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20D77-3722-4097-8F4C-B1CDE1B1A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6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73894-0D03-4071-B14F-6FB70E4A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9817FA-8A14-4DCD-9CF8-B9D4C1E67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4EE54-5EEF-4C30-835C-7C02CF7B4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4FEC2-D82F-4EA6-94AE-A7FEB3B51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471CC-B2F3-48D6-8E7A-F7158B135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9E82AF-A418-4B9F-B45B-2CF36380D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CB6AE1-63B7-4F64-BC93-70E43BB5F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1100C-54BB-4374-B7D7-4C52642B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1E54B-3A96-4F6F-98B9-B00232BF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F3F4C-5303-4E72-A295-FCC99E1F2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5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F6A51-7B9E-4572-AB93-CB7B10D9A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0F533-F5B2-44A3-9283-E7B63FFCD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121C7-CE7E-41AD-BD74-6B5DDEC9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E673F-FED2-4975-BBA2-8BD9A5D77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D056F-7083-4C16-BAEE-970526261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7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10511-03D9-4C47-B94B-A6B213B70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5D883-2A10-4107-953E-062E019E1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E5E11-5903-459B-BFA7-A40E5B8D8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B2D71-3573-489C-B7E5-FC5F20C67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5F824-730A-4C0D-8252-55E7AFB3B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52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419C5-4209-4564-BF51-53248913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E0BB7-ECDF-4671-BC6A-2F6FDE674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1E82D-01A9-4C2F-A05F-E883684FB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E391B2-3CD6-4C17-B002-853817571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5B5D7-DC31-4AEB-960F-30D807D83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8FA415-D246-4D7D-A2F6-57D402D7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3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79924-D75E-48AB-A1C3-AD7349B53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DEE9B-CEEB-416A-997E-B4A90D78D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21A62-8AB5-4B7A-BA33-7B9EC0FB9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2F504E-0921-4E28-8141-BC26751560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3B950E-FDA8-4124-9ED2-B70B9523D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DB265-4C0C-498A-B5C5-C7661E28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F11E37-1786-476C-8DD0-C7025C615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6E54C0-1F5C-4846-96C3-DFF3FEF9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9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40ECB-534B-4B3E-9E0E-6C080D7B6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9F770F-5F16-49DC-97FB-64067FAB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114FA5-ABD4-4880-A4E4-90011BA7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64925F-2A25-45BF-893D-45ED2608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1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AB6C80-86ED-40FB-B76F-FA55F0EAF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E63EE5-E28D-4050-AE52-1AA2E1026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352B4-51FF-487E-8F36-3639578EE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7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C6156-F4F9-443C-AA4E-8A0B56185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B0851-8653-47AA-87D6-75D6B59AD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F075B1-3C0C-49E6-9E80-CD2A784F9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A9F24-75DE-488A-AE95-7FE4F9D4D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ADF25B-2F4C-4659-8F49-98439C88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67A77-C638-4109-ADD0-32C6DEA7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9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AF1CE-786C-4BAD-9742-34750D79C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0BDADF-8A30-4CD5-AB6E-61053547F0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43F84D-DC95-4798-AA7C-F59426EA4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054E1B-87E1-48E2-B7FF-43BCDA627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E8DA6-B192-47F4-BFC0-E08CE962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6A3952-70D1-47B1-B8FD-77949A1C2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032C88-7CD7-4CD0-A7BC-7C94E578F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E1587-B183-415A-91F6-3128FD0B8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6E48E-E6B3-42FE-9CA6-3DF0CAC840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E5A30-D49F-4CC6-BBAB-1C5375B886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56534-75FF-4ABC-A627-C1E83F6C3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1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69"/>
          <a:stretch/>
        </p:blipFill>
        <p:spPr>
          <a:xfrm>
            <a:off x="1561098" y="34793"/>
            <a:ext cx="9143681" cy="1825607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61099" y="1913384"/>
          <a:ext cx="7349059" cy="4944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96">
                  <a:extLst>
                    <a:ext uri="{9D8B030D-6E8A-4147-A177-3AD203B41FA5}">
                      <a16:colId xmlns:a16="http://schemas.microsoft.com/office/drawing/2014/main" val="2707379349"/>
                    </a:ext>
                  </a:extLst>
                </a:gridCol>
                <a:gridCol w="1247588">
                  <a:extLst>
                    <a:ext uri="{9D8B030D-6E8A-4147-A177-3AD203B41FA5}">
                      <a16:colId xmlns:a16="http://schemas.microsoft.com/office/drawing/2014/main" val="4121654371"/>
                    </a:ext>
                  </a:extLst>
                </a:gridCol>
                <a:gridCol w="1044057">
                  <a:extLst>
                    <a:ext uri="{9D8B030D-6E8A-4147-A177-3AD203B41FA5}">
                      <a16:colId xmlns:a16="http://schemas.microsoft.com/office/drawing/2014/main" val="3339073419"/>
                    </a:ext>
                  </a:extLst>
                </a:gridCol>
                <a:gridCol w="1410788">
                  <a:extLst>
                    <a:ext uri="{9D8B030D-6E8A-4147-A177-3AD203B41FA5}">
                      <a16:colId xmlns:a16="http://schemas.microsoft.com/office/drawing/2014/main" val="3372248291"/>
                    </a:ext>
                  </a:extLst>
                </a:gridCol>
                <a:gridCol w="1135319">
                  <a:extLst>
                    <a:ext uri="{9D8B030D-6E8A-4147-A177-3AD203B41FA5}">
                      <a16:colId xmlns:a16="http://schemas.microsoft.com/office/drawing/2014/main" val="3319247664"/>
                    </a:ext>
                  </a:extLst>
                </a:gridCol>
                <a:gridCol w="1233411">
                  <a:extLst>
                    <a:ext uri="{9D8B030D-6E8A-4147-A177-3AD203B41FA5}">
                      <a16:colId xmlns:a16="http://schemas.microsoft.com/office/drawing/2014/main" val="1216479468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pPr algn="ctr"/>
                      <a:endParaRPr lang="en-US" sz="19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>
                          <a:solidFill>
                            <a:sysClr val="windowText" lastClr="000000"/>
                          </a:solidFill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>
                          <a:solidFill>
                            <a:sysClr val="windowText" lastClr="000000"/>
                          </a:solidFill>
                        </a:rPr>
                        <a:t>Tuesday</a:t>
                      </a:r>
                      <a:endParaRPr lang="en-US" sz="19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>
                          <a:solidFill>
                            <a:sysClr val="windowText" lastClr="000000"/>
                          </a:solidFill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>
                          <a:solidFill>
                            <a:sysClr val="windowText" lastClr="000000"/>
                          </a:solidFill>
                        </a:rPr>
                        <a:t>Thursday</a:t>
                      </a:r>
                      <a:endParaRPr lang="en-US" sz="19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>
                          <a:solidFill>
                            <a:sysClr val="windowText" lastClr="000000"/>
                          </a:solidFill>
                        </a:rPr>
                        <a:t>Friday</a:t>
                      </a:r>
                      <a:endParaRPr lang="en-US" sz="19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828027"/>
                  </a:ext>
                </a:extLst>
              </a:tr>
              <a:tr h="1289677">
                <a:tc rowSpan="2">
                  <a:txBody>
                    <a:bodyPr/>
                    <a:lstStyle/>
                    <a:p>
                      <a:r>
                        <a:rPr lang="en-US" sz="1100" dirty="0"/>
                        <a:t>Week 1</a:t>
                      </a: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Sept 14- 18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Sept 28-Oct 2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12-16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26-30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 9-13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 23-27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 7-11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+mn-lt"/>
                      </a:endParaRPr>
                    </a:p>
                    <a:p>
                      <a:pPr algn="ctr"/>
                      <a:endParaRPr lang="en-US" sz="900" dirty="0">
                        <a:latin typeface="+mn-lt"/>
                      </a:endParaRP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Spaghetti with Lean Meat Sauce or Marina Sauce, with Caesar Salad, Fruit of the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+mn-lt"/>
                      </a:endParaRPr>
                    </a:p>
                    <a:p>
                      <a:pPr algn="ctr"/>
                      <a:endParaRPr lang="en-US" sz="900" dirty="0">
                        <a:latin typeface="+mn-lt"/>
                      </a:endParaRP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Chicken Strips, Mashed Potato &amp; Hot Veggies with Side of Fruit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Lunchables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6 Pinwheel Ham and Cheese Sandwiches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Veggie Sticks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Mini Rice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Krispie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 Square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Fruit of the Day</a:t>
                      </a:r>
                      <a:endParaRPr lang="en-US" sz="9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Hamburger with Baked Potato Wedges or Veggie Sticks &amp; Dip and Side of Fruit</a:t>
                      </a:r>
                      <a:endParaRPr lang="en-US" sz="9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 Lunchables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 4 Garlic Breadsticks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Pizza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Cucumber Slices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Mini muffin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Fruit of the Day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2556"/>
                  </a:ext>
                </a:extLst>
              </a:tr>
              <a:tr h="40837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  <a:latin typeface="+mn-lt"/>
                        </a:rPr>
                        <a:t>Daily: Pizza, Hamburger, Chicken Burger, Soft Beef Tacos, Snack Wraps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643653"/>
                  </a:ext>
                </a:extLst>
              </a:tr>
              <a:tr h="1670571">
                <a:tc rowSpan="2">
                  <a:txBody>
                    <a:bodyPr/>
                    <a:lstStyle/>
                    <a:p>
                      <a:r>
                        <a:rPr lang="en-US" sz="1100" dirty="0"/>
                        <a:t>Week 2</a:t>
                      </a: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Sept. 21-25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5-9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19-23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 2-6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 16-20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 30-Dec 4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 14-18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Vegetarian or Meat Lasagna with Tossed Salad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Homemade Pancakes topped with Berries, with  or without Ham Slice, Cucumber Slices </a:t>
                      </a:r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2 Soft Taco Filled With Beef, with Tossed Garden Salad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Fruit of the Day</a:t>
                      </a:r>
                      <a:endParaRPr lang="en-US" sz="900" baseline="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Chicken Burger, Baked Wedges</a:t>
                      </a:r>
                      <a:r>
                        <a:rPr lang="en-US" sz="900" b="0" i="0" u="none" strike="noStrike" baseline="0" dirty="0">
                          <a:effectLst/>
                          <a:latin typeface="+mn-lt"/>
                        </a:rPr>
                        <a:t> or </a:t>
                      </a:r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Veggie Sticks &amp; Dip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 Lunchables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Naan Wedges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Pizza Sauce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Pepperoni Slices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Shredded Cheese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Mini Brownie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Fruit of the Day</a:t>
                      </a:r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65710"/>
                  </a:ext>
                </a:extLst>
              </a:tr>
              <a:tr h="119490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  <a:latin typeface="+mn-lt"/>
                        </a:rPr>
                        <a:t>Daily: Pizza, Hamburger, Chicken Burger, Soft Beef Tacos, Snack Wraps</a:t>
                      </a:r>
                    </a:p>
                    <a:p>
                      <a:pPr algn="ctr"/>
                      <a:endParaRPr lang="en-US" sz="1100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endParaRPr lang="en-US" sz="11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282310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865" y="160695"/>
            <a:ext cx="4366195" cy="89808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45369" y="994611"/>
            <a:ext cx="2582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2020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B02F6E-DDDF-458F-91E3-670201C1D938}"/>
              </a:ext>
            </a:extLst>
          </p:cNvPr>
          <p:cNvSpPr/>
          <p:nvPr/>
        </p:nvSpPr>
        <p:spPr>
          <a:xfrm>
            <a:off x="8023202" y="1058779"/>
            <a:ext cx="2607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7C80"/>
                </a:solidFill>
                <a:latin typeface="Cooper Black" panose="020B0604020202020204" pitchFamily="18" charset="0"/>
              </a:rPr>
              <a:t>Give Us a Try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645501-5C30-4B6A-9FA1-E900A4713278}"/>
              </a:ext>
            </a:extLst>
          </p:cNvPr>
          <p:cNvSpPr txBox="1"/>
          <p:nvPr/>
        </p:nvSpPr>
        <p:spPr>
          <a:xfrm>
            <a:off x="8910160" y="1892695"/>
            <a:ext cx="17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9" name="Table 11">
            <a:extLst>
              <a:ext uri="{FF2B5EF4-FFF2-40B4-BE49-F238E27FC236}">
                <a16:creationId xmlns:a16="http://schemas.microsoft.com/office/drawing/2014/main" id="{33C9541D-E710-4D04-9B70-95D0615D654C}"/>
              </a:ext>
            </a:extLst>
          </p:cNvPr>
          <p:cNvGraphicFramePr>
            <a:graphicFrameLocks noGrp="1"/>
          </p:cNvGraphicFramePr>
          <p:nvPr/>
        </p:nvGraphicFramePr>
        <p:xfrm>
          <a:off x="8910157" y="1913386"/>
          <a:ext cx="1757843" cy="5265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5183">
                  <a:extLst>
                    <a:ext uri="{9D8B030D-6E8A-4147-A177-3AD203B41FA5}">
                      <a16:colId xmlns:a16="http://schemas.microsoft.com/office/drawing/2014/main" val="1649420805"/>
                    </a:ext>
                  </a:extLst>
                </a:gridCol>
                <a:gridCol w="532660">
                  <a:extLst>
                    <a:ext uri="{9D8B030D-6E8A-4147-A177-3AD203B41FA5}">
                      <a16:colId xmlns:a16="http://schemas.microsoft.com/office/drawing/2014/main" val="2436626675"/>
                    </a:ext>
                  </a:extLst>
                </a:gridCol>
              </a:tblGrid>
              <a:tr h="526542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Meal Price :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Includes Milk</a:t>
                      </a:r>
                    </a:p>
                    <a:p>
                      <a:endParaRPr lang="en-US" sz="800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80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Sandwiches:</a:t>
                      </a:r>
                    </a:p>
                    <a:p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Grilled Cheese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Chicken Salad Sandwich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Egg</a:t>
                      </a:r>
                    </a:p>
                    <a:p>
                      <a:endParaRPr lang="en-US" sz="800" b="0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Drinks: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250ml Milk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Bottled Water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Frozen Juice Cup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Juice Boxes</a:t>
                      </a:r>
                    </a:p>
                    <a:p>
                      <a:endParaRPr lang="en-US" sz="800" b="0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Salads: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Caesar Salad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Garden Salad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Add Chicken to your salad</a:t>
                      </a:r>
                    </a:p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Other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Pizza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Chicken Burger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Hamburger</a:t>
                      </a:r>
                    </a:p>
                    <a:p>
                      <a:r>
                        <a:rPr lang="en-US" sz="800" b="0" baseline="0" dirty="0" err="1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CheeseBurger</a:t>
                      </a:r>
                      <a:endParaRPr lang="en-US" sz="800" b="0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Snack Wraps</a:t>
                      </a:r>
                    </a:p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Snacks: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Veggies and Dip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Crackers &amp; Cheese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Fresh Fruit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Fruit Cup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Apple Slices w/Dip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Pudding Cup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Homemade Cookie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Homemade Muffin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Homemade Banana Bread</a:t>
                      </a:r>
                    </a:p>
                    <a:p>
                      <a:endParaRPr lang="en-US" sz="800" b="0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$6.00</a:t>
                      </a: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$3.25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$3.50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$3.00</a:t>
                      </a: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$0.55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$1.50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$1.50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$1.25</a:t>
                      </a: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$3.50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$3.30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$1.25</a:t>
                      </a: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$3.35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$4.25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$4.00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$4.75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$3.75</a:t>
                      </a: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$1.50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$1.75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$1.25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$2.25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$3.00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$2.00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$0.75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$1.50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$1.5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0</a:t>
                      </a: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endParaRPr lang="en-US" sz="1900" dirty="0"/>
                    </a:p>
                  </a:txBody>
                  <a:tcPr>
                    <a:gradFill flip="none" rotWithShape="1">
                      <a:gsLst>
                        <a:gs pos="200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54206305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0AA0592E-1B2B-48FF-8200-DD1F38D629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9019" y="5883173"/>
            <a:ext cx="6081139" cy="974828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18DF54-DEB0-4D20-993F-E14D855B9F05}"/>
              </a:ext>
            </a:extLst>
          </p:cNvPr>
          <p:cNvGraphicFramePr>
            <a:graphicFrameLocks noGrp="1"/>
          </p:cNvGraphicFramePr>
          <p:nvPr/>
        </p:nvGraphicFramePr>
        <p:xfrm>
          <a:off x="2825263" y="6831623"/>
          <a:ext cx="7921869" cy="381000"/>
        </p:xfrm>
        <a:graphic>
          <a:graphicData uri="http://schemas.openxmlformats.org/drawingml/2006/table">
            <a:tbl>
              <a:tblPr/>
              <a:tblGrid>
                <a:gridCol w="7921869">
                  <a:extLst>
                    <a:ext uri="{9D8B030D-6E8A-4147-A177-3AD203B41FA5}">
                      <a16:colId xmlns:a16="http://schemas.microsoft.com/office/drawing/2014/main" val="1198698998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81910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718535C-C378-4D03-87DB-AE77FFDCA051}"/>
              </a:ext>
            </a:extLst>
          </p:cNvPr>
          <p:cNvSpPr txBox="1"/>
          <p:nvPr/>
        </p:nvSpPr>
        <p:spPr>
          <a:xfrm>
            <a:off x="4981076" y="1233498"/>
            <a:ext cx="2582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Elementary-Middle Menu</a:t>
            </a:r>
          </a:p>
        </p:txBody>
      </p:sp>
    </p:spTree>
    <p:extLst>
      <p:ext uri="{BB962C8B-B14F-4D97-AF65-F5344CB8AC3E}">
        <p14:creationId xmlns:p14="http://schemas.microsoft.com/office/powerpoint/2010/main" val="2166176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04E34D16C0A840ADE14DFD69E95F8E" ma:contentTypeVersion="1" ma:contentTypeDescription="Create a new document." ma:contentTypeScope="" ma:versionID="f280cf245e30cd8fa04f4df8f97b448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4A9516D-6F3F-49F4-8CDA-6BAC6CD78C49}"/>
</file>

<file path=customXml/itemProps2.xml><?xml version="1.0" encoding="utf-8"?>
<ds:datastoreItem xmlns:ds="http://schemas.openxmlformats.org/officeDocument/2006/customXml" ds:itemID="{FBCB3516-4195-4467-9A9F-DCA4F903094C}"/>
</file>

<file path=customXml/itemProps3.xml><?xml version="1.0" encoding="utf-8"?>
<ds:datastoreItem xmlns:ds="http://schemas.openxmlformats.org/officeDocument/2006/customXml" ds:itemID="{2AF08991-A9E5-4455-87D0-3093275C022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Widescreen</PresentationFormat>
  <Paragraphs>130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Avenir 65 Medium</vt:lpstr>
      <vt:lpstr>Avenir 65 Medium</vt:lpstr>
      <vt:lpstr>Calibri</vt:lpstr>
      <vt:lpstr>Calibri Light</vt:lpstr>
      <vt:lpstr>Century Gothic</vt:lpstr>
      <vt:lpstr>Cooper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Cafeteria Menu 2020</dc:title>
  <dc:creator>Nelson, Jeff  (ASD-S)</dc:creator>
  <cp:lastModifiedBy>Nelson, Jeff  (ASD-S)</cp:lastModifiedBy>
  <cp:revision>1</cp:revision>
  <dcterms:created xsi:type="dcterms:W3CDTF">2020-09-11T15:41:51Z</dcterms:created>
  <dcterms:modified xsi:type="dcterms:W3CDTF">2020-09-11T15:42:14Z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0x0101002604E34D16C0A840ADE14DFD69E95F8E</vt:lpwstr>
  </property>
</Properties>
</file>