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2" r:id="rId1"/>
  </p:sldMasterIdLst>
  <p:sldIdLst>
    <p:sldId id="256" r:id="rId2"/>
    <p:sldId id="297" r:id="rId3"/>
    <p:sldId id="292" r:id="rId4"/>
    <p:sldId id="301" r:id="rId5"/>
    <p:sldId id="291" r:id="rId6"/>
    <p:sldId id="303" r:id="rId7"/>
    <p:sldId id="309" r:id="rId8"/>
    <p:sldId id="257" r:id="rId9"/>
    <p:sldId id="308" r:id="rId10"/>
    <p:sldId id="302" r:id="rId11"/>
    <p:sldId id="295" r:id="rId12"/>
    <p:sldId id="258" r:id="rId13"/>
    <p:sldId id="304" r:id="rId14"/>
    <p:sldId id="293" r:id="rId15"/>
    <p:sldId id="305" r:id="rId16"/>
    <p:sldId id="259" r:id="rId17"/>
    <p:sldId id="306" r:id="rId18"/>
    <p:sldId id="294" r:id="rId19"/>
    <p:sldId id="307" r:id="rId20"/>
    <p:sldId id="298" r:id="rId21"/>
    <p:sldId id="296" r:id="rId22"/>
    <p:sldId id="260" r:id="rId23"/>
    <p:sldId id="261" r:id="rId24"/>
    <p:sldId id="262" r:id="rId25"/>
    <p:sldId id="263" r:id="rId26"/>
    <p:sldId id="264" r:id="rId27"/>
    <p:sldId id="265" r:id="rId28"/>
    <p:sldId id="266" r:id="rId29"/>
    <p:sldId id="267" r:id="rId30"/>
    <p:sldId id="268" r:id="rId31"/>
    <p:sldId id="269" r:id="rId32"/>
    <p:sldId id="270" r:id="rId33"/>
    <p:sldId id="271" r:id="rId34"/>
    <p:sldId id="272" r:id="rId35"/>
    <p:sldId id="273" r:id="rId36"/>
    <p:sldId id="274" r:id="rId37"/>
    <p:sldId id="275" r:id="rId38"/>
    <p:sldId id="276" r:id="rId39"/>
    <p:sldId id="277" r:id="rId40"/>
    <p:sldId id="278" r:id="rId41"/>
    <p:sldId id="279" r:id="rId42"/>
    <p:sldId id="280" r:id="rId43"/>
    <p:sldId id="281" r:id="rId44"/>
    <p:sldId id="282" r:id="rId45"/>
    <p:sldId id="283" r:id="rId46"/>
    <p:sldId id="284" r:id="rId47"/>
    <p:sldId id="285" r:id="rId48"/>
    <p:sldId id="286" r:id="rId49"/>
    <p:sldId id="287" r:id="rId50"/>
    <p:sldId id="288" r:id="rId51"/>
    <p:sldId id="289" r:id="rId52"/>
    <p:sldId id="290" r:id="rId53"/>
    <p:sldId id="299" r:id="rId54"/>
    <p:sldId id="300" r:id="rId5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694" autoAdjust="0"/>
    <p:restoredTop sz="94660"/>
  </p:normalViewPr>
  <p:slideViewPr>
    <p:cSldViewPr snapToGrid="0">
      <p:cViewPr varScale="1">
        <p:scale>
          <a:sx n="72" d="100"/>
          <a:sy n="72" d="100"/>
        </p:scale>
        <p:origin x="18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customXml" Target="../customXml/item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72345051-2045-45DA-935E-2E3CA1A69ADC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437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123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64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1583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60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959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312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824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08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176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927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294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087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126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717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257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735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17612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09" r:id="rId1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E396E4D-5215-4505-A462-E4C8A381D1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10" b="14420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E233EC-A719-44DC-A654-4396878DF8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6" y="1322616"/>
            <a:ext cx="10905059" cy="265120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rgbClr val="0070C0"/>
                </a:solidFill>
              </a:rPr>
              <a:t>From middle school to high school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B0DF36-FA68-4884-A23B-B2F611C707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6" y="4133135"/>
            <a:ext cx="10902016" cy="100876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en-US" sz="6600" b="1" dirty="0">
                <a:solidFill>
                  <a:srgbClr val="0070C0"/>
                </a:solidFill>
              </a:rPr>
              <a:t>Moving Up</a:t>
            </a:r>
          </a:p>
        </p:txBody>
      </p:sp>
    </p:spTree>
    <p:extLst>
      <p:ext uri="{BB962C8B-B14F-4D97-AF65-F5344CB8AC3E}">
        <p14:creationId xmlns:p14="http://schemas.microsoft.com/office/powerpoint/2010/main" val="31095726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2025">
        <p15:prstTrans prst="curtains"/>
      </p:transition>
    </mc:Choice>
    <mc:Fallback xmlns="">
      <p:transition spd="slow" advTm="2025">
        <p:fade/>
      </p:transition>
    </mc:Fallback>
  </mc:AlternateContent>
  <p:extLst>
    <p:ext uri="{E180D4A7-C9FB-4DFB-919C-405C955672EB}">
      <p14:showEvtLst xmlns:p14="http://schemas.microsoft.com/office/powerpoint/2010/main">
        <p14:playEvt time="110" objId="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8E1DDAD8-1D10-4640-A034-BE90015E3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13" name="Rectangle 12">
              <a:extLst>
                <a:ext uri="{FF2B5EF4-FFF2-40B4-BE49-F238E27FC236}">
                  <a16:creationId xmlns:a16="http://schemas.microsoft.com/office/drawing/2014/main" id="{52FE7688-721D-4A97-B007-BDE056094D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9E73A810-8571-4A9D-A3CB-336933AB4C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:p14="http://schemas.microsoft.com/office/powerpoint/2010/main" xmlns:a14="http://schemas.microsoft.com/office/drawing/2010/main" xmlns:a16="http://schemas.microsoft.com/office/drawing/2014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Content Placeholder 4" descr="A picture containing grass, outdoor, person, child&#10;&#10;Description automatically generated">
            <a:extLst>
              <a:ext uri="{FF2B5EF4-FFF2-40B4-BE49-F238E27FC236}">
                <a16:creationId xmlns:a16="http://schemas.microsoft.com/office/drawing/2014/main" id="{E3B46767-7F58-4916-9DB8-20823AE6735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6" r="1413"/>
          <a:stretch/>
        </p:blipFill>
        <p:spPr>
          <a:xfrm rot="10800000">
            <a:off x="2571751" y="446881"/>
            <a:ext cx="7533011" cy="6026400"/>
          </a:xfrm>
          <a:prstGeom prst="roundRect">
            <a:avLst>
              <a:gd name="adj" fmla="val 16667"/>
            </a:avLst>
          </a:prstGeom>
          <a:ln w="88900">
            <a:solidFill>
              <a:srgbClr val="FFFFFF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FD642FB6-2808-4BC5-AE0B-7302C24B7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solidFill>
            <a:schemeClr val="tx1">
              <a:alpha val="70000"/>
            </a:schemeClr>
          </a:solidFill>
          <a:effectLst/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B0B8F04-D9A7-48E5-A29C-51A66B59D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D6D18883-6BFF-42BB-8088-FCCF83F9CF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1D0FEFB3-A009-4D0F-9107-C0B17786FB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8E86C7F-B981-4448-8A1A-856F7124FF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4C6CFFD9-BA00-4184-8310-5FC9550954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A1892DF3-4848-496C-8664-DFD32EE250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D6DB8C30-651E-4D8F-A70C-163FC58427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563DFB81-F969-4F44-BA6C-634795642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3">
              <a:extLst>
                <a:ext uri="{FF2B5EF4-FFF2-40B4-BE49-F238E27FC236}">
                  <a16:creationId xmlns:a16="http://schemas.microsoft.com/office/drawing/2014/main" id="{8E5DE346-AFCA-40DA-B5E2-93A86EA54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4">
              <a:extLst>
                <a:ext uri="{FF2B5EF4-FFF2-40B4-BE49-F238E27FC236}">
                  <a16:creationId xmlns:a16="http://schemas.microsoft.com/office/drawing/2014/main" id="{77A34306-2AE8-43D0-9686-E97B3B53FE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5">
              <a:extLst>
                <a:ext uri="{FF2B5EF4-FFF2-40B4-BE49-F238E27FC236}">
                  <a16:creationId xmlns:a16="http://schemas.microsoft.com/office/drawing/2014/main" id="{B9CC10F0-FFCD-4CB9-AF4C-22722D20B7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16">
              <a:extLst>
                <a:ext uri="{FF2B5EF4-FFF2-40B4-BE49-F238E27FC236}">
                  <a16:creationId xmlns:a16="http://schemas.microsoft.com/office/drawing/2014/main" id="{2A6B0E38-C962-4491-BFDA-75378B4D67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17">
              <a:extLst>
                <a:ext uri="{FF2B5EF4-FFF2-40B4-BE49-F238E27FC236}">
                  <a16:creationId xmlns:a16="http://schemas.microsoft.com/office/drawing/2014/main" id="{655F640B-8407-487C-8696-F47451478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18">
              <a:extLst>
                <a:ext uri="{FF2B5EF4-FFF2-40B4-BE49-F238E27FC236}">
                  <a16:creationId xmlns:a16="http://schemas.microsoft.com/office/drawing/2014/main" id="{FAB4F099-4FF6-4410-A5B9-2A5355719C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19">
              <a:extLst>
                <a:ext uri="{FF2B5EF4-FFF2-40B4-BE49-F238E27FC236}">
                  <a16:creationId xmlns:a16="http://schemas.microsoft.com/office/drawing/2014/main" id="{6FE80B6E-3DA9-4304-9925-12E578C4E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0">
              <a:extLst>
                <a:ext uri="{FF2B5EF4-FFF2-40B4-BE49-F238E27FC236}">
                  <a16:creationId xmlns:a16="http://schemas.microsoft.com/office/drawing/2014/main" id="{67D1CB75-0CBA-4E13-924C-21F221D7BF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1">
              <a:extLst>
                <a:ext uri="{FF2B5EF4-FFF2-40B4-BE49-F238E27FC236}">
                  <a16:creationId xmlns:a16="http://schemas.microsoft.com/office/drawing/2014/main" id="{F2CC783B-FA45-4777-A76A-982B285C7C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2">
              <a:extLst>
                <a:ext uri="{FF2B5EF4-FFF2-40B4-BE49-F238E27FC236}">
                  <a16:creationId xmlns:a16="http://schemas.microsoft.com/office/drawing/2014/main" id="{D68F4DD3-D736-4B78-972E-F5128CFBE7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3">
              <a:extLst>
                <a:ext uri="{FF2B5EF4-FFF2-40B4-BE49-F238E27FC236}">
                  <a16:creationId xmlns:a16="http://schemas.microsoft.com/office/drawing/2014/main" id="{B14AF103-15B3-4796-A71A-297D37E176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4">
              <a:extLst>
                <a:ext uri="{FF2B5EF4-FFF2-40B4-BE49-F238E27FC236}">
                  <a16:creationId xmlns:a16="http://schemas.microsoft.com/office/drawing/2014/main" id="{B0B240FB-0453-4B6F-9F9B-C2C3305AC5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5">
              <a:extLst>
                <a:ext uri="{FF2B5EF4-FFF2-40B4-BE49-F238E27FC236}">
                  <a16:creationId xmlns:a16="http://schemas.microsoft.com/office/drawing/2014/main" id="{EBBBDCEE-433E-40F3-B49D-375CB162A8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26">
              <a:extLst>
                <a:ext uri="{FF2B5EF4-FFF2-40B4-BE49-F238E27FC236}">
                  <a16:creationId xmlns:a16="http://schemas.microsoft.com/office/drawing/2014/main" id="{09B123C6-141E-4A37-B5A7-27E7764FA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27">
              <a:extLst>
                <a:ext uri="{FF2B5EF4-FFF2-40B4-BE49-F238E27FC236}">
                  <a16:creationId xmlns:a16="http://schemas.microsoft.com/office/drawing/2014/main" id="{1FA1F521-36A1-49FF-84A7-229E8970F7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Freeform 28">
              <a:extLst>
                <a:ext uri="{FF2B5EF4-FFF2-40B4-BE49-F238E27FC236}">
                  <a16:creationId xmlns:a16="http://schemas.microsoft.com/office/drawing/2014/main" id="{DE512F89-D901-4487-A42C-02345EC5FC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1" name="Freeform 29">
              <a:extLst>
                <a:ext uri="{FF2B5EF4-FFF2-40B4-BE49-F238E27FC236}">
                  <a16:creationId xmlns:a16="http://schemas.microsoft.com/office/drawing/2014/main" id="{ED3ED0E5-3226-4B78-B3EA-C591824B89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0">
              <a:extLst>
                <a:ext uri="{FF2B5EF4-FFF2-40B4-BE49-F238E27FC236}">
                  <a16:creationId xmlns:a16="http://schemas.microsoft.com/office/drawing/2014/main" id="{9CBB1F68-B6DE-4ECF-B20F-328F9811E2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1">
              <a:extLst>
                <a:ext uri="{FF2B5EF4-FFF2-40B4-BE49-F238E27FC236}">
                  <a16:creationId xmlns:a16="http://schemas.microsoft.com/office/drawing/2014/main" id="{A566C551-9523-4D97-A8CF-5C91F436C5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2">
              <a:extLst>
                <a:ext uri="{FF2B5EF4-FFF2-40B4-BE49-F238E27FC236}">
                  <a16:creationId xmlns:a16="http://schemas.microsoft.com/office/drawing/2014/main" id="{9E166BA0-9268-4419-9332-2D30C21239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B700C031-AA54-4DC7-B8A2-2569B3FA65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6" name="Freeform 34">
              <a:extLst>
                <a:ext uri="{FF2B5EF4-FFF2-40B4-BE49-F238E27FC236}">
                  <a16:creationId xmlns:a16="http://schemas.microsoft.com/office/drawing/2014/main" id="{03045EC8-ECC8-473F-8786-DE266F05B1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35">
              <a:extLst>
                <a:ext uri="{FF2B5EF4-FFF2-40B4-BE49-F238E27FC236}">
                  <a16:creationId xmlns:a16="http://schemas.microsoft.com/office/drawing/2014/main" id="{9337EBA2-5088-4A44-8C0B-A6EE78989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36">
              <a:extLst>
                <a:ext uri="{FF2B5EF4-FFF2-40B4-BE49-F238E27FC236}">
                  <a16:creationId xmlns:a16="http://schemas.microsoft.com/office/drawing/2014/main" id="{3486A705-2593-45C9-A13E-8E2FB7C354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37">
              <a:extLst>
                <a:ext uri="{FF2B5EF4-FFF2-40B4-BE49-F238E27FC236}">
                  <a16:creationId xmlns:a16="http://schemas.microsoft.com/office/drawing/2014/main" id="{F357321C-6DEE-4D02-A997-75E47EE0E0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38">
              <a:extLst>
                <a:ext uri="{FF2B5EF4-FFF2-40B4-BE49-F238E27FC236}">
                  <a16:creationId xmlns:a16="http://schemas.microsoft.com/office/drawing/2014/main" id="{D0B8F87F-3530-4BCD-A8E5-C1B83707B5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39">
              <a:extLst>
                <a:ext uri="{FF2B5EF4-FFF2-40B4-BE49-F238E27FC236}">
                  <a16:creationId xmlns:a16="http://schemas.microsoft.com/office/drawing/2014/main" id="{5BE86BA3-AB0E-4F70-A552-0D9EB9E98E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Freeform 40">
              <a:extLst>
                <a:ext uri="{FF2B5EF4-FFF2-40B4-BE49-F238E27FC236}">
                  <a16:creationId xmlns:a16="http://schemas.microsoft.com/office/drawing/2014/main" id="{DF5FE773-B9AE-4A3F-8EDC-165CE579BD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3" name="Freeform 41">
              <a:extLst>
                <a:ext uri="{FF2B5EF4-FFF2-40B4-BE49-F238E27FC236}">
                  <a16:creationId xmlns:a16="http://schemas.microsoft.com/office/drawing/2014/main" id="{4A03D7BE-B358-4F8B-85EA-65E0CBF2D1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2">
              <a:extLst>
                <a:ext uri="{FF2B5EF4-FFF2-40B4-BE49-F238E27FC236}">
                  <a16:creationId xmlns:a16="http://schemas.microsoft.com/office/drawing/2014/main" id="{A6548877-0957-435B-A419-389A278E57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3">
              <a:extLst>
                <a:ext uri="{FF2B5EF4-FFF2-40B4-BE49-F238E27FC236}">
                  <a16:creationId xmlns:a16="http://schemas.microsoft.com/office/drawing/2014/main" id="{B2D5EA95-9E60-468A-8DA1-40F05C9BDA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4">
              <a:extLst>
                <a:ext uri="{FF2B5EF4-FFF2-40B4-BE49-F238E27FC236}">
                  <a16:creationId xmlns:a16="http://schemas.microsoft.com/office/drawing/2014/main" id="{C9B409CE-11E5-40D1-8C9B-86614EAE2A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9E594AF5-DB50-4227-AC2F-10EE5233C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8" name="Freeform 46">
              <a:extLst>
                <a:ext uri="{FF2B5EF4-FFF2-40B4-BE49-F238E27FC236}">
                  <a16:creationId xmlns:a16="http://schemas.microsoft.com/office/drawing/2014/main" id="{9335DCAF-74A2-4994-B5BF-1C079A40A5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47">
              <a:extLst>
                <a:ext uri="{FF2B5EF4-FFF2-40B4-BE49-F238E27FC236}">
                  <a16:creationId xmlns:a16="http://schemas.microsoft.com/office/drawing/2014/main" id="{1DC8E1A2-0C6B-4BA9-85F4-3645AED5DE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48">
              <a:extLst>
                <a:ext uri="{FF2B5EF4-FFF2-40B4-BE49-F238E27FC236}">
                  <a16:creationId xmlns:a16="http://schemas.microsoft.com/office/drawing/2014/main" id="{28F38DE0-3BEE-441A-8212-E77DA2328A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49">
              <a:extLst>
                <a:ext uri="{FF2B5EF4-FFF2-40B4-BE49-F238E27FC236}">
                  <a16:creationId xmlns:a16="http://schemas.microsoft.com/office/drawing/2014/main" id="{AE81208E-D239-496C-A312-506B0241B3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0">
              <a:extLst>
                <a:ext uri="{FF2B5EF4-FFF2-40B4-BE49-F238E27FC236}">
                  <a16:creationId xmlns:a16="http://schemas.microsoft.com/office/drawing/2014/main" id="{242FE966-DDA4-4668-B8D6-C4B0D4C78E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1">
              <a:extLst>
                <a:ext uri="{FF2B5EF4-FFF2-40B4-BE49-F238E27FC236}">
                  <a16:creationId xmlns:a16="http://schemas.microsoft.com/office/drawing/2014/main" id="{FB0A5F60-550F-4025-9DCE-6F42A7C064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2">
              <a:extLst>
                <a:ext uri="{FF2B5EF4-FFF2-40B4-BE49-F238E27FC236}">
                  <a16:creationId xmlns:a16="http://schemas.microsoft.com/office/drawing/2014/main" id="{D7B61D18-4A61-44C9-A809-40639E8C1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3">
              <a:extLst>
                <a:ext uri="{FF2B5EF4-FFF2-40B4-BE49-F238E27FC236}">
                  <a16:creationId xmlns:a16="http://schemas.microsoft.com/office/drawing/2014/main" id="{CB26E7EB-DC12-4BA7-B5DE-09EF2C1D0A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6" name="Freeform 54">
              <a:extLst>
                <a:ext uri="{FF2B5EF4-FFF2-40B4-BE49-F238E27FC236}">
                  <a16:creationId xmlns:a16="http://schemas.microsoft.com/office/drawing/2014/main" id="{921237B4-9D85-4611-851F-5DBD71544A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7" name="Freeform 55">
              <a:extLst>
                <a:ext uri="{FF2B5EF4-FFF2-40B4-BE49-F238E27FC236}">
                  <a16:creationId xmlns:a16="http://schemas.microsoft.com/office/drawing/2014/main" id="{C91509DE-9FAA-4E84-BCC1-CDDBEA8AC0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8" name="Freeform 56">
              <a:extLst>
                <a:ext uri="{FF2B5EF4-FFF2-40B4-BE49-F238E27FC236}">
                  <a16:creationId xmlns:a16="http://schemas.microsoft.com/office/drawing/2014/main" id="{C7029B06-6A09-4E46-BA86-F3C66DBDD4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9" name="Freeform 57">
              <a:extLst>
                <a:ext uri="{FF2B5EF4-FFF2-40B4-BE49-F238E27FC236}">
                  <a16:creationId xmlns:a16="http://schemas.microsoft.com/office/drawing/2014/main" id="{FF4ACFBF-D1F2-47B1-B0EB-F08C6508BD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0" name="Freeform 58">
              <a:extLst>
                <a:ext uri="{FF2B5EF4-FFF2-40B4-BE49-F238E27FC236}">
                  <a16:creationId xmlns:a16="http://schemas.microsoft.com/office/drawing/2014/main" id="{A6FD1991-3A0E-4F63-BAD9-A98C298604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</p:spTree>
    <p:extLst>
      <p:ext uri="{BB962C8B-B14F-4D97-AF65-F5344CB8AC3E}">
        <p14:creationId xmlns:p14="http://schemas.microsoft.com/office/powerpoint/2010/main" val="354932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2E4E997-8672-4FFD-B8EC-9932A8E471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FE6BA9E6-1D9E-4D30-B528-D49FA1342E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6="http://schemas.microsoft.com/office/drawing/2014/main" xmlns:p14="http://schemas.microsoft.com/office/powerpoint/2010/main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32828F-2FD0-48E1-BEE8-7A9723AE2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4459286" cy="1478570"/>
          </a:xfrm>
        </p:spPr>
        <p:txBody>
          <a:bodyPr>
            <a:normAutofit/>
          </a:bodyPr>
          <a:lstStyle/>
          <a:p>
            <a:endParaRPr lang="en-US" sz="320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7BDAC7B-D06A-4124-AF4E-55B9B0FF74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2249487"/>
            <a:ext cx="4459287" cy="3965046"/>
          </a:xfrm>
        </p:spPr>
        <p:txBody>
          <a:bodyPr>
            <a:normAutofit/>
          </a:bodyPr>
          <a:lstStyle/>
          <a:p>
            <a:endParaRPr lang="en-US" sz="2000"/>
          </a:p>
        </p:txBody>
      </p:sp>
      <p:pic>
        <p:nvPicPr>
          <p:cNvPr id="5" name="Content Placeholder 4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E93C583F-F182-4171-955C-133512FB38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571" y="415800"/>
            <a:ext cx="8380679" cy="6026400"/>
          </a:xfrm>
          <a:prstGeom prst="roundRect">
            <a:avLst>
              <a:gd name="adj" fmla="val 16667"/>
            </a:avLst>
          </a:prstGeom>
          <a:ln w="88900">
            <a:solidFill>
              <a:schemeClr val="tx2">
                <a:lumMod val="60000"/>
                <a:lumOff val="4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53E4DEE-E996-40F8-8635-0FF43D7348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20788" cy="6858001"/>
            <a:chOff x="-14288" y="0"/>
            <a:chExt cx="1220788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7" name="Rectangle 5">
              <a:extLst>
                <a:ext uri="{FF2B5EF4-FFF2-40B4-BE49-F238E27FC236}">
                  <a16:creationId xmlns:a16="http://schemas.microsoft.com/office/drawing/2014/main" id="{08BD1D3E-43CE-49EB-A424-0738950C64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E9182037-E3FA-489A-95D5-29E4248420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E8864E76-AD7F-4BEE-B3F6-A78FA42AEF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8AD071B3-046D-4479-91FE-01E9AD7C8A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91D776F5-E902-4A4D-A75D-A46E063C9F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EBED8F24-A998-4952-AB68-E2074F0746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74D7A646-8CDC-49B3-9C44-3EF38DB426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D4E99D14-E4F4-419B-9AAF-8D1CEAB28A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3">
              <a:extLst>
                <a:ext uri="{FF2B5EF4-FFF2-40B4-BE49-F238E27FC236}">
                  <a16:creationId xmlns:a16="http://schemas.microsoft.com/office/drawing/2014/main" id="{377E106C-5445-4A52-9F7E-DA17387442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4">
              <a:extLst>
                <a:ext uri="{FF2B5EF4-FFF2-40B4-BE49-F238E27FC236}">
                  <a16:creationId xmlns:a16="http://schemas.microsoft.com/office/drawing/2014/main" id="{752BFE96-D378-4BAE-A64B-F851A34C4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5">
              <a:extLst>
                <a:ext uri="{FF2B5EF4-FFF2-40B4-BE49-F238E27FC236}">
                  <a16:creationId xmlns:a16="http://schemas.microsoft.com/office/drawing/2014/main" id="{B88FFB19-5A5E-4078-B467-9D4ABD21BD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Line 16">
              <a:extLst>
                <a:ext uri="{FF2B5EF4-FFF2-40B4-BE49-F238E27FC236}">
                  <a16:creationId xmlns:a16="http://schemas.microsoft.com/office/drawing/2014/main" id="{11042975-3D19-4728-BCDA-D3F5CD633E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29" name="Freeform 17">
              <a:extLst>
                <a:ext uri="{FF2B5EF4-FFF2-40B4-BE49-F238E27FC236}">
                  <a16:creationId xmlns:a16="http://schemas.microsoft.com/office/drawing/2014/main" id="{A28972BD-D2E1-4DCA-A907-2E3B6F6066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18">
              <a:extLst>
                <a:ext uri="{FF2B5EF4-FFF2-40B4-BE49-F238E27FC236}">
                  <a16:creationId xmlns:a16="http://schemas.microsoft.com/office/drawing/2014/main" id="{1C806824-5C2D-4747-B038-69EE4074B3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19">
              <a:extLst>
                <a:ext uri="{FF2B5EF4-FFF2-40B4-BE49-F238E27FC236}">
                  <a16:creationId xmlns:a16="http://schemas.microsoft.com/office/drawing/2014/main" id="{3B33F710-16D7-4F48-BFCA-66C9CA2352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0">
              <a:extLst>
                <a:ext uri="{FF2B5EF4-FFF2-40B4-BE49-F238E27FC236}">
                  <a16:creationId xmlns:a16="http://schemas.microsoft.com/office/drawing/2014/main" id="{6C8C8ED4-90FA-4E97-AAF0-D5D51E6A93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Rectangle 21">
              <a:extLst>
                <a:ext uri="{FF2B5EF4-FFF2-40B4-BE49-F238E27FC236}">
                  <a16:creationId xmlns:a16="http://schemas.microsoft.com/office/drawing/2014/main" id="{6C5EB9C1-B25F-4172-8A96-5950ECC828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34" name="Freeform 22">
              <a:extLst>
                <a:ext uri="{FF2B5EF4-FFF2-40B4-BE49-F238E27FC236}">
                  <a16:creationId xmlns:a16="http://schemas.microsoft.com/office/drawing/2014/main" id="{097E6E8A-9373-4655-882B-21715CCE97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3">
              <a:extLst>
                <a:ext uri="{FF2B5EF4-FFF2-40B4-BE49-F238E27FC236}">
                  <a16:creationId xmlns:a16="http://schemas.microsoft.com/office/drawing/2014/main" id="{EB8CC766-1206-4372-ACAF-8230AF4D54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4">
              <a:extLst>
                <a:ext uri="{FF2B5EF4-FFF2-40B4-BE49-F238E27FC236}">
                  <a16:creationId xmlns:a16="http://schemas.microsoft.com/office/drawing/2014/main" id="{1C8E2511-2489-47B2-9C19-C410910DD9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5">
              <a:extLst>
                <a:ext uri="{FF2B5EF4-FFF2-40B4-BE49-F238E27FC236}">
                  <a16:creationId xmlns:a16="http://schemas.microsoft.com/office/drawing/2014/main" id="{D7820196-0A47-47EF-832C-A688E8977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26">
              <a:extLst>
                <a:ext uri="{FF2B5EF4-FFF2-40B4-BE49-F238E27FC236}">
                  <a16:creationId xmlns:a16="http://schemas.microsoft.com/office/drawing/2014/main" id="{4982E0BF-34AE-48A3-AD6B-E0F3CD05DB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27">
              <a:extLst>
                <a:ext uri="{FF2B5EF4-FFF2-40B4-BE49-F238E27FC236}">
                  <a16:creationId xmlns:a16="http://schemas.microsoft.com/office/drawing/2014/main" id="{CD34643B-9DF2-4310-8868-48252C3393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Freeform 28">
              <a:extLst>
                <a:ext uri="{FF2B5EF4-FFF2-40B4-BE49-F238E27FC236}">
                  <a16:creationId xmlns:a16="http://schemas.microsoft.com/office/drawing/2014/main" id="{4E020C4E-AF64-44A8-B830-779541D8D5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1" name="Freeform 29">
              <a:extLst>
                <a:ext uri="{FF2B5EF4-FFF2-40B4-BE49-F238E27FC236}">
                  <a16:creationId xmlns:a16="http://schemas.microsoft.com/office/drawing/2014/main" id="{D97BC3D3-B1B3-4825-9169-BBEF1DBCF0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0">
              <a:extLst>
                <a:ext uri="{FF2B5EF4-FFF2-40B4-BE49-F238E27FC236}">
                  <a16:creationId xmlns:a16="http://schemas.microsoft.com/office/drawing/2014/main" id="{A750DC4F-1DAF-470E-98C6-6C68DEB933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1">
              <a:extLst>
                <a:ext uri="{FF2B5EF4-FFF2-40B4-BE49-F238E27FC236}">
                  <a16:creationId xmlns:a16="http://schemas.microsoft.com/office/drawing/2014/main" id="{2F99594A-5BBD-4E10-A818-8BE52B7D9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</p:spTree>
    <p:extLst>
      <p:ext uri="{BB962C8B-B14F-4D97-AF65-F5344CB8AC3E}">
        <p14:creationId xmlns:p14="http://schemas.microsoft.com/office/powerpoint/2010/main" val="4066114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indoor, book, sitting, small&#10;&#10;Description automatically generated">
            <a:extLst>
              <a:ext uri="{FF2B5EF4-FFF2-40B4-BE49-F238E27FC236}">
                <a16:creationId xmlns:a16="http://schemas.microsoft.com/office/drawing/2014/main" id="{622BD842-DD37-4EBB-BFD8-CE8516B7D5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3756" y="1708966"/>
            <a:ext cx="4729026" cy="2935192"/>
          </a:xfrm>
          <a:prstGeom prst="roundRect">
            <a:avLst>
              <a:gd name="adj" fmla="val 16667"/>
            </a:avLst>
          </a:prstGeom>
          <a:ln w="88900">
            <a:solidFill>
              <a:schemeClr val="tx2">
                <a:lumMod val="60000"/>
                <a:lumOff val="4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B5EA7963-7197-4FD8-A118-A0C132FB6E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953" y="812049"/>
            <a:ext cx="4763690" cy="2303684"/>
          </a:xfrm>
          <a:prstGeom prst="rect">
            <a:avLst/>
          </a:prstGeom>
          <a:ln w="889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11" name="Picture 10" descr="A person standing posing for the camera&#10;&#10;Description automatically generated">
            <a:extLst>
              <a:ext uri="{FF2B5EF4-FFF2-40B4-BE49-F238E27FC236}">
                <a16:creationId xmlns:a16="http://schemas.microsoft.com/office/drawing/2014/main" id="{AEF4EAF6-7226-433D-ABA3-8D0D66C312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953" y="3481362"/>
            <a:ext cx="4764344" cy="2304000"/>
          </a:xfrm>
          <a:prstGeom prst="rect">
            <a:avLst/>
          </a:prstGeom>
          <a:ln w="88900">
            <a:solidFill>
              <a:schemeClr val="tx2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58940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8EDACF5C-2148-43D6-841D-9F6B11D8C4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07" b="5693"/>
          <a:stretch/>
        </p:blipFill>
        <p:spPr>
          <a:xfrm rot="10800000">
            <a:off x="919601" y="497165"/>
            <a:ext cx="10391866" cy="5845425"/>
          </a:xfrm>
          <a:prstGeom prst="roundRect">
            <a:avLst>
              <a:gd name="adj" fmla="val 16667"/>
            </a:avLst>
          </a:prstGeom>
          <a:ln w="88900">
            <a:solidFill>
              <a:schemeClr val="tx2">
                <a:lumMod val="60000"/>
                <a:lumOff val="4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64410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8E1DDAD8-1D10-4640-A034-BE90015E3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13" name="Rectangle 12">
              <a:extLst>
                <a:ext uri="{FF2B5EF4-FFF2-40B4-BE49-F238E27FC236}">
                  <a16:creationId xmlns:a16="http://schemas.microsoft.com/office/drawing/2014/main" id="{52FE7688-721D-4A97-B007-BDE056094D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9E73A810-8571-4A9D-A3CB-336933AB4C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="" xmlns:a16="http://schemas.microsoft.com/office/drawing/2014/main" xmlns:a14="http://schemas.microsoft.com/office/drawing/2010/main" xmlns:p14="http://schemas.microsoft.com/office/powerpoint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53DC797-1461-4B9D-B960-8B140EE28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2519" y="618518"/>
            <a:ext cx="3084891" cy="1478570"/>
          </a:xfrm>
        </p:spPr>
        <p:txBody>
          <a:bodyPr>
            <a:normAutofit/>
          </a:bodyPr>
          <a:lstStyle/>
          <a:p>
            <a:endParaRPr lang="en-US" sz="3200"/>
          </a:p>
        </p:txBody>
      </p:sp>
      <p:pic>
        <p:nvPicPr>
          <p:cNvPr id="5" name="Content Placeholder 4" descr="A person standing posing for the camera&#10;&#10;Description automatically generated">
            <a:extLst>
              <a:ext uri="{FF2B5EF4-FFF2-40B4-BE49-F238E27FC236}">
                <a16:creationId xmlns:a16="http://schemas.microsoft.com/office/drawing/2014/main" id="{16E0D608-9F02-45C1-A1A8-F74CB8BACA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0" r="10928"/>
          <a:stretch/>
        </p:blipFill>
        <p:spPr>
          <a:xfrm>
            <a:off x="1774198" y="527051"/>
            <a:ext cx="9010318" cy="6026400"/>
          </a:xfrm>
          <a:prstGeom prst="roundRect">
            <a:avLst>
              <a:gd name="adj" fmla="val 16667"/>
            </a:avLst>
          </a:prstGeom>
          <a:ln w="88900">
            <a:solidFill>
              <a:schemeClr val="tx2">
                <a:lumMod val="60000"/>
                <a:lumOff val="4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FD642FB6-2808-4BC5-AE0B-7302C24B7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solidFill>
            <a:schemeClr val="tx1">
              <a:alpha val="70000"/>
            </a:schemeClr>
          </a:solidFill>
          <a:effectLst/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B0B8F04-D9A7-48E5-A29C-51A66B59D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D6D18883-6BFF-42BB-8088-FCCF83F9CF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1D0FEFB3-A009-4D0F-9107-C0B17786FB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8E86C7F-B981-4448-8A1A-856F7124FF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4C6CFFD9-BA00-4184-8310-5FC9550954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A1892DF3-4848-496C-8664-DFD32EE250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D6DB8C30-651E-4D8F-A70C-163FC58427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563DFB81-F969-4F44-BA6C-634795642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3">
              <a:extLst>
                <a:ext uri="{FF2B5EF4-FFF2-40B4-BE49-F238E27FC236}">
                  <a16:creationId xmlns:a16="http://schemas.microsoft.com/office/drawing/2014/main" id="{8E5DE346-AFCA-40DA-B5E2-93A86EA54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4">
              <a:extLst>
                <a:ext uri="{FF2B5EF4-FFF2-40B4-BE49-F238E27FC236}">
                  <a16:creationId xmlns:a16="http://schemas.microsoft.com/office/drawing/2014/main" id="{77A34306-2AE8-43D0-9686-E97B3B53FE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5">
              <a:extLst>
                <a:ext uri="{FF2B5EF4-FFF2-40B4-BE49-F238E27FC236}">
                  <a16:creationId xmlns:a16="http://schemas.microsoft.com/office/drawing/2014/main" id="{B9CC10F0-FFCD-4CB9-AF4C-22722D20B7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16">
              <a:extLst>
                <a:ext uri="{FF2B5EF4-FFF2-40B4-BE49-F238E27FC236}">
                  <a16:creationId xmlns:a16="http://schemas.microsoft.com/office/drawing/2014/main" id="{2A6B0E38-C962-4491-BFDA-75378B4D67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17">
              <a:extLst>
                <a:ext uri="{FF2B5EF4-FFF2-40B4-BE49-F238E27FC236}">
                  <a16:creationId xmlns:a16="http://schemas.microsoft.com/office/drawing/2014/main" id="{655F640B-8407-487C-8696-F47451478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18">
              <a:extLst>
                <a:ext uri="{FF2B5EF4-FFF2-40B4-BE49-F238E27FC236}">
                  <a16:creationId xmlns:a16="http://schemas.microsoft.com/office/drawing/2014/main" id="{FAB4F099-4FF6-4410-A5B9-2A5355719C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19">
              <a:extLst>
                <a:ext uri="{FF2B5EF4-FFF2-40B4-BE49-F238E27FC236}">
                  <a16:creationId xmlns:a16="http://schemas.microsoft.com/office/drawing/2014/main" id="{6FE80B6E-3DA9-4304-9925-12E578C4E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0">
              <a:extLst>
                <a:ext uri="{FF2B5EF4-FFF2-40B4-BE49-F238E27FC236}">
                  <a16:creationId xmlns:a16="http://schemas.microsoft.com/office/drawing/2014/main" id="{67D1CB75-0CBA-4E13-924C-21F221D7BF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1">
              <a:extLst>
                <a:ext uri="{FF2B5EF4-FFF2-40B4-BE49-F238E27FC236}">
                  <a16:creationId xmlns:a16="http://schemas.microsoft.com/office/drawing/2014/main" id="{F2CC783B-FA45-4777-A76A-982B285C7C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2">
              <a:extLst>
                <a:ext uri="{FF2B5EF4-FFF2-40B4-BE49-F238E27FC236}">
                  <a16:creationId xmlns:a16="http://schemas.microsoft.com/office/drawing/2014/main" id="{D68F4DD3-D736-4B78-972E-F5128CFBE7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3">
              <a:extLst>
                <a:ext uri="{FF2B5EF4-FFF2-40B4-BE49-F238E27FC236}">
                  <a16:creationId xmlns:a16="http://schemas.microsoft.com/office/drawing/2014/main" id="{B14AF103-15B3-4796-A71A-297D37E176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4">
              <a:extLst>
                <a:ext uri="{FF2B5EF4-FFF2-40B4-BE49-F238E27FC236}">
                  <a16:creationId xmlns:a16="http://schemas.microsoft.com/office/drawing/2014/main" id="{B0B240FB-0453-4B6F-9F9B-C2C3305AC5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5">
              <a:extLst>
                <a:ext uri="{FF2B5EF4-FFF2-40B4-BE49-F238E27FC236}">
                  <a16:creationId xmlns:a16="http://schemas.microsoft.com/office/drawing/2014/main" id="{EBBBDCEE-433E-40F3-B49D-375CB162A8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26">
              <a:extLst>
                <a:ext uri="{FF2B5EF4-FFF2-40B4-BE49-F238E27FC236}">
                  <a16:creationId xmlns:a16="http://schemas.microsoft.com/office/drawing/2014/main" id="{09B123C6-141E-4A37-B5A7-27E7764FA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27">
              <a:extLst>
                <a:ext uri="{FF2B5EF4-FFF2-40B4-BE49-F238E27FC236}">
                  <a16:creationId xmlns:a16="http://schemas.microsoft.com/office/drawing/2014/main" id="{1FA1F521-36A1-49FF-84A7-229E8970F7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Freeform 28">
              <a:extLst>
                <a:ext uri="{FF2B5EF4-FFF2-40B4-BE49-F238E27FC236}">
                  <a16:creationId xmlns:a16="http://schemas.microsoft.com/office/drawing/2014/main" id="{DE512F89-D901-4487-A42C-02345EC5FC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1" name="Freeform 29">
              <a:extLst>
                <a:ext uri="{FF2B5EF4-FFF2-40B4-BE49-F238E27FC236}">
                  <a16:creationId xmlns:a16="http://schemas.microsoft.com/office/drawing/2014/main" id="{ED3ED0E5-3226-4B78-B3EA-C591824B89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0">
              <a:extLst>
                <a:ext uri="{FF2B5EF4-FFF2-40B4-BE49-F238E27FC236}">
                  <a16:creationId xmlns:a16="http://schemas.microsoft.com/office/drawing/2014/main" id="{9CBB1F68-B6DE-4ECF-B20F-328F9811E2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1">
              <a:extLst>
                <a:ext uri="{FF2B5EF4-FFF2-40B4-BE49-F238E27FC236}">
                  <a16:creationId xmlns:a16="http://schemas.microsoft.com/office/drawing/2014/main" id="{A566C551-9523-4D97-A8CF-5C91F436C5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2">
              <a:extLst>
                <a:ext uri="{FF2B5EF4-FFF2-40B4-BE49-F238E27FC236}">
                  <a16:creationId xmlns:a16="http://schemas.microsoft.com/office/drawing/2014/main" id="{9E166BA0-9268-4419-9332-2D30C21239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B700C031-AA54-4DC7-B8A2-2569B3FA65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6" name="Freeform 34">
              <a:extLst>
                <a:ext uri="{FF2B5EF4-FFF2-40B4-BE49-F238E27FC236}">
                  <a16:creationId xmlns:a16="http://schemas.microsoft.com/office/drawing/2014/main" id="{03045EC8-ECC8-473F-8786-DE266F05B1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35">
              <a:extLst>
                <a:ext uri="{FF2B5EF4-FFF2-40B4-BE49-F238E27FC236}">
                  <a16:creationId xmlns:a16="http://schemas.microsoft.com/office/drawing/2014/main" id="{9337EBA2-5088-4A44-8C0B-A6EE78989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36">
              <a:extLst>
                <a:ext uri="{FF2B5EF4-FFF2-40B4-BE49-F238E27FC236}">
                  <a16:creationId xmlns:a16="http://schemas.microsoft.com/office/drawing/2014/main" id="{3486A705-2593-45C9-A13E-8E2FB7C354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37">
              <a:extLst>
                <a:ext uri="{FF2B5EF4-FFF2-40B4-BE49-F238E27FC236}">
                  <a16:creationId xmlns:a16="http://schemas.microsoft.com/office/drawing/2014/main" id="{F357321C-6DEE-4D02-A997-75E47EE0E0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38">
              <a:extLst>
                <a:ext uri="{FF2B5EF4-FFF2-40B4-BE49-F238E27FC236}">
                  <a16:creationId xmlns:a16="http://schemas.microsoft.com/office/drawing/2014/main" id="{D0B8F87F-3530-4BCD-A8E5-C1B83707B5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39">
              <a:extLst>
                <a:ext uri="{FF2B5EF4-FFF2-40B4-BE49-F238E27FC236}">
                  <a16:creationId xmlns:a16="http://schemas.microsoft.com/office/drawing/2014/main" id="{5BE86BA3-AB0E-4F70-A552-0D9EB9E98E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Freeform 40">
              <a:extLst>
                <a:ext uri="{FF2B5EF4-FFF2-40B4-BE49-F238E27FC236}">
                  <a16:creationId xmlns:a16="http://schemas.microsoft.com/office/drawing/2014/main" id="{DF5FE773-B9AE-4A3F-8EDC-165CE579BD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3" name="Freeform 41">
              <a:extLst>
                <a:ext uri="{FF2B5EF4-FFF2-40B4-BE49-F238E27FC236}">
                  <a16:creationId xmlns:a16="http://schemas.microsoft.com/office/drawing/2014/main" id="{4A03D7BE-B358-4F8B-85EA-65E0CBF2D1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2">
              <a:extLst>
                <a:ext uri="{FF2B5EF4-FFF2-40B4-BE49-F238E27FC236}">
                  <a16:creationId xmlns:a16="http://schemas.microsoft.com/office/drawing/2014/main" id="{A6548877-0957-435B-A419-389A278E57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3">
              <a:extLst>
                <a:ext uri="{FF2B5EF4-FFF2-40B4-BE49-F238E27FC236}">
                  <a16:creationId xmlns:a16="http://schemas.microsoft.com/office/drawing/2014/main" id="{B2D5EA95-9E60-468A-8DA1-40F05C9BDA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4">
              <a:extLst>
                <a:ext uri="{FF2B5EF4-FFF2-40B4-BE49-F238E27FC236}">
                  <a16:creationId xmlns:a16="http://schemas.microsoft.com/office/drawing/2014/main" id="{C9B409CE-11E5-40D1-8C9B-86614EAE2A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9E594AF5-DB50-4227-AC2F-10EE5233C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8" name="Freeform 46">
              <a:extLst>
                <a:ext uri="{FF2B5EF4-FFF2-40B4-BE49-F238E27FC236}">
                  <a16:creationId xmlns:a16="http://schemas.microsoft.com/office/drawing/2014/main" id="{9335DCAF-74A2-4994-B5BF-1C079A40A5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47">
              <a:extLst>
                <a:ext uri="{FF2B5EF4-FFF2-40B4-BE49-F238E27FC236}">
                  <a16:creationId xmlns:a16="http://schemas.microsoft.com/office/drawing/2014/main" id="{1DC8E1A2-0C6B-4BA9-85F4-3645AED5DE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48">
              <a:extLst>
                <a:ext uri="{FF2B5EF4-FFF2-40B4-BE49-F238E27FC236}">
                  <a16:creationId xmlns:a16="http://schemas.microsoft.com/office/drawing/2014/main" id="{28F38DE0-3BEE-441A-8212-E77DA2328A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49">
              <a:extLst>
                <a:ext uri="{FF2B5EF4-FFF2-40B4-BE49-F238E27FC236}">
                  <a16:creationId xmlns:a16="http://schemas.microsoft.com/office/drawing/2014/main" id="{AE81208E-D239-496C-A312-506B0241B3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0">
              <a:extLst>
                <a:ext uri="{FF2B5EF4-FFF2-40B4-BE49-F238E27FC236}">
                  <a16:creationId xmlns:a16="http://schemas.microsoft.com/office/drawing/2014/main" id="{242FE966-DDA4-4668-B8D6-C4B0D4C78E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1">
              <a:extLst>
                <a:ext uri="{FF2B5EF4-FFF2-40B4-BE49-F238E27FC236}">
                  <a16:creationId xmlns:a16="http://schemas.microsoft.com/office/drawing/2014/main" id="{FB0A5F60-550F-4025-9DCE-6F42A7C064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2">
              <a:extLst>
                <a:ext uri="{FF2B5EF4-FFF2-40B4-BE49-F238E27FC236}">
                  <a16:creationId xmlns:a16="http://schemas.microsoft.com/office/drawing/2014/main" id="{D7B61D18-4A61-44C9-A809-40639E8C1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3">
              <a:extLst>
                <a:ext uri="{FF2B5EF4-FFF2-40B4-BE49-F238E27FC236}">
                  <a16:creationId xmlns:a16="http://schemas.microsoft.com/office/drawing/2014/main" id="{CB26E7EB-DC12-4BA7-B5DE-09EF2C1D0A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6" name="Freeform 54">
              <a:extLst>
                <a:ext uri="{FF2B5EF4-FFF2-40B4-BE49-F238E27FC236}">
                  <a16:creationId xmlns:a16="http://schemas.microsoft.com/office/drawing/2014/main" id="{921237B4-9D85-4611-851F-5DBD71544A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7" name="Freeform 55">
              <a:extLst>
                <a:ext uri="{FF2B5EF4-FFF2-40B4-BE49-F238E27FC236}">
                  <a16:creationId xmlns:a16="http://schemas.microsoft.com/office/drawing/2014/main" id="{C91509DE-9FAA-4E84-BCC1-CDDBEA8AC0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8" name="Freeform 56">
              <a:extLst>
                <a:ext uri="{FF2B5EF4-FFF2-40B4-BE49-F238E27FC236}">
                  <a16:creationId xmlns:a16="http://schemas.microsoft.com/office/drawing/2014/main" id="{C7029B06-6A09-4E46-BA86-F3C66DBDD4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9" name="Freeform 57">
              <a:extLst>
                <a:ext uri="{FF2B5EF4-FFF2-40B4-BE49-F238E27FC236}">
                  <a16:creationId xmlns:a16="http://schemas.microsoft.com/office/drawing/2014/main" id="{FF4ACFBF-D1F2-47B1-B0EB-F08C6508BD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0" name="Freeform 58">
              <a:extLst>
                <a:ext uri="{FF2B5EF4-FFF2-40B4-BE49-F238E27FC236}">
                  <a16:creationId xmlns:a16="http://schemas.microsoft.com/office/drawing/2014/main" id="{A6FD1991-3A0E-4F63-BAD9-A98C298604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</p:spTree>
    <p:extLst>
      <p:ext uri="{BB962C8B-B14F-4D97-AF65-F5344CB8AC3E}">
        <p14:creationId xmlns:p14="http://schemas.microsoft.com/office/powerpoint/2010/main" val="717149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9" name="Rectangle 11">
            <a:extLst>
              <a:ext uri="{FF2B5EF4-FFF2-40B4-BE49-F238E27FC236}">
                <a16:creationId xmlns:a16="http://schemas.microsoft.com/office/drawing/2014/main" id="{C2E4E997-8672-4FFD-B8EC-9932A8E471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Picture 2">
            <a:extLst>
              <a:ext uri="{FF2B5EF4-FFF2-40B4-BE49-F238E27FC236}">
                <a16:creationId xmlns:a16="http://schemas.microsoft.com/office/drawing/2014/main" id="{FE6BA9E6-1D9E-4D30-B528-D49FA1342E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14="http://schemas.microsoft.com/office/powerpoint/2010/main" xmlns:a16="http://schemas.microsoft.com/office/drawing/2014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ontent Placeholder 4" descr="A picture containing white, standing, black, man&#10;&#10;Description automatically generated">
            <a:extLst>
              <a:ext uri="{FF2B5EF4-FFF2-40B4-BE49-F238E27FC236}">
                <a16:creationId xmlns:a16="http://schemas.microsoft.com/office/drawing/2014/main" id="{1AF48C79-DC66-43DA-BAF3-7A2EBDB459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808686" y="456406"/>
            <a:ext cx="8831803" cy="6026400"/>
          </a:xfrm>
          <a:prstGeom prst="roundRect">
            <a:avLst>
              <a:gd name="adj" fmla="val 16667"/>
            </a:avLst>
          </a:prstGeom>
          <a:ln w="88900">
            <a:solidFill>
              <a:schemeClr val="tx2">
                <a:lumMod val="60000"/>
                <a:lumOff val="4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52" name="Group 15">
            <a:extLst>
              <a:ext uri="{FF2B5EF4-FFF2-40B4-BE49-F238E27FC236}">
                <a16:creationId xmlns:a16="http://schemas.microsoft.com/office/drawing/2014/main" id="{453E4DEE-E996-40F8-8635-0FF43D7348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20788" cy="6858001"/>
            <a:chOff x="-14288" y="0"/>
            <a:chExt cx="1220788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7" name="Rectangle 5">
              <a:extLst>
                <a:ext uri="{FF2B5EF4-FFF2-40B4-BE49-F238E27FC236}">
                  <a16:creationId xmlns:a16="http://schemas.microsoft.com/office/drawing/2014/main" id="{08BD1D3E-43CE-49EB-A424-0738950C64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6">
              <a:extLst>
                <a:ext uri="{FF2B5EF4-FFF2-40B4-BE49-F238E27FC236}">
                  <a16:creationId xmlns:a16="http://schemas.microsoft.com/office/drawing/2014/main" id="{E9182037-E3FA-489A-95D5-29E4248420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E8864E76-AD7F-4BEE-B3F6-A78FA42AEF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8">
              <a:extLst>
                <a:ext uri="{FF2B5EF4-FFF2-40B4-BE49-F238E27FC236}">
                  <a16:creationId xmlns:a16="http://schemas.microsoft.com/office/drawing/2014/main" id="{8AD071B3-046D-4479-91FE-01E9AD7C8A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91D776F5-E902-4A4D-A75D-A46E063C9F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EBED8F24-A998-4952-AB68-E2074F0746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74D7A646-8CDC-49B3-9C44-3EF38DB426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D4E99D14-E4F4-419B-9AAF-8D1CEAB28A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3">
              <a:extLst>
                <a:ext uri="{FF2B5EF4-FFF2-40B4-BE49-F238E27FC236}">
                  <a16:creationId xmlns:a16="http://schemas.microsoft.com/office/drawing/2014/main" id="{377E106C-5445-4A52-9F7E-DA17387442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4">
              <a:extLst>
                <a:ext uri="{FF2B5EF4-FFF2-40B4-BE49-F238E27FC236}">
                  <a16:creationId xmlns:a16="http://schemas.microsoft.com/office/drawing/2014/main" id="{752BFE96-D378-4BAE-A64B-F851A34C4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5">
              <a:extLst>
                <a:ext uri="{FF2B5EF4-FFF2-40B4-BE49-F238E27FC236}">
                  <a16:creationId xmlns:a16="http://schemas.microsoft.com/office/drawing/2014/main" id="{B88FFB19-5A5E-4078-B467-9D4ABD21BD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Line 16">
              <a:extLst>
                <a:ext uri="{FF2B5EF4-FFF2-40B4-BE49-F238E27FC236}">
                  <a16:creationId xmlns:a16="http://schemas.microsoft.com/office/drawing/2014/main" id="{11042975-3D19-4728-BCDA-D3F5CD633E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29" name="Freeform 17">
              <a:extLst>
                <a:ext uri="{FF2B5EF4-FFF2-40B4-BE49-F238E27FC236}">
                  <a16:creationId xmlns:a16="http://schemas.microsoft.com/office/drawing/2014/main" id="{A28972BD-D2E1-4DCA-A907-2E3B6F6066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18">
              <a:extLst>
                <a:ext uri="{FF2B5EF4-FFF2-40B4-BE49-F238E27FC236}">
                  <a16:creationId xmlns:a16="http://schemas.microsoft.com/office/drawing/2014/main" id="{1C806824-5C2D-4747-B038-69EE4074B3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19">
              <a:extLst>
                <a:ext uri="{FF2B5EF4-FFF2-40B4-BE49-F238E27FC236}">
                  <a16:creationId xmlns:a16="http://schemas.microsoft.com/office/drawing/2014/main" id="{3B33F710-16D7-4F48-BFCA-66C9CA2352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0">
              <a:extLst>
                <a:ext uri="{FF2B5EF4-FFF2-40B4-BE49-F238E27FC236}">
                  <a16:creationId xmlns:a16="http://schemas.microsoft.com/office/drawing/2014/main" id="{6C8C8ED4-90FA-4E97-AAF0-D5D51E6A93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Rectangle 21">
              <a:extLst>
                <a:ext uri="{FF2B5EF4-FFF2-40B4-BE49-F238E27FC236}">
                  <a16:creationId xmlns:a16="http://schemas.microsoft.com/office/drawing/2014/main" id="{6C5EB9C1-B25F-4172-8A96-5950ECC828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34" name="Freeform 22">
              <a:extLst>
                <a:ext uri="{FF2B5EF4-FFF2-40B4-BE49-F238E27FC236}">
                  <a16:creationId xmlns:a16="http://schemas.microsoft.com/office/drawing/2014/main" id="{097E6E8A-9373-4655-882B-21715CCE97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3">
              <a:extLst>
                <a:ext uri="{FF2B5EF4-FFF2-40B4-BE49-F238E27FC236}">
                  <a16:creationId xmlns:a16="http://schemas.microsoft.com/office/drawing/2014/main" id="{EB8CC766-1206-4372-ACAF-8230AF4D54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4">
              <a:extLst>
                <a:ext uri="{FF2B5EF4-FFF2-40B4-BE49-F238E27FC236}">
                  <a16:creationId xmlns:a16="http://schemas.microsoft.com/office/drawing/2014/main" id="{1C8E2511-2489-47B2-9C19-C410910DD9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5">
              <a:extLst>
                <a:ext uri="{FF2B5EF4-FFF2-40B4-BE49-F238E27FC236}">
                  <a16:creationId xmlns:a16="http://schemas.microsoft.com/office/drawing/2014/main" id="{D7820196-0A47-47EF-832C-A688E8977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26">
              <a:extLst>
                <a:ext uri="{FF2B5EF4-FFF2-40B4-BE49-F238E27FC236}">
                  <a16:creationId xmlns:a16="http://schemas.microsoft.com/office/drawing/2014/main" id="{4982E0BF-34AE-48A3-AD6B-E0F3CD05DB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27">
              <a:extLst>
                <a:ext uri="{FF2B5EF4-FFF2-40B4-BE49-F238E27FC236}">
                  <a16:creationId xmlns:a16="http://schemas.microsoft.com/office/drawing/2014/main" id="{CD34643B-9DF2-4310-8868-48252C3393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Freeform 28">
              <a:extLst>
                <a:ext uri="{FF2B5EF4-FFF2-40B4-BE49-F238E27FC236}">
                  <a16:creationId xmlns:a16="http://schemas.microsoft.com/office/drawing/2014/main" id="{4E020C4E-AF64-44A8-B830-779541D8D5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1" name="Freeform 29">
              <a:extLst>
                <a:ext uri="{FF2B5EF4-FFF2-40B4-BE49-F238E27FC236}">
                  <a16:creationId xmlns:a16="http://schemas.microsoft.com/office/drawing/2014/main" id="{D97BC3D3-B1B3-4825-9169-BBEF1DBCF0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0">
              <a:extLst>
                <a:ext uri="{FF2B5EF4-FFF2-40B4-BE49-F238E27FC236}">
                  <a16:creationId xmlns:a16="http://schemas.microsoft.com/office/drawing/2014/main" id="{A750DC4F-1DAF-470E-98C6-6C68DEB933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1">
              <a:extLst>
                <a:ext uri="{FF2B5EF4-FFF2-40B4-BE49-F238E27FC236}">
                  <a16:creationId xmlns:a16="http://schemas.microsoft.com/office/drawing/2014/main" id="{2F99594A-5BBD-4E10-A818-8BE52B7D9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</p:spTree>
    <p:extLst>
      <p:ext uri="{BB962C8B-B14F-4D97-AF65-F5344CB8AC3E}">
        <p14:creationId xmlns:p14="http://schemas.microsoft.com/office/powerpoint/2010/main" val="2161769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096AB552-6A64-485D-B1BA-4F263197A4A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52"/>
          <a:stretch/>
        </p:blipFill>
        <p:spPr>
          <a:xfrm>
            <a:off x="1176215" y="1553240"/>
            <a:ext cx="5575463" cy="2946400"/>
          </a:xfrm>
          <a:prstGeom prst="roundRect">
            <a:avLst>
              <a:gd name="adj" fmla="val 16667"/>
            </a:avLst>
          </a:prstGeom>
          <a:ln w="88900">
            <a:solidFill>
              <a:schemeClr val="tx2">
                <a:lumMod val="60000"/>
                <a:lumOff val="4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Content Placeholder 5" descr="A person standing in a kitchen&#10;&#10;Description automatically generated">
            <a:extLst>
              <a:ext uri="{FF2B5EF4-FFF2-40B4-BE49-F238E27FC236}">
                <a16:creationId xmlns:a16="http://schemas.microsoft.com/office/drawing/2014/main" id="{CBDE976D-3672-4228-B763-03820C9168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3" r="24118"/>
          <a:stretch/>
        </p:blipFill>
        <p:spPr>
          <a:xfrm>
            <a:off x="7670800" y="1388534"/>
            <a:ext cx="3171119" cy="3561042"/>
          </a:xfrm>
          <a:prstGeom prst="roundRect">
            <a:avLst>
              <a:gd name="adj" fmla="val 16667"/>
            </a:avLst>
          </a:prstGeom>
          <a:ln w="88900">
            <a:solidFill>
              <a:schemeClr val="tx2">
                <a:lumMod val="60000"/>
                <a:lumOff val="4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718520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000">
        <p15:prstTrans prst="fracture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59FACE42-44B0-4185-8ED4-9043A78C86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p14="http://schemas.microsoft.com/office/powerpoint/2010/main" xmlns:a14="http://schemas.microsoft.com/office/drawing/2010/main" xmlns:a16="http://schemas.microsoft.com/office/drawing/2014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A838DBA2-246D-4087-AE0A-6EA2B4B65A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4406F95-9579-494D-BE1E-A012A7F4CB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6" name="Rectangle 5">
                <a:extLst>
                  <a:ext uri="{FF2B5EF4-FFF2-40B4-BE49-F238E27FC236}">
                    <a16:creationId xmlns:a16="http://schemas.microsoft.com/office/drawing/2014/main" id="{4C8D671A-5C73-44CA-B6D0-7F3BC195BA6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F0DB3AC8-B5AD-4004-B0B9-74B58BECA0C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F3B2C8F3-E236-45B2-B2E1-8460F8FD6DD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761EE3AC-0BC2-4A29-AD58-5CB0EEFF96C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9">
                <a:extLst>
                  <a:ext uri="{FF2B5EF4-FFF2-40B4-BE49-F238E27FC236}">
                    <a16:creationId xmlns:a16="http://schemas.microsoft.com/office/drawing/2014/main" id="{38DC43BE-83DD-43F3-A21F-9B58B1074FF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0">
                <a:extLst>
                  <a:ext uri="{FF2B5EF4-FFF2-40B4-BE49-F238E27FC236}">
                    <a16:creationId xmlns:a16="http://schemas.microsoft.com/office/drawing/2014/main" id="{112583CE-53E8-48F6-9F71-25A32BFD61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Freeform 11">
                <a:extLst>
                  <a:ext uri="{FF2B5EF4-FFF2-40B4-BE49-F238E27FC236}">
                    <a16:creationId xmlns:a16="http://schemas.microsoft.com/office/drawing/2014/main" id="{229A7966-2C4F-4334-8FB7-08521F984D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3" name="Freeform 12">
                <a:extLst>
                  <a:ext uri="{FF2B5EF4-FFF2-40B4-BE49-F238E27FC236}">
                    <a16:creationId xmlns:a16="http://schemas.microsoft.com/office/drawing/2014/main" id="{656FCF6A-DF5B-42AA-83C4-22CD7B9947D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3">
                <a:extLst>
                  <a:ext uri="{FF2B5EF4-FFF2-40B4-BE49-F238E27FC236}">
                    <a16:creationId xmlns:a16="http://schemas.microsoft.com/office/drawing/2014/main" id="{E908B3EE-F31D-4E8D-BF3C-71F5B35F02F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4">
                <a:extLst>
                  <a:ext uri="{FF2B5EF4-FFF2-40B4-BE49-F238E27FC236}">
                    <a16:creationId xmlns:a16="http://schemas.microsoft.com/office/drawing/2014/main" id="{DA9F96D7-B42C-4F80-8F26-72388FE0C2E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15">
                <a:extLst>
                  <a:ext uri="{FF2B5EF4-FFF2-40B4-BE49-F238E27FC236}">
                    <a16:creationId xmlns:a16="http://schemas.microsoft.com/office/drawing/2014/main" id="{5C9D5861-5A45-408A-A25E-61ED661AD75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Line 16">
                <a:extLst>
                  <a:ext uri="{FF2B5EF4-FFF2-40B4-BE49-F238E27FC236}">
                    <a16:creationId xmlns:a16="http://schemas.microsoft.com/office/drawing/2014/main" id="{DEEF5DD7-13B2-4CBB-A1AE-193A618B0F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ShapeType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8" name="Freeform 17">
                <a:extLst>
                  <a:ext uri="{FF2B5EF4-FFF2-40B4-BE49-F238E27FC236}">
                    <a16:creationId xmlns:a16="http://schemas.microsoft.com/office/drawing/2014/main" id="{3D896DDA-5AD2-4360-9E65-A792131051C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18">
                <a:extLst>
                  <a:ext uri="{FF2B5EF4-FFF2-40B4-BE49-F238E27FC236}">
                    <a16:creationId xmlns:a16="http://schemas.microsoft.com/office/drawing/2014/main" id="{C088F3B1-D893-4078-8EAE-6A3776F6754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19">
                <a:extLst>
                  <a:ext uri="{FF2B5EF4-FFF2-40B4-BE49-F238E27FC236}">
                    <a16:creationId xmlns:a16="http://schemas.microsoft.com/office/drawing/2014/main" id="{23CCB367-42E1-4DEF-BABD-7457EB9F28C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0">
                <a:extLst>
                  <a:ext uri="{FF2B5EF4-FFF2-40B4-BE49-F238E27FC236}">
                    <a16:creationId xmlns:a16="http://schemas.microsoft.com/office/drawing/2014/main" id="{BAFD46CE-CD21-4C8E-8ACE-B1A0B74A904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Rectangle 21">
                <a:extLst>
                  <a:ext uri="{FF2B5EF4-FFF2-40B4-BE49-F238E27FC236}">
                    <a16:creationId xmlns:a16="http://schemas.microsoft.com/office/drawing/2014/main" id="{23980A26-1FFF-4434-A77C-C5A1C96A54B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2">
                <a:extLst>
                  <a:ext uri="{FF2B5EF4-FFF2-40B4-BE49-F238E27FC236}">
                    <a16:creationId xmlns:a16="http://schemas.microsoft.com/office/drawing/2014/main" id="{AE64C1E5-E917-4222-8080-3EF831FB464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3">
                <a:extLst>
                  <a:ext uri="{FF2B5EF4-FFF2-40B4-BE49-F238E27FC236}">
                    <a16:creationId xmlns:a16="http://schemas.microsoft.com/office/drawing/2014/main" id="{D4D42DE6-99E5-4D28-834E-6601A7DD93A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4">
                <a:extLst>
                  <a:ext uri="{FF2B5EF4-FFF2-40B4-BE49-F238E27FC236}">
                    <a16:creationId xmlns:a16="http://schemas.microsoft.com/office/drawing/2014/main" id="{194304B3-4C44-49E0-A677-19E2DA8CC9E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25">
                <a:extLst>
                  <a:ext uri="{FF2B5EF4-FFF2-40B4-BE49-F238E27FC236}">
                    <a16:creationId xmlns:a16="http://schemas.microsoft.com/office/drawing/2014/main" id="{C726387F-F77D-4FB6-A177-1DC6115E849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26">
                <a:extLst>
                  <a:ext uri="{FF2B5EF4-FFF2-40B4-BE49-F238E27FC236}">
                    <a16:creationId xmlns:a16="http://schemas.microsoft.com/office/drawing/2014/main" id="{2F09766D-0653-4646-BA37-8FC23294BA7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8" name="Freeform 27">
                <a:extLst>
                  <a:ext uri="{FF2B5EF4-FFF2-40B4-BE49-F238E27FC236}">
                    <a16:creationId xmlns:a16="http://schemas.microsoft.com/office/drawing/2014/main" id="{F50D9867-C9E0-462B-894F-B2F97E26AC1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9" name="Freeform 28">
                <a:extLst>
                  <a:ext uri="{FF2B5EF4-FFF2-40B4-BE49-F238E27FC236}">
                    <a16:creationId xmlns:a16="http://schemas.microsoft.com/office/drawing/2014/main" id="{44179987-9B3B-4BC1-9BDA-EC9F30A3794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50" name="Freeform 29">
                <a:extLst>
                  <a:ext uri="{FF2B5EF4-FFF2-40B4-BE49-F238E27FC236}">
                    <a16:creationId xmlns:a16="http://schemas.microsoft.com/office/drawing/2014/main" id="{EF0E5480-8C2D-4FFE-9357-938DF0642BB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51" name="Freeform 30">
                <a:extLst>
                  <a:ext uri="{FF2B5EF4-FFF2-40B4-BE49-F238E27FC236}">
                    <a16:creationId xmlns:a16="http://schemas.microsoft.com/office/drawing/2014/main" id="{FDAC2F76-95E6-4EE4-8A26-47CDAE5C62A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52" name="Freeform 31">
                <a:extLst>
                  <a:ext uri="{FF2B5EF4-FFF2-40B4-BE49-F238E27FC236}">
                    <a16:creationId xmlns:a16="http://schemas.microsoft.com/office/drawing/2014/main" id="{249EB4AA-5D5B-4A3A-9F2D-6E4EDF2046C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75D3DC5-0B19-4EA9-A350-6218AC28CD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6" name="Freeform 32">
                <a:extLst>
                  <a:ext uri="{FF2B5EF4-FFF2-40B4-BE49-F238E27FC236}">
                    <a16:creationId xmlns:a16="http://schemas.microsoft.com/office/drawing/2014/main" id="{86B5A458-9418-4EDA-9B6F-E4754ABADFA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3">
                <a:extLst>
                  <a:ext uri="{FF2B5EF4-FFF2-40B4-BE49-F238E27FC236}">
                    <a16:creationId xmlns:a16="http://schemas.microsoft.com/office/drawing/2014/main" id="{6307D20D-BE6F-4BFD-8A35-230A01AD726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4">
                <a:extLst>
                  <a:ext uri="{FF2B5EF4-FFF2-40B4-BE49-F238E27FC236}">
                    <a16:creationId xmlns:a16="http://schemas.microsoft.com/office/drawing/2014/main" id="{37A04039-8217-4B7F-8F43-4039DF087D8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35">
                <a:extLst>
                  <a:ext uri="{FF2B5EF4-FFF2-40B4-BE49-F238E27FC236}">
                    <a16:creationId xmlns:a16="http://schemas.microsoft.com/office/drawing/2014/main" id="{CA6CE641-5DEB-4A06-B9C3-B726A334C21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Freeform 36">
                <a:extLst>
                  <a:ext uri="{FF2B5EF4-FFF2-40B4-BE49-F238E27FC236}">
                    <a16:creationId xmlns:a16="http://schemas.microsoft.com/office/drawing/2014/main" id="{D08C7C1C-DF39-4479-94BD-47E71DE4221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1" name="Freeform 37">
                <a:extLst>
                  <a:ext uri="{FF2B5EF4-FFF2-40B4-BE49-F238E27FC236}">
                    <a16:creationId xmlns:a16="http://schemas.microsoft.com/office/drawing/2014/main" id="{27C5EAA7-E449-48C0-9B14-E677E6ECF89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38">
                <a:extLst>
                  <a:ext uri="{FF2B5EF4-FFF2-40B4-BE49-F238E27FC236}">
                    <a16:creationId xmlns:a16="http://schemas.microsoft.com/office/drawing/2014/main" id="{AA6A8A39-39D4-41FE-9974-CB46106A73D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39">
                <a:extLst>
                  <a:ext uri="{FF2B5EF4-FFF2-40B4-BE49-F238E27FC236}">
                    <a16:creationId xmlns:a16="http://schemas.microsoft.com/office/drawing/2014/main" id="{433C6D82-AE91-4A0C-97C6-34399C9084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40">
                <a:extLst>
                  <a:ext uri="{FF2B5EF4-FFF2-40B4-BE49-F238E27FC236}">
                    <a16:creationId xmlns:a16="http://schemas.microsoft.com/office/drawing/2014/main" id="{D4C06E36-D233-423A-BC95-5B4D5BE35CB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Rectangle 41">
                <a:extLst>
                  <a:ext uri="{FF2B5EF4-FFF2-40B4-BE49-F238E27FC236}">
                    <a16:creationId xmlns:a16="http://schemas.microsoft.com/office/drawing/2014/main" id="{E1B0EEC1-CF7A-4761-B477-941DB41A83D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8E1DDAD8-1D10-4640-A034-BE90015E3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55" name="Rectangle 54">
              <a:extLst>
                <a:ext uri="{FF2B5EF4-FFF2-40B4-BE49-F238E27FC236}">
                  <a16:creationId xmlns:a16="http://schemas.microsoft.com/office/drawing/2014/main" id="{52FE7688-721D-4A97-B007-BDE056094D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6" name="Picture 2">
              <a:extLst>
                <a:ext uri="{FF2B5EF4-FFF2-40B4-BE49-F238E27FC236}">
                  <a16:creationId xmlns:a16="http://schemas.microsoft.com/office/drawing/2014/main" id="{9E73A810-8571-4A9D-A3CB-336933AB4C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:p14="http://schemas.microsoft.com/office/powerpoint/2010/main" xmlns:a14="http://schemas.microsoft.com/office/drawing/2010/main" xmlns:a16="http://schemas.microsoft.com/office/drawing/2014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Content Placeholder 5" descr="A picture containing indoor, black, cat, laying&#10;&#10;Description automatically generated">
            <a:extLst>
              <a:ext uri="{FF2B5EF4-FFF2-40B4-BE49-F238E27FC236}">
                <a16:creationId xmlns:a16="http://schemas.microsoft.com/office/drawing/2014/main" id="{E7C00865-86D7-416A-B4EB-B783599CC29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2" r="22479" b="-1"/>
          <a:stretch/>
        </p:blipFill>
        <p:spPr>
          <a:xfrm rot="5400000">
            <a:off x="3087093" y="-307379"/>
            <a:ext cx="5853657" cy="7417741"/>
          </a:xfrm>
          <a:prstGeom prst="roundRect">
            <a:avLst>
              <a:gd name="adj" fmla="val 16667"/>
            </a:avLst>
          </a:prstGeom>
          <a:ln w="88900">
            <a:solidFill>
              <a:schemeClr val="tx2">
                <a:lumMod val="60000"/>
                <a:lumOff val="4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58" name="Group 57">
            <a:extLst>
              <a:ext uri="{FF2B5EF4-FFF2-40B4-BE49-F238E27FC236}">
                <a16:creationId xmlns:a16="http://schemas.microsoft.com/office/drawing/2014/main" id="{FD642FB6-2808-4BC5-AE0B-7302C24B7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solidFill>
            <a:schemeClr val="tx1">
              <a:alpha val="70000"/>
            </a:schemeClr>
          </a:solidFill>
          <a:effectLst/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0B0B8F04-D9A7-48E5-A29C-51A66B59D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60" name="Freeform 6">
              <a:extLst>
                <a:ext uri="{FF2B5EF4-FFF2-40B4-BE49-F238E27FC236}">
                  <a16:creationId xmlns:a16="http://schemas.microsoft.com/office/drawing/2014/main" id="{D6D18883-6BFF-42BB-8088-FCCF83F9CF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7">
              <a:extLst>
                <a:ext uri="{FF2B5EF4-FFF2-40B4-BE49-F238E27FC236}">
                  <a16:creationId xmlns:a16="http://schemas.microsoft.com/office/drawing/2014/main" id="{1D0FEFB3-A009-4D0F-9107-C0B17786FB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78E86C7F-B981-4448-8A1A-856F7124FF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63" name="Freeform 9">
              <a:extLst>
                <a:ext uri="{FF2B5EF4-FFF2-40B4-BE49-F238E27FC236}">
                  <a16:creationId xmlns:a16="http://schemas.microsoft.com/office/drawing/2014/main" id="{4C6CFFD9-BA00-4184-8310-5FC9550954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10">
              <a:extLst>
                <a:ext uri="{FF2B5EF4-FFF2-40B4-BE49-F238E27FC236}">
                  <a16:creationId xmlns:a16="http://schemas.microsoft.com/office/drawing/2014/main" id="{A1892DF3-4848-496C-8664-DFD32EE250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11">
              <a:extLst>
                <a:ext uri="{FF2B5EF4-FFF2-40B4-BE49-F238E27FC236}">
                  <a16:creationId xmlns:a16="http://schemas.microsoft.com/office/drawing/2014/main" id="{D6DB8C30-651E-4D8F-A70C-163FC58427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6" name="Freeform 12">
              <a:extLst>
                <a:ext uri="{FF2B5EF4-FFF2-40B4-BE49-F238E27FC236}">
                  <a16:creationId xmlns:a16="http://schemas.microsoft.com/office/drawing/2014/main" id="{563DFB81-F969-4F44-BA6C-634795642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7" name="Freeform 13">
              <a:extLst>
                <a:ext uri="{FF2B5EF4-FFF2-40B4-BE49-F238E27FC236}">
                  <a16:creationId xmlns:a16="http://schemas.microsoft.com/office/drawing/2014/main" id="{8E5DE346-AFCA-40DA-B5E2-93A86EA54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8" name="Freeform 14">
              <a:extLst>
                <a:ext uri="{FF2B5EF4-FFF2-40B4-BE49-F238E27FC236}">
                  <a16:creationId xmlns:a16="http://schemas.microsoft.com/office/drawing/2014/main" id="{77A34306-2AE8-43D0-9686-E97B3B53FE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9" name="Freeform 15">
              <a:extLst>
                <a:ext uri="{FF2B5EF4-FFF2-40B4-BE49-F238E27FC236}">
                  <a16:creationId xmlns:a16="http://schemas.microsoft.com/office/drawing/2014/main" id="{B9CC10F0-FFCD-4CB9-AF4C-22722D20B7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0" name="Freeform 16">
              <a:extLst>
                <a:ext uri="{FF2B5EF4-FFF2-40B4-BE49-F238E27FC236}">
                  <a16:creationId xmlns:a16="http://schemas.microsoft.com/office/drawing/2014/main" id="{2A6B0E38-C962-4491-BFDA-75378B4D67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1" name="Freeform 17">
              <a:extLst>
                <a:ext uri="{FF2B5EF4-FFF2-40B4-BE49-F238E27FC236}">
                  <a16:creationId xmlns:a16="http://schemas.microsoft.com/office/drawing/2014/main" id="{655F640B-8407-487C-8696-F47451478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2" name="Freeform 18">
              <a:extLst>
                <a:ext uri="{FF2B5EF4-FFF2-40B4-BE49-F238E27FC236}">
                  <a16:creationId xmlns:a16="http://schemas.microsoft.com/office/drawing/2014/main" id="{FAB4F099-4FF6-4410-A5B9-2A5355719C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3" name="Freeform 19">
              <a:extLst>
                <a:ext uri="{FF2B5EF4-FFF2-40B4-BE49-F238E27FC236}">
                  <a16:creationId xmlns:a16="http://schemas.microsoft.com/office/drawing/2014/main" id="{6FE80B6E-3DA9-4304-9925-12E578C4E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4" name="Freeform 20">
              <a:extLst>
                <a:ext uri="{FF2B5EF4-FFF2-40B4-BE49-F238E27FC236}">
                  <a16:creationId xmlns:a16="http://schemas.microsoft.com/office/drawing/2014/main" id="{67D1CB75-0CBA-4E13-924C-21F221D7BF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5" name="Freeform 21">
              <a:extLst>
                <a:ext uri="{FF2B5EF4-FFF2-40B4-BE49-F238E27FC236}">
                  <a16:creationId xmlns:a16="http://schemas.microsoft.com/office/drawing/2014/main" id="{F2CC783B-FA45-4777-A76A-982B285C7C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6" name="Freeform 22">
              <a:extLst>
                <a:ext uri="{FF2B5EF4-FFF2-40B4-BE49-F238E27FC236}">
                  <a16:creationId xmlns:a16="http://schemas.microsoft.com/office/drawing/2014/main" id="{D68F4DD3-D736-4B78-972E-F5128CFBE7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7" name="Freeform 23">
              <a:extLst>
                <a:ext uri="{FF2B5EF4-FFF2-40B4-BE49-F238E27FC236}">
                  <a16:creationId xmlns:a16="http://schemas.microsoft.com/office/drawing/2014/main" id="{B14AF103-15B3-4796-A71A-297D37E176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8" name="Freeform 24">
              <a:extLst>
                <a:ext uri="{FF2B5EF4-FFF2-40B4-BE49-F238E27FC236}">
                  <a16:creationId xmlns:a16="http://schemas.microsoft.com/office/drawing/2014/main" id="{B0B240FB-0453-4B6F-9F9B-C2C3305AC5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9" name="Freeform 25">
              <a:extLst>
                <a:ext uri="{FF2B5EF4-FFF2-40B4-BE49-F238E27FC236}">
                  <a16:creationId xmlns:a16="http://schemas.microsoft.com/office/drawing/2014/main" id="{EBBBDCEE-433E-40F3-B49D-375CB162A8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0" name="Freeform 26">
              <a:extLst>
                <a:ext uri="{FF2B5EF4-FFF2-40B4-BE49-F238E27FC236}">
                  <a16:creationId xmlns:a16="http://schemas.microsoft.com/office/drawing/2014/main" id="{09B123C6-141E-4A37-B5A7-27E7764FA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1" name="Freeform 27">
              <a:extLst>
                <a:ext uri="{FF2B5EF4-FFF2-40B4-BE49-F238E27FC236}">
                  <a16:creationId xmlns:a16="http://schemas.microsoft.com/office/drawing/2014/main" id="{1FA1F521-36A1-49FF-84A7-229E8970F7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2" name="Freeform 28">
              <a:extLst>
                <a:ext uri="{FF2B5EF4-FFF2-40B4-BE49-F238E27FC236}">
                  <a16:creationId xmlns:a16="http://schemas.microsoft.com/office/drawing/2014/main" id="{DE512F89-D901-4487-A42C-02345EC5FC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3" name="Freeform 29">
              <a:extLst>
                <a:ext uri="{FF2B5EF4-FFF2-40B4-BE49-F238E27FC236}">
                  <a16:creationId xmlns:a16="http://schemas.microsoft.com/office/drawing/2014/main" id="{ED3ED0E5-3226-4B78-B3EA-C591824B89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4" name="Freeform 30">
              <a:extLst>
                <a:ext uri="{FF2B5EF4-FFF2-40B4-BE49-F238E27FC236}">
                  <a16:creationId xmlns:a16="http://schemas.microsoft.com/office/drawing/2014/main" id="{9CBB1F68-B6DE-4ECF-B20F-328F9811E2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5" name="Freeform 31">
              <a:extLst>
                <a:ext uri="{FF2B5EF4-FFF2-40B4-BE49-F238E27FC236}">
                  <a16:creationId xmlns:a16="http://schemas.microsoft.com/office/drawing/2014/main" id="{A566C551-9523-4D97-A8CF-5C91F436C5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6" name="Freeform 32">
              <a:extLst>
                <a:ext uri="{FF2B5EF4-FFF2-40B4-BE49-F238E27FC236}">
                  <a16:creationId xmlns:a16="http://schemas.microsoft.com/office/drawing/2014/main" id="{9E166BA0-9268-4419-9332-2D30C21239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B700C031-AA54-4DC7-B8A2-2569B3FA65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88" name="Freeform 34">
              <a:extLst>
                <a:ext uri="{FF2B5EF4-FFF2-40B4-BE49-F238E27FC236}">
                  <a16:creationId xmlns:a16="http://schemas.microsoft.com/office/drawing/2014/main" id="{03045EC8-ECC8-473F-8786-DE266F05B1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9" name="Freeform 35">
              <a:extLst>
                <a:ext uri="{FF2B5EF4-FFF2-40B4-BE49-F238E27FC236}">
                  <a16:creationId xmlns:a16="http://schemas.microsoft.com/office/drawing/2014/main" id="{9337EBA2-5088-4A44-8C0B-A6EE78989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0" name="Freeform 36">
              <a:extLst>
                <a:ext uri="{FF2B5EF4-FFF2-40B4-BE49-F238E27FC236}">
                  <a16:creationId xmlns:a16="http://schemas.microsoft.com/office/drawing/2014/main" id="{3486A705-2593-45C9-A13E-8E2FB7C354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1" name="Freeform 37">
              <a:extLst>
                <a:ext uri="{FF2B5EF4-FFF2-40B4-BE49-F238E27FC236}">
                  <a16:creationId xmlns:a16="http://schemas.microsoft.com/office/drawing/2014/main" id="{F357321C-6DEE-4D02-A997-75E47EE0E0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2" name="Freeform 38">
              <a:extLst>
                <a:ext uri="{FF2B5EF4-FFF2-40B4-BE49-F238E27FC236}">
                  <a16:creationId xmlns:a16="http://schemas.microsoft.com/office/drawing/2014/main" id="{D0B8F87F-3530-4BCD-A8E5-C1B83707B5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3" name="Freeform 39">
              <a:extLst>
                <a:ext uri="{FF2B5EF4-FFF2-40B4-BE49-F238E27FC236}">
                  <a16:creationId xmlns:a16="http://schemas.microsoft.com/office/drawing/2014/main" id="{5BE86BA3-AB0E-4F70-A552-0D9EB9E98E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4" name="Freeform 40">
              <a:extLst>
                <a:ext uri="{FF2B5EF4-FFF2-40B4-BE49-F238E27FC236}">
                  <a16:creationId xmlns:a16="http://schemas.microsoft.com/office/drawing/2014/main" id="{DF5FE773-B9AE-4A3F-8EDC-165CE579BD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5" name="Freeform 41">
              <a:extLst>
                <a:ext uri="{FF2B5EF4-FFF2-40B4-BE49-F238E27FC236}">
                  <a16:creationId xmlns:a16="http://schemas.microsoft.com/office/drawing/2014/main" id="{4A03D7BE-B358-4F8B-85EA-65E0CBF2D1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6" name="Freeform 42">
              <a:extLst>
                <a:ext uri="{FF2B5EF4-FFF2-40B4-BE49-F238E27FC236}">
                  <a16:creationId xmlns:a16="http://schemas.microsoft.com/office/drawing/2014/main" id="{A6548877-0957-435B-A419-389A278E57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7" name="Freeform 43">
              <a:extLst>
                <a:ext uri="{FF2B5EF4-FFF2-40B4-BE49-F238E27FC236}">
                  <a16:creationId xmlns:a16="http://schemas.microsoft.com/office/drawing/2014/main" id="{B2D5EA95-9E60-468A-8DA1-40F05C9BDA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8" name="Freeform 44">
              <a:extLst>
                <a:ext uri="{FF2B5EF4-FFF2-40B4-BE49-F238E27FC236}">
                  <a16:creationId xmlns:a16="http://schemas.microsoft.com/office/drawing/2014/main" id="{C9B409CE-11E5-40D1-8C9B-86614EAE2A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9E594AF5-DB50-4227-AC2F-10EE5233C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00" name="Freeform 46">
              <a:extLst>
                <a:ext uri="{FF2B5EF4-FFF2-40B4-BE49-F238E27FC236}">
                  <a16:creationId xmlns:a16="http://schemas.microsoft.com/office/drawing/2014/main" id="{9335DCAF-74A2-4994-B5BF-1C079A40A5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1" name="Freeform 47">
              <a:extLst>
                <a:ext uri="{FF2B5EF4-FFF2-40B4-BE49-F238E27FC236}">
                  <a16:creationId xmlns:a16="http://schemas.microsoft.com/office/drawing/2014/main" id="{1DC8E1A2-0C6B-4BA9-85F4-3645AED5DE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2" name="Freeform 48">
              <a:extLst>
                <a:ext uri="{FF2B5EF4-FFF2-40B4-BE49-F238E27FC236}">
                  <a16:creationId xmlns:a16="http://schemas.microsoft.com/office/drawing/2014/main" id="{28F38DE0-3BEE-441A-8212-E77DA2328A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3" name="Freeform 49">
              <a:extLst>
                <a:ext uri="{FF2B5EF4-FFF2-40B4-BE49-F238E27FC236}">
                  <a16:creationId xmlns:a16="http://schemas.microsoft.com/office/drawing/2014/main" id="{AE81208E-D239-496C-A312-506B0241B3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4" name="Freeform 50">
              <a:extLst>
                <a:ext uri="{FF2B5EF4-FFF2-40B4-BE49-F238E27FC236}">
                  <a16:creationId xmlns:a16="http://schemas.microsoft.com/office/drawing/2014/main" id="{242FE966-DDA4-4668-B8D6-C4B0D4C78E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5" name="Freeform 51">
              <a:extLst>
                <a:ext uri="{FF2B5EF4-FFF2-40B4-BE49-F238E27FC236}">
                  <a16:creationId xmlns:a16="http://schemas.microsoft.com/office/drawing/2014/main" id="{FB0A5F60-550F-4025-9DCE-6F42A7C064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6" name="Freeform 52">
              <a:extLst>
                <a:ext uri="{FF2B5EF4-FFF2-40B4-BE49-F238E27FC236}">
                  <a16:creationId xmlns:a16="http://schemas.microsoft.com/office/drawing/2014/main" id="{D7B61D18-4A61-44C9-A809-40639E8C1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7" name="Freeform 53">
              <a:extLst>
                <a:ext uri="{FF2B5EF4-FFF2-40B4-BE49-F238E27FC236}">
                  <a16:creationId xmlns:a16="http://schemas.microsoft.com/office/drawing/2014/main" id="{CB26E7EB-DC12-4BA7-B5DE-09EF2C1D0A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8" name="Freeform 54">
              <a:extLst>
                <a:ext uri="{FF2B5EF4-FFF2-40B4-BE49-F238E27FC236}">
                  <a16:creationId xmlns:a16="http://schemas.microsoft.com/office/drawing/2014/main" id="{921237B4-9D85-4611-851F-5DBD71544A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9" name="Freeform 55">
              <a:extLst>
                <a:ext uri="{FF2B5EF4-FFF2-40B4-BE49-F238E27FC236}">
                  <a16:creationId xmlns:a16="http://schemas.microsoft.com/office/drawing/2014/main" id="{C91509DE-9FAA-4E84-BCC1-CDDBEA8AC0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0" name="Freeform 56">
              <a:extLst>
                <a:ext uri="{FF2B5EF4-FFF2-40B4-BE49-F238E27FC236}">
                  <a16:creationId xmlns:a16="http://schemas.microsoft.com/office/drawing/2014/main" id="{C7029B06-6A09-4E46-BA86-F3C66DBDD4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1" name="Freeform 57">
              <a:extLst>
                <a:ext uri="{FF2B5EF4-FFF2-40B4-BE49-F238E27FC236}">
                  <a16:creationId xmlns:a16="http://schemas.microsoft.com/office/drawing/2014/main" id="{FF4ACFBF-D1F2-47B1-B0EB-F08C6508BD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2" name="Freeform 58">
              <a:extLst>
                <a:ext uri="{FF2B5EF4-FFF2-40B4-BE49-F238E27FC236}">
                  <a16:creationId xmlns:a16="http://schemas.microsoft.com/office/drawing/2014/main" id="{A6FD1991-3A0E-4F63-BAD9-A98C298604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</p:spTree>
    <p:extLst>
      <p:ext uri="{BB962C8B-B14F-4D97-AF65-F5344CB8AC3E}">
        <p14:creationId xmlns:p14="http://schemas.microsoft.com/office/powerpoint/2010/main" val="3053482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8E1DDAD8-1D10-4640-A034-BE90015E3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13" name="Rectangle 12">
              <a:extLst>
                <a:ext uri="{FF2B5EF4-FFF2-40B4-BE49-F238E27FC236}">
                  <a16:creationId xmlns:a16="http://schemas.microsoft.com/office/drawing/2014/main" id="{52FE7688-721D-4A97-B007-BDE056094D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9E73A810-8571-4A9D-A3CB-336933AB4C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="" xmlns:a16="http://schemas.microsoft.com/office/drawing/2014/main" xmlns:a14="http://schemas.microsoft.com/office/drawing/2010/main" xmlns:p14="http://schemas.microsoft.com/office/powerpoint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108054D-4E8D-457D-A5C5-845250B48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2519" y="618518"/>
            <a:ext cx="3084891" cy="1478570"/>
          </a:xfrm>
        </p:spPr>
        <p:txBody>
          <a:bodyPr>
            <a:normAutofit/>
          </a:bodyPr>
          <a:lstStyle/>
          <a:p>
            <a:endParaRPr lang="en-US" sz="3200"/>
          </a:p>
        </p:txBody>
      </p:sp>
      <p:pic>
        <p:nvPicPr>
          <p:cNvPr id="5" name="Content Placeholder 4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8B434FB4-5EA5-484E-B9C6-1FA905CF159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39"/>
          <a:stretch/>
        </p:blipFill>
        <p:spPr>
          <a:xfrm>
            <a:off x="1728787" y="406680"/>
            <a:ext cx="8717369" cy="6026400"/>
          </a:xfrm>
          <a:prstGeom prst="roundRect">
            <a:avLst>
              <a:gd name="adj" fmla="val 16667"/>
            </a:avLst>
          </a:prstGeom>
          <a:ln w="88900">
            <a:solidFill>
              <a:schemeClr val="tx2">
                <a:lumMod val="60000"/>
                <a:lumOff val="4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FD642FB6-2808-4BC5-AE0B-7302C24B7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solidFill>
            <a:schemeClr val="tx1">
              <a:alpha val="70000"/>
            </a:schemeClr>
          </a:solidFill>
          <a:effectLst/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B0B8F04-D9A7-48E5-A29C-51A66B59D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D6D18883-6BFF-42BB-8088-FCCF83F9CF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1D0FEFB3-A009-4D0F-9107-C0B17786FB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8E86C7F-B981-4448-8A1A-856F7124FF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4C6CFFD9-BA00-4184-8310-5FC9550954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A1892DF3-4848-496C-8664-DFD32EE250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D6DB8C30-651E-4D8F-A70C-163FC58427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563DFB81-F969-4F44-BA6C-634795642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3">
              <a:extLst>
                <a:ext uri="{FF2B5EF4-FFF2-40B4-BE49-F238E27FC236}">
                  <a16:creationId xmlns:a16="http://schemas.microsoft.com/office/drawing/2014/main" id="{8E5DE346-AFCA-40DA-B5E2-93A86EA54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4">
              <a:extLst>
                <a:ext uri="{FF2B5EF4-FFF2-40B4-BE49-F238E27FC236}">
                  <a16:creationId xmlns:a16="http://schemas.microsoft.com/office/drawing/2014/main" id="{77A34306-2AE8-43D0-9686-E97B3B53FE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5">
              <a:extLst>
                <a:ext uri="{FF2B5EF4-FFF2-40B4-BE49-F238E27FC236}">
                  <a16:creationId xmlns:a16="http://schemas.microsoft.com/office/drawing/2014/main" id="{B9CC10F0-FFCD-4CB9-AF4C-22722D20B7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16">
              <a:extLst>
                <a:ext uri="{FF2B5EF4-FFF2-40B4-BE49-F238E27FC236}">
                  <a16:creationId xmlns:a16="http://schemas.microsoft.com/office/drawing/2014/main" id="{2A6B0E38-C962-4491-BFDA-75378B4D67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17">
              <a:extLst>
                <a:ext uri="{FF2B5EF4-FFF2-40B4-BE49-F238E27FC236}">
                  <a16:creationId xmlns:a16="http://schemas.microsoft.com/office/drawing/2014/main" id="{655F640B-8407-487C-8696-F47451478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18">
              <a:extLst>
                <a:ext uri="{FF2B5EF4-FFF2-40B4-BE49-F238E27FC236}">
                  <a16:creationId xmlns:a16="http://schemas.microsoft.com/office/drawing/2014/main" id="{FAB4F099-4FF6-4410-A5B9-2A5355719C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19">
              <a:extLst>
                <a:ext uri="{FF2B5EF4-FFF2-40B4-BE49-F238E27FC236}">
                  <a16:creationId xmlns:a16="http://schemas.microsoft.com/office/drawing/2014/main" id="{6FE80B6E-3DA9-4304-9925-12E578C4E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0">
              <a:extLst>
                <a:ext uri="{FF2B5EF4-FFF2-40B4-BE49-F238E27FC236}">
                  <a16:creationId xmlns:a16="http://schemas.microsoft.com/office/drawing/2014/main" id="{67D1CB75-0CBA-4E13-924C-21F221D7BF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1">
              <a:extLst>
                <a:ext uri="{FF2B5EF4-FFF2-40B4-BE49-F238E27FC236}">
                  <a16:creationId xmlns:a16="http://schemas.microsoft.com/office/drawing/2014/main" id="{F2CC783B-FA45-4777-A76A-982B285C7C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2">
              <a:extLst>
                <a:ext uri="{FF2B5EF4-FFF2-40B4-BE49-F238E27FC236}">
                  <a16:creationId xmlns:a16="http://schemas.microsoft.com/office/drawing/2014/main" id="{D68F4DD3-D736-4B78-972E-F5128CFBE7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3">
              <a:extLst>
                <a:ext uri="{FF2B5EF4-FFF2-40B4-BE49-F238E27FC236}">
                  <a16:creationId xmlns:a16="http://schemas.microsoft.com/office/drawing/2014/main" id="{B14AF103-15B3-4796-A71A-297D37E176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4">
              <a:extLst>
                <a:ext uri="{FF2B5EF4-FFF2-40B4-BE49-F238E27FC236}">
                  <a16:creationId xmlns:a16="http://schemas.microsoft.com/office/drawing/2014/main" id="{B0B240FB-0453-4B6F-9F9B-C2C3305AC5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5">
              <a:extLst>
                <a:ext uri="{FF2B5EF4-FFF2-40B4-BE49-F238E27FC236}">
                  <a16:creationId xmlns:a16="http://schemas.microsoft.com/office/drawing/2014/main" id="{EBBBDCEE-433E-40F3-B49D-375CB162A8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26">
              <a:extLst>
                <a:ext uri="{FF2B5EF4-FFF2-40B4-BE49-F238E27FC236}">
                  <a16:creationId xmlns:a16="http://schemas.microsoft.com/office/drawing/2014/main" id="{09B123C6-141E-4A37-B5A7-27E7764FA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27">
              <a:extLst>
                <a:ext uri="{FF2B5EF4-FFF2-40B4-BE49-F238E27FC236}">
                  <a16:creationId xmlns:a16="http://schemas.microsoft.com/office/drawing/2014/main" id="{1FA1F521-36A1-49FF-84A7-229E8970F7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Freeform 28">
              <a:extLst>
                <a:ext uri="{FF2B5EF4-FFF2-40B4-BE49-F238E27FC236}">
                  <a16:creationId xmlns:a16="http://schemas.microsoft.com/office/drawing/2014/main" id="{DE512F89-D901-4487-A42C-02345EC5FC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1" name="Freeform 29">
              <a:extLst>
                <a:ext uri="{FF2B5EF4-FFF2-40B4-BE49-F238E27FC236}">
                  <a16:creationId xmlns:a16="http://schemas.microsoft.com/office/drawing/2014/main" id="{ED3ED0E5-3226-4B78-B3EA-C591824B89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0">
              <a:extLst>
                <a:ext uri="{FF2B5EF4-FFF2-40B4-BE49-F238E27FC236}">
                  <a16:creationId xmlns:a16="http://schemas.microsoft.com/office/drawing/2014/main" id="{9CBB1F68-B6DE-4ECF-B20F-328F9811E2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1">
              <a:extLst>
                <a:ext uri="{FF2B5EF4-FFF2-40B4-BE49-F238E27FC236}">
                  <a16:creationId xmlns:a16="http://schemas.microsoft.com/office/drawing/2014/main" id="{A566C551-9523-4D97-A8CF-5C91F436C5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2">
              <a:extLst>
                <a:ext uri="{FF2B5EF4-FFF2-40B4-BE49-F238E27FC236}">
                  <a16:creationId xmlns:a16="http://schemas.microsoft.com/office/drawing/2014/main" id="{9E166BA0-9268-4419-9332-2D30C21239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B700C031-AA54-4DC7-B8A2-2569B3FA65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6" name="Freeform 34">
              <a:extLst>
                <a:ext uri="{FF2B5EF4-FFF2-40B4-BE49-F238E27FC236}">
                  <a16:creationId xmlns:a16="http://schemas.microsoft.com/office/drawing/2014/main" id="{03045EC8-ECC8-473F-8786-DE266F05B1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35">
              <a:extLst>
                <a:ext uri="{FF2B5EF4-FFF2-40B4-BE49-F238E27FC236}">
                  <a16:creationId xmlns:a16="http://schemas.microsoft.com/office/drawing/2014/main" id="{9337EBA2-5088-4A44-8C0B-A6EE78989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36">
              <a:extLst>
                <a:ext uri="{FF2B5EF4-FFF2-40B4-BE49-F238E27FC236}">
                  <a16:creationId xmlns:a16="http://schemas.microsoft.com/office/drawing/2014/main" id="{3486A705-2593-45C9-A13E-8E2FB7C354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37">
              <a:extLst>
                <a:ext uri="{FF2B5EF4-FFF2-40B4-BE49-F238E27FC236}">
                  <a16:creationId xmlns:a16="http://schemas.microsoft.com/office/drawing/2014/main" id="{F357321C-6DEE-4D02-A997-75E47EE0E0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38">
              <a:extLst>
                <a:ext uri="{FF2B5EF4-FFF2-40B4-BE49-F238E27FC236}">
                  <a16:creationId xmlns:a16="http://schemas.microsoft.com/office/drawing/2014/main" id="{D0B8F87F-3530-4BCD-A8E5-C1B83707B5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39">
              <a:extLst>
                <a:ext uri="{FF2B5EF4-FFF2-40B4-BE49-F238E27FC236}">
                  <a16:creationId xmlns:a16="http://schemas.microsoft.com/office/drawing/2014/main" id="{5BE86BA3-AB0E-4F70-A552-0D9EB9E98E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Freeform 40">
              <a:extLst>
                <a:ext uri="{FF2B5EF4-FFF2-40B4-BE49-F238E27FC236}">
                  <a16:creationId xmlns:a16="http://schemas.microsoft.com/office/drawing/2014/main" id="{DF5FE773-B9AE-4A3F-8EDC-165CE579BD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3" name="Freeform 41">
              <a:extLst>
                <a:ext uri="{FF2B5EF4-FFF2-40B4-BE49-F238E27FC236}">
                  <a16:creationId xmlns:a16="http://schemas.microsoft.com/office/drawing/2014/main" id="{4A03D7BE-B358-4F8B-85EA-65E0CBF2D1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2">
              <a:extLst>
                <a:ext uri="{FF2B5EF4-FFF2-40B4-BE49-F238E27FC236}">
                  <a16:creationId xmlns:a16="http://schemas.microsoft.com/office/drawing/2014/main" id="{A6548877-0957-435B-A419-389A278E57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3">
              <a:extLst>
                <a:ext uri="{FF2B5EF4-FFF2-40B4-BE49-F238E27FC236}">
                  <a16:creationId xmlns:a16="http://schemas.microsoft.com/office/drawing/2014/main" id="{B2D5EA95-9E60-468A-8DA1-40F05C9BDA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4">
              <a:extLst>
                <a:ext uri="{FF2B5EF4-FFF2-40B4-BE49-F238E27FC236}">
                  <a16:creationId xmlns:a16="http://schemas.microsoft.com/office/drawing/2014/main" id="{C9B409CE-11E5-40D1-8C9B-86614EAE2A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9E594AF5-DB50-4227-AC2F-10EE5233C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8" name="Freeform 46">
              <a:extLst>
                <a:ext uri="{FF2B5EF4-FFF2-40B4-BE49-F238E27FC236}">
                  <a16:creationId xmlns:a16="http://schemas.microsoft.com/office/drawing/2014/main" id="{9335DCAF-74A2-4994-B5BF-1C079A40A5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47">
              <a:extLst>
                <a:ext uri="{FF2B5EF4-FFF2-40B4-BE49-F238E27FC236}">
                  <a16:creationId xmlns:a16="http://schemas.microsoft.com/office/drawing/2014/main" id="{1DC8E1A2-0C6B-4BA9-85F4-3645AED5DE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48">
              <a:extLst>
                <a:ext uri="{FF2B5EF4-FFF2-40B4-BE49-F238E27FC236}">
                  <a16:creationId xmlns:a16="http://schemas.microsoft.com/office/drawing/2014/main" id="{28F38DE0-3BEE-441A-8212-E77DA2328A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49">
              <a:extLst>
                <a:ext uri="{FF2B5EF4-FFF2-40B4-BE49-F238E27FC236}">
                  <a16:creationId xmlns:a16="http://schemas.microsoft.com/office/drawing/2014/main" id="{AE81208E-D239-496C-A312-506B0241B3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0">
              <a:extLst>
                <a:ext uri="{FF2B5EF4-FFF2-40B4-BE49-F238E27FC236}">
                  <a16:creationId xmlns:a16="http://schemas.microsoft.com/office/drawing/2014/main" id="{242FE966-DDA4-4668-B8D6-C4B0D4C78E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1">
              <a:extLst>
                <a:ext uri="{FF2B5EF4-FFF2-40B4-BE49-F238E27FC236}">
                  <a16:creationId xmlns:a16="http://schemas.microsoft.com/office/drawing/2014/main" id="{FB0A5F60-550F-4025-9DCE-6F42A7C064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2">
              <a:extLst>
                <a:ext uri="{FF2B5EF4-FFF2-40B4-BE49-F238E27FC236}">
                  <a16:creationId xmlns:a16="http://schemas.microsoft.com/office/drawing/2014/main" id="{D7B61D18-4A61-44C9-A809-40639E8C1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3">
              <a:extLst>
                <a:ext uri="{FF2B5EF4-FFF2-40B4-BE49-F238E27FC236}">
                  <a16:creationId xmlns:a16="http://schemas.microsoft.com/office/drawing/2014/main" id="{CB26E7EB-DC12-4BA7-B5DE-09EF2C1D0A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6" name="Freeform 54">
              <a:extLst>
                <a:ext uri="{FF2B5EF4-FFF2-40B4-BE49-F238E27FC236}">
                  <a16:creationId xmlns:a16="http://schemas.microsoft.com/office/drawing/2014/main" id="{921237B4-9D85-4611-851F-5DBD71544A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7" name="Freeform 55">
              <a:extLst>
                <a:ext uri="{FF2B5EF4-FFF2-40B4-BE49-F238E27FC236}">
                  <a16:creationId xmlns:a16="http://schemas.microsoft.com/office/drawing/2014/main" id="{C91509DE-9FAA-4E84-BCC1-CDDBEA8AC0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8" name="Freeform 56">
              <a:extLst>
                <a:ext uri="{FF2B5EF4-FFF2-40B4-BE49-F238E27FC236}">
                  <a16:creationId xmlns:a16="http://schemas.microsoft.com/office/drawing/2014/main" id="{C7029B06-6A09-4E46-BA86-F3C66DBDD4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9" name="Freeform 57">
              <a:extLst>
                <a:ext uri="{FF2B5EF4-FFF2-40B4-BE49-F238E27FC236}">
                  <a16:creationId xmlns:a16="http://schemas.microsoft.com/office/drawing/2014/main" id="{FF4ACFBF-D1F2-47B1-B0EB-F08C6508BD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0" name="Freeform 58">
              <a:extLst>
                <a:ext uri="{FF2B5EF4-FFF2-40B4-BE49-F238E27FC236}">
                  <a16:creationId xmlns:a16="http://schemas.microsoft.com/office/drawing/2014/main" id="{A6FD1991-3A0E-4F63-BAD9-A98C298604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EFC26E5-1D37-4678-8D2C-4FD39616A5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2519" y="2249487"/>
            <a:ext cx="3084892" cy="3541714"/>
          </a:xfrm>
        </p:spPr>
        <p:txBody>
          <a:bodyPr>
            <a:normAutofit/>
          </a:bodyPr>
          <a:lstStyle/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996497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8E1DDAD8-1D10-4640-A034-BE90015E3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13" name="Rectangle 12">
              <a:extLst>
                <a:ext uri="{FF2B5EF4-FFF2-40B4-BE49-F238E27FC236}">
                  <a16:creationId xmlns:a16="http://schemas.microsoft.com/office/drawing/2014/main" id="{52FE7688-721D-4A97-B007-BDE056094D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9E73A810-8571-4A9D-A3CB-336933AB4C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:p14="http://schemas.microsoft.com/office/powerpoint/2010/main" xmlns:a14="http://schemas.microsoft.com/office/drawing/2010/main" xmlns:a16="http://schemas.microsoft.com/office/drawing/2014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Content Placeholder 4" descr="A picture containing text, book, photo, man&#10;&#10;Description automatically generated">
            <a:extLst>
              <a:ext uri="{FF2B5EF4-FFF2-40B4-BE49-F238E27FC236}">
                <a16:creationId xmlns:a16="http://schemas.microsoft.com/office/drawing/2014/main" id="{3A6CA7B6-4DFF-463B-BCEC-CE35436D01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3" r="2756"/>
          <a:stretch/>
        </p:blipFill>
        <p:spPr>
          <a:xfrm rot="10800000">
            <a:off x="2207455" y="463550"/>
            <a:ext cx="7633452" cy="6026400"/>
          </a:xfrm>
          <a:prstGeom prst="roundRect">
            <a:avLst>
              <a:gd name="adj" fmla="val 16667"/>
            </a:avLst>
          </a:prstGeom>
          <a:ln w="88900">
            <a:solidFill>
              <a:schemeClr val="tx2">
                <a:lumMod val="60000"/>
                <a:lumOff val="4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FD642FB6-2808-4BC5-AE0B-7302C24B7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solidFill>
            <a:schemeClr val="tx1">
              <a:alpha val="70000"/>
            </a:schemeClr>
          </a:solidFill>
          <a:effectLst/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B0B8F04-D9A7-48E5-A29C-51A66B59D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D6D18883-6BFF-42BB-8088-FCCF83F9CF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1D0FEFB3-A009-4D0F-9107-C0B17786FB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8E86C7F-B981-4448-8A1A-856F7124FF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4C6CFFD9-BA00-4184-8310-5FC9550954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A1892DF3-4848-496C-8664-DFD32EE250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D6DB8C30-651E-4D8F-A70C-163FC58427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563DFB81-F969-4F44-BA6C-634795642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3">
              <a:extLst>
                <a:ext uri="{FF2B5EF4-FFF2-40B4-BE49-F238E27FC236}">
                  <a16:creationId xmlns:a16="http://schemas.microsoft.com/office/drawing/2014/main" id="{8E5DE346-AFCA-40DA-B5E2-93A86EA54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4">
              <a:extLst>
                <a:ext uri="{FF2B5EF4-FFF2-40B4-BE49-F238E27FC236}">
                  <a16:creationId xmlns:a16="http://schemas.microsoft.com/office/drawing/2014/main" id="{77A34306-2AE8-43D0-9686-E97B3B53FE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5">
              <a:extLst>
                <a:ext uri="{FF2B5EF4-FFF2-40B4-BE49-F238E27FC236}">
                  <a16:creationId xmlns:a16="http://schemas.microsoft.com/office/drawing/2014/main" id="{B9CC10F0-FFCD-4CB9-AF4C-22722D20B7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16">
              <a:extLst>
                <a:ext uri="{FF2B5EF4-FFF2-40B4-BE49-F238E27FC236}">
                  <a16:creationId xmlns:a16="http://schemas.microsoft.com/office/drawing/2014/main" id="{2A6B0E38-C962-4491-BFDA-75378B4D67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17">
              <a:extLst>
                <a:ext uri="{FF2B5EF4-FFF2-40B4-BE49-F238E27FC236}">
                  <a16:creationId xmlns:a16="http://schemas.microsoft.com/office/drawing/2014/main" id="{655F640B-8407-487C-8696-F47451478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18">
              <a:extLst>
                <a:ext uri="{FF2B5EF4-FFF2-40B4-BE49-F238E27FC236}">
                  <a16:creationId xmlns:a16="http://schemas.microsoft.com/office/drawing/2014/main" id="{FAB4F099-4FF6-4410-A5B9-2A5355719C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19">
              <a:extLst>
                <a:ext uri="{FF2B5EF4-FFF2-40B4-BE49-F238E27FC236}">
                  <a16:creationId xmlns:a16="http://schemas.microsoft.com/office/drawing/2014/main" id="{6FE80B6E-3DA9-4304-9925-12E578C4E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0">
              <a:extLst>
                <a:ext uri="{FF2B5EF4-FFF2-40B4-BE49-F238E27FC236}">
                  <a16:creationId xmlns:a16="http://schemas.microsoft.com/office/drawing/2014/main" id="{67D1CB75-0CBA-4E13-924C-21F221D7BF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1">
              <a:extLst>
                <a:ext uri="{FF2B5EF4-FFF2-40B4-BE49-F238E27FC236}">
                  <a16:creationId xmlns:a16="http://schemas.microsoft.com/office/drawing/2014/main" id="{F2CC783B-FA45-4777-A76A-982B285C7C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2">
              <a:extLst>
                <a:ext uri="{FF2B5EF4-FFF2-40B4-BE49-F238E27FC236}">
                  <a16:creationId xmlns:a16="http://schemas.microsoft.com/office/drawing/2014/main" id="{D68F4DD3-D736-4B78-972E-F5128CFBE7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3">
              <a:extLst>
                <a:ext uri="{FF2B5EF4-FFF2-40B4-BE49-F238E27FC236}">
                  <a16:creationId xmlns:a16="http://schemas.microsoft.com/office/drawing/2014/main" id="{B14AF103-15B3-4796-A71A-297D37E176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4">
              <a:extLst>
                <a:ext uri="{FF2B5EF4-FFF2-40B4-BE49-F238E27FC236}">
                  <a16:creationId xmlns:a16="http://schemas.microsoft.com/office/drawing/2014/main" id="{B0B240FB-0453-4B6F-9F9B-C2C3305AC5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5">
              <a:extLst>
                <a:ext uri="{FF2B5EF4-FFF2-40B4-BE49-F238E27FC236}">
                  <a16:creationId xmlns:a16="http://schemas.microsoft.com/office/drawing/2014/main" id="{EBBBDCEE-433E-40F3-B49D-375CB162A8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26">
              <a:extLst>
                <a:ext uri="{FF2B5EF4-FFF2-40B4-BE49-F238E27FC236}">
                  <a16:creationId xmlns:a16="http://schemas.microsoft.com/office/drawing/2014/main" id="{09B123C6-141E-4A37-B5A7-27E7764FA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27">
              <a:extLst>
                <a:ext uri="{FF2B5EF4-FFF2-40B4-BE49-F238E27FC236}">
                  <a16:creationId xmlns:a16="http://schemas.microsoft.com/office/drawing/2014/main" id="{1FA1F521-36A1-49FF-84A7-229E8970F7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Freeform 28">
              <a:extLst>
                <a:ext uri="{FF2B5EF4-FFF2-40B4-BE49-F238E27FC236}">
                  <a16:creationId xmlns:a16="http://schemas.microsoft.com/office/drawing/2014/main" id="{DE512F89-D901-4487-A42C-02345EC5FC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1" name="Freeform 29">
              <a:extLst>
                <a:ext uri="{FF2B5EF4-FFF2-40B4-BE49-F238E27FC236}">
                  <a16:creationId xmlns:a16="http://schemas.microsoft.com/office/drawing/2014/main" id="{ED3ED0E5-3226-4B78-B3EA-C591824B89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0">
              <a:extLst>
                <a:ext uri="{FF2B5EF4-FFF2-40B4-BE49-F238E27FC236}">
                  <a16:creationId xmlns:a16="http://schemas.microsoft.com/office/drawing/2014/main" id="{9CBB1F68-B6DE-4ECF-B20F-328F9811E2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1">
              <a:extLst>
                <a:ext uri="{FF2B5EF4-FFF2-40B4-BE49-F238E27FC236}">
                  <a16:creationId xmlns:a16="http://schemas.microsoft.com/office/drawing/2014/main" id="{A566C551-9523-4D97-A8CF-5C91F436C5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2">
              <a:extLst>
                <a:ext uri="{FF2B5EF4-FFF2-40B4-BE49-F238E27FC236}">
                  <a16:creationId xmlns:a16="http://schemas.microsoft.com/office/drawing/2014/main" id="{9E166BA0-9268-4419-9332-2D30C21239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B700C031-AA54-4DC7-B8A2-2569B3FA65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6" name="Freeform 34">
              <a:extLst>
                <a:ext uri="{FF2B5EF4-FFF2-40B4-BE49-F238E27FC236}">
                  <a16:creationId xmlns:a16="http://schemas.microsoft.com/office/drawing/2014/main" id="{03045EC8-ECC8-473F-8786-DE266F05B1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35">
              <a:extLst>
                <a:ext uri="{FF2B5EF4-FFF2-40B4-BE49-F238E27FC236}">
                  <a16:creationId xmlns:a16="http://schemas.microsoft.com/office/drawing/2014/main" id="{9337EBA2-5088-4A44-8C0B-A6EE78989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36">
              <a:extLst>
                <a:ext uri="{FF2B5EF4-FFF2-40B4-BE49-F238E27FC236}">
                  <a16:creationId xmlns:a16="http://schemas.microsoft.com/office/drawing/2014/main" id="{3486A705-2593-45C9-A13E-8E2FB7C354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37">
              <a:extLst>
                <a:ext uri="{FF2B5EF4-FFF2-40B4-BE49-F238E27FC236}">
                  <a16:creationId xmlns:a16="http://schemas.microsoft.com/office/drawing/2014/main" id="{F357321C-6DEE-4D02-A997-75E47EE0E0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38">
              <a:extLst>
                <a:ext uri="{FF2B5EF4-FFF2-40B4-BE49-F238E27FC236}">
                  <a16:creationId xmlns:a16="http://schemas.microsoft.com/office/drawing/2014/main" id="{D0B8F87F-3530-4BCD-A8E5-C1B83707B5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39">
              <a:extLst>
                <a:ext uri="{FF2B5EF4-FFF2-40B4-BE49-F238E27FC236}">
                  <a16:creationId xmlns:a16="http://schemas.microsoft.com/office/drawing/2014/main" id="{5BE86BA3-AB0E-4F70-A552-0D9EB9E98E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Freeform 40">
              <a:extLst>
                <a:ext uri="{FF2B5EF4-FFF2-40B4-BE49-F238E27FC236}">
                  <a16:creationId xmlns:a16="http://schemas.microsoft.com/office/drawing/2014/main" id="{DF5FE773-B9AE-4A3F-8EDC-165CE579BD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3" name="Freeform 41">
              <a:extLst>
                <a:ext uri="{FF2B5EF4-FFF2-40B4-BE49-F238E27FC236}">
                  <a16:creationId xmlns:a16="http://schemas.microsoft.com/office/drawing/2014/main" id="{4A03D7BE-B358-4F8B-85EA-65E0CBF2D1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2">
              <a:extLst>
                <a:ext uri="{FF2B5EF4-FFF2-40B4-BE49-F238E27FC236}">
                  <a16:creationId xmlns:a16="http://schemas.microsoft.com/office/drawing/2014/main" id="{A6548877-0957-435B-A419-389A278E57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3">
              <a:extLst>
                <a:ext uri="{FF2B5EF4-FFF2-40B4-BE49-F238E27FC236}">
                  <a16:creationId xmlns:a16="http://schemas.microsoft.com/office/drawing/2014/main" id="{B2D5EA95-9E60-468A-8DA1-40F05C9BDA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4">
              <a:extLst>
                <a:ext uri="{FF2B5EF4-FFF2-40B4-BE49-F238E27FC236}">
                  <a16:creationId xmlns:a16="http://schemas.microsoft.com/office/drawing/2014/main" id="{C9B409CE-11E5-40D1-8C9B-86614EAE2A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9E594AF5-DB50-4227-AC2F-10EE5233C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8" name="Freeform 46">
              <a:extLst>
                <a:ext uri="{FF2B5EF4-FFF2-40B4-BE49-F238E27FC236}">
                  <a16:creationId xmlns:a16="http://schemas.microsoft.com/office/drawing/2014/main" id="{9335DCAF-74A2-4994-B5BF-1C079A40A5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47">
              <a:extLst>
                <a:ext uri="{FF2B5EF4-FFF2-40B4-BE49-F238E27FC236}">
                  <a16:creationId xmlns:a16="http://schemas.microsoft.com/office/drawing/2014/main" id="{1DC8E1A2-0C6B-4BA9-85F4-3645AED5DE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48">
              <a:extLst>
                <a:ext uri="{FF2B5EF4-FFF2-40B4-BE49-F238E27FC236}">
                  <a16:creationId xmlns:a16="http://schemas.microsoft.com/office/drawing/2014/main" id="{28F38DE0-3BEE-441A-8212-E77DA2328A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49">
              <a:extLst>
                <a:ext uri="{FF2B5EF4-FFF2-40B4-BE49-F238E27FC236}">
                  <a16:creationId xmlns:a16="http://schemas.microsoft.com/office/drawing/2014/main" id="{AE81208E-D239-496C-A312-506B0241B3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0">
              <a:extLst>
                <a:ext uri="{FF2B5EF4-FFF2-40B4-BE49-F238E27FC236}">
                  <a16:creationId xmlns:a16="http://schemas.microsoft.com/office/drawing/2014/main" id="{242FE966-DDA4-4668-B8D6-C4B0D4C78E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1">
              <a:extLst>
                <a:ext uri="{FF2B5EF4-FFF2-40B4-BE49-F238E27FC236}">
                  <a16:creationId xmlns:a16="http://schemas.microsoft.com/office/drawing/2014/main" id="{FB0A5F60-550F-4025-9DCE-6F42A7C064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2">
              <a:extLst>
                <a:ext uri="{FF2B5EF4-FFF2-40B4-BE49-F238E27FC236}">
                  <a16:creationId xmlns:a16="http://schemas.microsoft.com/office/drawing/2014/main" id="{D7B61D18-4A61-44C9-A809-40639E8C1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3">
              <a:extLst>
                <a:ext uri="{FF2B5EF4-FFF2-40B4-BE49-F238E27FC236}">
                  <a16:creationId xmlns:a16="http://schemas.microsoft.com/office/drawing/2014/main" id="{CB26E7EB-DC12-4BA7-B5DE-09EF2C1D0A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6" name="Freeform 54">
              <a:extLst>
                <a:ext uri="{FF2B5EF4-FFF2-40B4-BE49-F238E27FC236}">
                  <a16:creationId xmlns:a16="http://schemas.microsoft.com/office/drawing/2014/main" id="{921237B4-9D85-4611-851F-5DBD71544A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7" name="Freeform 55">
              <a:extLst>
                <a:ext uri="{FF2B5EF4-FFF2-40B4-BE49-F238E27FC236}">
                  <a16:creationId xmlns:a16="http://schemas.microsoft.com/office/drawing/2014/main" id="{C91509DE-9FAA-4E84-BCC1-CDDBEA8AC0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8" name="Freeform 56">
              <a:extLst>
                <a:ext uri="{FF2B5EF4-FFF2-40B4-BE49-F238E27FC236}">
                  <a16:creationId xmlns:a16="http://schemas.microsoft.com/office/drawing/2014/main" id="{C7029B06-6A09-4E46-BA86-F3C66DBDD4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9" name="Freeform 57">
              <a:extLst>
                <a:ext uri="{FF2B5EF4-FFF2-40B4-BE49-F238E27FC236}">
                  <a16:creationId xmlns:a16="http://schemas.microsoft.com/office/drawing/2014/main" id="{FF4ACFBF-D1F2-47B1-B0EB-F08C6508BD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0" name="Freeform 58">
              <a:extLst>
                <a:ext uri="{FF2B5EF4-FFF2-40B4-BE49-F238E27FC236}">
                  <a16:creationId xmlns:a16="http://schemas.microsoft.com/office/drawing/2014/main" id="{A6FD1991-3A0E-4F63-BAD9-A98C298604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</p:spTree>
    <p:extLst>
      <p:ext uri="{BB962C8B-B14F-4D97-AF65-F5344CB8AC3E}">
        <p14:creationId xmlns:p14="http://schemas.microsoft.com/office/powerpoint/2010/main" val="255225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9BF1A-7830-4728-B763-0A4C8F8F8B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Middle school was …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D0F4A8-AB79-4EBD-BE72-4BCA69EB8D1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9600" dirty="0"/>
              <a:t>FUN…</a:t>
            </a:r>
          </a:p>
        </p:txBody>
      </p:sp>
    </p:spTree>
    <p:extLst>
      <p:ext uri="{BB962C8B-B14F-4D97-AF65-F5344CB8AC3E}">
        <p14:creationId xmlns:p14="http://schemas.microsoft.com/office/powerpoint/2010/main" val="412735424"/>
      </p:ext>
    </p:extLst>
  </p:cSld>
  <p:clrMapOvr>
    <a:masterClrMapping/>
  </p:clrMapOvr>
  <p:transition spd="slow" advClick="0" advTm="189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D61F0-F84E-47B2-AA43-1D6F01858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school…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1389AA-3246-4F65-8AC9-D624B84633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6600" dirty="0">
                <a:solidFill>
                  <a:srgbClr val="0070C0"/>
                </a:solidFill>
              </a:rPr>
              <a:t>Will be even BETTER!</a:t>
            </a:r>
          </a:p>
        </p:txBody>
      </p:sp>
    </p:spTree>
    <p:extLst>
      <p:ext uri="{BB962C8B-B14F-4D97-AF65-F5344CB8AC3E}">
        <p14:creationId xmlns:p14="http://schemas.microsoft.com/office/powerpoint/2010/main" val="4202948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174">
        <p:circle/>
      </p:transition>
    </mc:Choice>
    <mc:Fallback xmlns="">
      <p:transition spd="slow" advTm="1174">
        <p:circl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E9A0DA-C79E-4177-B6A6-2938AE379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0" y="946764"/>
            <a:ext cx="9905998" cy="1478570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0070C0"/>
                </a:solidFill>
              </a:rPr>
              <a:t>the future </a:t>
            </a:r>
            <a:br>
              <a:rPr lang="en-US" sz="4800" dirty="0">
                <a:solidFill>
                  <a:srgbClr val="0070C0"/>
                </a:solidFill>
              </a:rPr>
            </a:br>
            <a:r>
              <a:rPr lang="en-US" sz="9600" dirty="0">
                <a:solidFill>
                  <a:srgbClr val="0070C0"/>
                </a:solidFill>
              </a:rPr>
              <a:t>grads of 2024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3C95C8-0878-4A05-A435-60DD791F4CE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dirty="0">
                <a:solidFill>
                  <a:srgbClr val="0070C0"/>
                </a:solidFill>
              </a:rPr>
              <a:t>In alphabetical order…</a:t>
            </a:r>
          </a:p>
        </p:txBody>
      </p:sp>
      <p:pic>
        <p:nvPicPr>
          <p:cNvPr id="6" name="Content Placeholder 5" descr="A close up of a logo&#10;&#10;Description automatically generated">
            <a:extLst>
              <a:ext uri="{FF2B5EF4-FFF2-40B4-BE49-F238E27FC236}">
                <a16:creationId xmlns:a16="http://schemas.microsoft.com/office/drawing/2014/main" id="{BF71DBE6-4787-41BD-91CC-5535A560E95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868" y="2705446"/>
            <a:ext cx="2316258" cy="2914001"/>
          </a:xfrm>
        </p:spPr>
      </p:pic>
    </p:spTree>
    <p:extLst>
      <p:ext uri="{BB962C8B-B14F-4D97-AF65-F5344CB8AC3E}">
        <p14:creationId xmlns:p14="http://schemas.microsoft.com/office/powerpoint/2010/main" val="3217831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540">
        <p15:prstTrans prst="curtains"/>
      </p:transition>
    </mc:Choice>
    <mc:Fallback xmlns="">
      <p:transition spd="slow" advTm="54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C9B8F1-4E45-4786-A1DD-44C518EBC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618518"/>
            <a:ext cx="5894387" cy="1478570"/>
          </a:xfrm>
        </p:spPr>
        <p:txBody>
          <a:bodyPr anchor="b">
            <a:normAutofit/>
          </a:bodyPr>
          <a:lstStyle/>
          <a:p>
            <a:r>
              <a:rPr lang="en-US" sz="4800" dirty="0">
                <a:latin typeface="Bookman Old Style" panose="02050604050505020204" pitchFamily="18" charset="0"/>
              </a:rPr>
              <a:t>Kalan bent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C72D0B8-C152-4F18-A67D-94DBDC6B0C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1" y="4599667"/>
            <a:ext cx="5894388" cy="1020900"/>
          </a:xfrm>
          <a:ln w="50800" cap="flat" cmpd="dbl"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>
                <a:latin typeface="Bookman Old Style" panose="02050604050505020204" pitchFamily="18" charset="0"/>
              </a:rPr>
              <a:t>“Be Bold! Be Courageous! Be your best.”</a:t>
            </a:r>
          </a:p>
          <a:p>
            <a:pPr marL="0" indent="0">
              <a:buNone/>
            </a:pPr>
            <a:r>
              <a:rPr lang="en-US" dirty="0">
                <a:latin typeface="Bookman Old Style" panose="02050604050505020204" pitchFamily="18" charset="0"/>
              </a:rPr>
              <a:t>			    </a:t>
            </a:r>
            <a:r>
              <a:rPr lang="en-US" b="1" dirty="0">
                <a:latin typeface="Bookman Old Style" panose="02050604050505020204" pitchFamily="18" charset="0"/>
              </a:rPr>
              <a:t>Gabrielle </a:t>
            </a:r>
            <a:r>
              <a:rPr lang="en-US" b="1" dirty="0" err="1">
                <a:latin typeface="Bookman Old Style" panose="02050604050505020204" pitchFamily="18" charset="0"/>
              </a:rPr>
              <a:t>Giffords</a:t>
            </a:r>
            <a:endParaRPr lang="en-US" b="1" dirty="0">
              <a:latin typeface="Bookman Old Style" panose="02050604050505020204" pitchFamily="18" charset="0"/>
            </a:endParaRPr>
          </a:p>
        </p:txBody>
      </p:sp>
      <p:pic>
        <p:nvPicPr>
          <p:cNvPr id="5" name="Content Placeholder 4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B089A0F9-0D11-49CF-8CD9-05BDC296DF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3" r="4524" b="1"/>
          <a:stretch/>
        </p:blipFill>
        <p:spPr>
          <a:xfrm>
            <a:off x="7619998" y="780235"/>
            <a:ext cx="3425199" cy="4840332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945951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6000">
        <p15:prstTrans prst="peelOff"/>
      </p:transition>
    </mc:Choice>
    <mc:Fallback xmlns="">
      <p:transition spd="slow" advClick="0" advTm="6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254D0-B664-4B32-A556-14648B9AB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618518"/>
            <a:ext cx="5894387" cy="1478570"/>
          </a:xfrm>
        </p:spPr>
        <p:txBody>
          <a:bodyPr anchor="b">
            <a:normAutofit fontScale="90000"/>
          </a:bodyPr>
          <a:lstStyle/>
          <a:p>
            <a:r>
              <a:rPr lang="en-US" sz="4800" dirty="0" err="1">
                <a:latin typeface="Bookman Old Style" panose="02050604050505020204" pitchFamily="18" charset="0"/>
              </a:rPr>
              <a:t>Emmarose</a:t>
            </a:r>
            <a:r>
              <a:rPr lang="en-US" sz="4800" dirty="0">
                <a:latin typeface="Bookman Old Style" panose="02050604050505020204" pitchFamily="18" charset="0"/>
              </a:rPr>
              <a:t> Blanchard-</a:t>
            </a:r>
            <a:r>
              <a:rPr lang="en-US" sz="4800" dirty="0" err="1">
                <a:latin typeface="Bookman Old Style" panose="02050604050505020204" pitchFamily="18" charset="0"/>
              </a:rPr>
              <a:t>Godsoe</a:t>
            </a:r>
            <a:r>
              <a:rPr lang="en-US" sz="4800" dirty="0">
                <a:latin typeface="Bookman Old Style" panose="02050604050505020204" pitchFamily="18" charset="0"/>
              </a:rPr>
              <a:t> </a:t>
            </a:r>
          </a:p>
        </p:txBody>
      </p:sp>
      <p:pic>
        <p:nvPicPr>
          <p:cNvPr id="5" name="Content Placeholder 4" descr="A picture containing boy, holding, young, shirt&#10;&#10;Description automatically generated">
            <a:extLst>
              <a:ext uri="{FF2B5EF4-FFF2-40B4-BE49-F238E27FC236}">
                <a16:creationId xmlns:a16="http://schemas.microsoft.com/office/drawing/2014/main" id="{89A9F2BD-1726-403F-A692-0050B82400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0" r="6087" b="1"/>
          <a:stretch/>
        </p:blipFill>
        <p:spPr>
          <a:xfrm>
            <a:off x="7619998" y="780235"/>
            <a:ext cx="3425199" cy="4840332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9C72D0B8-C152-4F18-A67D-94DBDC6B0C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1" y="4007954"/>
            <a:ext cx="5894388" cy="1612613"/>
          </a:xfrm>
          <a:ln w="50800" cap="flat" cmpd="dbl"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>
                <a:latin typeface="Bookman Old Style" panose="02050604050505020204" pitchFamily="18" charset="0"/>
              </a:rPr>
              <a:t>“To accomplish great things, we must not only act, but also dream, not only plan, but also believe.”</a:t>
            </a:r>
            <a:endParaRPr lang="en-US" b="1" dirty="0"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en-US" dirty="0">
                <a:latin typeface="Bookman Old Style" panose="02050604050505020204" pitchFamily="18" charset="0"/>
              </a:rPr>
              <a:t>			      </a:t>
            </a:r>
            <a:r>
              <a:rPr lang="en-US" b="1" dirty="0">
                <a:latin typeface="Bookman Old Style" panose="02050604050505020204" pitchFamily="18" charset="0"/>
              </a:rPr>
              <a:t>Anatole France</a:t>
            </a:r>
          </a:p>
        </p:txBody>
      </p:sp>
    </p:spTree>
    <p:extLst>
      <p:ext uri="{BB962C8B-B14F-4D97-AF65-F5344CB8AC3E}">
        <p14:creationId xmlns:p14="http://schemas.microsoft.com/office/powerpoint/2010/main" val="40417595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6000">
        <p15:prstTrans prst="peelOff"/>
      </p:transition>
    </mc:Choice>
    <mc:Fallback xmlns="">
      <p:transition spd="slow" advClick="0" advTm="6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2E882-30E7-4486-9B8B-F12ECFE0C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618518"/>
            <a:ext cx="5894387" cy="1478570"/>
          </a:xfrm>
        </p:spPr>
        <p:txBody>
          <a:bodyPr anchor="b">
            <a:normAutofit/>
          </a:bodyPr>
          <a:lstStyle/>
          <a:p>
            <a:r>
              <a:rPr lang="en-US" sz="4800" dirty="0">
                <a:latin typeface="Bookman Old Style" panose="02050604050505020204" pitchFamily="18" charset="0"/>
              </a:rPr>
              <a:t>Anthony </a:t>
            </a:r>
            <a:r>
              <a:rPr lang="en-US" sz="4800" dirty="0" err="1">
                <a:latin typeface="Bookman Old Style" panose="02050604050505020204" pitchFamily="18" charset="0"/>
              </a:rPr>
              <a:t>boyd</a:t>
            </a:r>
            <a:endParaRPr lang="en-US" sz="4800" dirty="0">
              <a:latin typeface="Bookman Old Style" panose="02050604050505020204" pitchFamily="18" charset="0"/>
            </a:endParaRPr>
          </a:p>
        </p:txBody>
      </p:sp>
      <p:pic>
        <p:nvPicPr>
          <p:cNvPr id="5" name="Content Placeholder 4" descr="A person wearing glasses and smiling at the camera&#10;&#10;Description automatically generated">
            <a:extLst>
              <a:ext uri="{FF2B5EF4-FFF2-40B4-BE49-F238E27FC236}">
                <a16:creationId xmlns:a16="http://schemas.microsoft.com/office/drawing/2014/main" id="{0588B4EB-B917-4CC9-8DA5-FDEB4FFCA0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0" r="6087" b="1"/>
          <a:stretch/>
        </p:blipFill>
        <p:spPr>
          <a:xfrm>
            <a:off x="7619998" y="780235"/>
            <a:ext cx="3425199" cy="4840332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9C72D0B8-C152-4F18-A67D-94DBDC6B0C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1" y="3871616"/>
            <a:ext cx="5894388" cy="1748951"/>
          </a:xfrm>
          <a:ln w="50800" cap="flat" cmpd="dbl"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>
                <a:latin typeface="Bookman Old Style" panose="02050604050505020204" pitchFamily="18" charset="0"/>
              </a:rPr>
              <a:t>“Fall forward. Every failed experiment is one step closer to success. You’ve got to take risks.”</a:t>
            </a:r>
          </a:p>
          <a:p>
            <a:pPr marL="0" indent="0">
              <a:buNone/>
            </a:pPr>
            <a:r>
              <a:rPr lang="en-US" b="1" dirty="0">
                <a:latin typeface="Bookman Old Style" panose="02050604050505020204" pitchFamily="18" charset="0"/>
              </a:rPr>
              <a:t>			 Denzel Washington</a:t>
            </a:r>
            <a:endParaRPr lang="en-US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18987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6000">
        <p15:prstTrans prst="peelOff"/>
      </p:transition>
    </mc:Choice>
    <mc:Fallback xmlns="">
      <p:transition spd="slow" advClick="0" advTm="6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C6FEE-0779-4AEE-BFE9-010780DDC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618518"/>
            <a:ext cx="5894387" cy="1478570"/>
          </a:xfrm>
        </p:spPr>
        <p:txBody>
          <a:bodyPr anchor="b">
            <a:normAutofit/>
          </a:bodyPr>
          <a:lstStyle/>
          <a:p>
            <a:r>
              <a:rPr lang="en-US" sz="4800" dirty="0">
                <a:latin typeface="Bookman Old Style" panose="02050604050505020204" pitchFamily="18" charset="0"/>
              </a:rPr>
              <a:t>Tanner byers</a:t>
            </a:r>
          </a:p>
        </p:txBody>
      </p:sp>
      <p:pic>
        <p:nvPicPr>
          <p:cNvPr id="5" name="Content Placeholder 4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E4BDA1F0-E164-4834-8947-C4EDB3B962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7" r="1399" b="1"/>
          <a:stretch/>
        </p:blipFill>
        <p:spPr>
          <a:xfrm>
            <a:off x="7619998" y="780235"/>
            <a:ext cx="3425199" cy="4840332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9C72D0B8-C152-4F18-A67D-94DBDC6B0C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1" y="4245104"/>
            <a:ext cx="5894388" cy="1375463"/>
          </a:xfrm>
          <a:ln w="50800" cap="flat" cmpd="dbl"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>
                <a:latin typeface="Bookman Old Style" panose="02050604050505020204" pitchFamily="18" charset="0"/>
              </a:rPr>
              <a:t>“If everyone is moving forward together, then success takes care of itself.”</a:t>
            </a:r>
            <a:endParaRPr lang="en-US" b="1" dirty="0"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en-US" b="1" dirty="0">
                <a:latin typeface="Bookman Old Style" panose="02050604050505020204" pitchFamily="18" charset="0"/>
              </a:rPr>
              <a:t>				    Henry Ford</a:t>
            </a:r>
          </a:p>
        </p:txBody>
      </p:sp>
    </p:spTree>
    <p:extLst>
      <p:ext uri="{BB962C8B-B14F-4D97-AF65-F5344CB8AC3E}">
        <p14:creationId xmlns:p14="http://schemas.microsoft.com/office/powerpoint/2010/main" val="28031401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6000">
        <p15:prstTrans prst="peelOff"/>
      </p:transition>
    </mc:Choice>
    <mc:Fallback xmlns="">
      <p:transition spd="slow" advClick="0" advTm="6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875CC-BFC1-452E-B43A-6432C4119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618518"/>
            <a:ext cx="5894387" cy="1478570"/>
          </a:xfrm>
        </p:spPr>
        <p:txBody>
          <a:bodyPr anchor="b">
            <a:normAutofit/>
          </a:bodyPr>
          <a:lstStyle/>
          <a:p>
            <a:r>
              <a:rPr lang="en-US" sz="4800" dirty="0"/>
              <a:t>Carter </a:t>
            </a:r>
            <a:r>
              <a:rPr lang="en-US" sz="4800" dirty="0" err="1"/>
              <a:t>cole</a:t>
            </a:r>
            <a:endParaRPr lang="en-US" sz="4800" dirty="0"/>
          </a:p>
        </p:txBody>
      </p:sp>
      <p:pic>
        <p:nvPicPr>
          <p:cNvPr id="5" name="Content Placeholder 4" descr="A picture containing person, racket, young, boy&#10;&#10;Description automatically generated">
            <a:extLst>
              <a:ext uri="{FF2B5EF4-FFF2-40B4-BE49-F238E27FC236}">
                <a16:creationId xmlns:a16="http://schemas.microsoft.com/office/drawing/2014/main" id="{55CC93F9-920E-483B-8E1C-E62B860DB2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5" r="2962" b="1"/>
          <a:stretch/>
        </p:blipFill>
        <p:spPr>
          <a:xfrm>
            <a:off x="7619998" y="780235"/>
            <a:ext cx="3425199" cy="4840332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9C72D0B8-C152-4F18-A67D-94DBDC6B0C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3824271"/>
            <a:ext cx="5894388" cy="1796296"/>
          </a:xfrm>
          <a:ln w="50800" cap="flat" cmpd="dbl"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200" dirty="0">
                <a:latin typeface="Bookman Old Style" panose="02050604050505020204" pitchFamily="18" charset="0"/>
              </a:rPr>
              <a:t>“Don’t ever confuse the two, your life and your work. The second is only part of the first.”</a:t>
            </a:r>
          </a:p>
          <a:p>
            <a:pPr marL="0" indent="0">
              <a:buNone/>
            </a:pPr>
            <a:r>
              <a:rPr lang="en-US" sz="2200" b="1" dirty="0">
                <a:latin typeface="Bookman Old Style" panose="02050604050505020204" pitchFamily="18" charset="0"/>
              </a:rPr>
              <a:t>			       Anna </a:t>
            </a:r>
            <a:r>
              <a:rPr lang="en-US" sz="2200" b="1" dirty="0" err="1">
                <a:latin typeface="Bookman Old Style" panose="02050604050505020204" pitchFamily="18" charset="0"/>
              </a:rPr>
              <a:t>Quindlen</a:t>
            </a:r>
            <a:endParaRPr lang="en-US" sz="2200" b="1" dirty="0">
              <a:latin typeface="Bookman Old Style" panose="0205060405050502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41412" y="2097088"/>
            <a:ext cx="6096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200" i="1" dirty="0">
                <a:latin typeface="Bookman Old Style" panose="02050604050505020204" pitchFamily="18" charset="0"/>
              </a:rPr>
              <a:t>Awarded recognition for being reliable, co-operative and helpful.</a:t>
            </a:r>
          </a:p>
        </p:txBody>
      </p:sp>
    </p:spTree>
    <p:extLst>
      <p:ext uri="{BB962C8B-B14F-4D97-AF65-F5344CB8AC3E}">
        <p14:creationId xmlns:p14="http://schemas.microsoft.com/office/powerpoint/2010/main" val="19082809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6000">
        <p15:prstTrans prst="peelOff"/>
      </p:transition>
    </mc:Choice>
    <mc:Fallback xmlns="">
      <p:transition spd="slow" advClick="0" advTm="6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B622C-FC09-4F31-BA2F-73FDEA3DE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618518"/>
            <a:ext cx="5894387" cy="1478570"/>
          </a:xfrm>
        </p:spPr>
        <p:txBody>
          <a:bodyPr anchor="b">
            <a:normAutofit/>
          </a:bodyPr>
          <a:lstStyle/>
          <a:p>
            <a:r>
              <a:rPr lang="en-US" sz="4800" dirty="0"/>
              <a:t>Jayden </a:t>
            </a:r>
            <a:r>
              <a:rPr lang="en-US" sz="4800" dirty="0" err="1"/>
              <a:t>dietrich</a:t>
            </a:r>
            <a:endParaRPr lang="en-US" sz="4800" dirty="0"/>
          </a:p>
        </p:txBody>
      </p:sp>
      <p:pic>
        <p:nvPicPr>
          <p:cNvPr id="5" name="Content Placeholder 4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E9D70EB1-10B0-49FE-B8E2-F4DF7E6830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8" r="5149" b="1"/>
          <a:stretch/>
        </p:blipFill>
        <p:spPr>
          <a:xfrm>
            <a:off x="7619998" y="780235"/>
            <a:ext cx="3425199" cy="4840332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9C72D0B8-C152-4F18-A67D-94DBDC6B0C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1" y="4204243"/>
            <a:ext cx="5894388" cy="1416324"/>
          </a:xfrm>
          <a:ln w="50800" cap="flat" cmpd="dbl"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>
                <a:latin typeface="Bookman Old Style" panose="02050604050505020204" pitchFamily="18" charset="0"/>
              </a:rPr>
              <a:t>“Life is my college. May I graduate well, and earn some honors.”</a:t>
            </a:r>
          </a:p>
          <a:p>
            <a:pPr marL="0" indent="0">
              <a:buNone/>
            </a:pPr>
            <a:r>
              <a:rPr lang="en-US" dirty="0">
                <a:latin typeface="Bookman Old Style" panose="02050604050505020204" pitchFamily="18" charset="0"/>
              </a:rPr>
              <a:t>			  </a:t>
            </a:r>
            <a:r>
              <a:rPr lang="en-US" b="1" dirty="0">
                <a:latin typeface="Bookman Old Style" panose="02050604050505020204" pitchFamily="18" charset="0"/>
              </a:rPr>
              <a:t>Louisa May Alcott</a:t>
            </a:r>
          </a:p>
        </p:txBody>
      </p:sp>
    </p:spTree>
    <p:extLst>
      <p:ext uri="{BB962C8B-B14F-4D97-AF65-F5344CB8AC3E}">
        <p14:creationId xmlns:p14="http://schemas.microsoft.com/office/powerpoint/2010/main" val="23884365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6000">
        <p15:prstTrans prst="peelOff"/>
      </p:transition>
    </mc:Choice>
    <mc:Fallback xmlns="">
      <p:transition spd="slow" advClick="0" advTm="6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BE165-6543-4157-A4F4-6D0C7D6A7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618518"/>
            <a:ext cx="5894387" cy="1478570"/>
          </a:xfrm>
        </p:spPr>
        <p:txBody>
          <a:bodyPr anchor="b">
            <a:normAutofit/>
          </a:bodyPr>
          <a:lstStyle/>
          <a:p>
            <a:r>
              <a:rPr lang="en-US" sz="4800" dirty="0"/>
              <a:t>Ethan </a:t>
            </a:r>
            <a:r>
              <a:rPr lang="en-US" sz="4800" dirty="0" err="1"/>
              <a:t>forgrave</a:t>
            </a:r>
            <a:endParaRPr lang="en-US" sz="4800" dirty="0"/>
          </a:p>
        </p:txBody>
      </p:sp>
      <p:pic>
        <p:nvPicPr>
          <p:cNvPr id="5" name="Content Placeholder 4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836C8547-3C20-4538-9D70-4C5BC6AB90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5" r="5462" b="1"/>
          <a:stretch/>
        </p:blipFill>
        <p:spPr>
          <a:xfrm>
            <a:off x="7619998" y="780235"/>
            <a:ext cx="3425199" cy="4840332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9C72D0B8-C152-4F18-A67D-94DBDC6B0C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1" y="3750907"/>
            <a:ext cx="5894388" cy="1869660"/>
          </a:xfrm>
          <a:ln w="50800" cap="flat" cmpd="dbl"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dirty="0">
                <a:latin typeface="Bookman Old Style" panose="02050604050505020204" pitchFamily="18" charset="0"/>
              </a:rPr>
              <a:t>“Start where you are.</a:t>
            </a:r>
          </a:p>
          <a:p>
            <a:pPr marL="0" indent="0">
              <a:buNone/>
            </a:pPr>
            <a:r>
              <a:rPr lang="en-US" sz="2200" dirty="0">
                <a:latin typeface="Bookman Old Style" panose="02050604050505020204" pitchFamily="18" charset="0"/>
              </a:rPr>
              <a:t>Use what you have.</a:t>
            </a:r>
          </a:p>
          <a:p>
            <a:pPr marL="0" indent="0">
              <a:buNone/>
            </a:pPr>
            <a:r>
              <a:rPr lang="en-US" sz="2200" dirty="0">
                <a:latin typeface="Bookman Old Style" panose="02050604050505020204" pitchFamily="18" charset="0"/>
              </a:rPr>
              <a:t>Do what you can.” 				 				</a:t>
            </a:r>
            <a:r>
              <a:rPr lang="en-US" sz="2200" b="1" dirty="0">
                <a:latin typeface="Bookman Old Style" panose="02050604050505020204" pitchFamily="18" charset="0"/>
              </a:rPr>
              <a:t>Arthur Ashe</a:t>
            </a:r>
          </a:p>
        </p:txBody>
      </p:sp>
    </p:spTree>
    <p:extLst>
      <p:ext uri="{BB962C8B-B14F-4D97-AF65-F5344CB8AC3E}">
        <p14:creationId xmlns:p14="http://schemas.microsoft.com/office/powerpoint/2010/main" val="14630482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6000">
        <p15:prstTrans prst="peelOff"/>
      </p:transition>
    </mc:Choice>
    <mc:Fallback xmlns="">
      <p:transition spd="slow" advClick="0" advTm="6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2B83A-40E0-432D-80EF-5407D3053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618518"/>
            <a:ext cx="5894387" cy="1478570"/>
          </a:xfrm>
        </p:spPr>
        <p:txBody>
          <a:bodyPr anchor="b">
            <a:normAutofit/>
          </a:bodyPr>
          <a:lstStyle/>
          <a:p>
            <a:r>
              <a:rPr lang="en-US" sz="4800" dirty="0"/>
              <a:t>Isaiah hall</a:t>
            </a:r>
          </a:p>
        </p:txBody>
      </p:sp>
      <p:pic>
        <p:nvPicPr>
          <p:cNvPr id="5" name="Content Placeholder 4" descr="A picture containing person, blue, racket, holding&#10;&#10;Description automatically generated">
            <a:extLst>
              <a:ext uri="{FF2B5EF4-FFF2-40B4-BE49-F238E27FC236}">
                <a16:creationId xmlns:a16="http://schemas.microsoft.com/office/drawing/2014/main" id="{F5E03FF6-82C5-4C38-869D-CCB6D27014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0" r="2337" b="1"/>
          <a:stretch/>
        </p:blipFill>
        <p:spPr>
          <a:xfrm>
            <a:off x="7619998" y="780235"/>
            <a:ext cx="3425199" cy="4840332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9C72D0B8-C152-4F18-A67D-94DBDC6B0C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4185582"/>
            <a:ext cx="5894388" cy="1434985"/>
          </a:xfrm>
          <a:ln w="50800" cap="flat" cmpd="dbl"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>
                <a:latin typeface="Bookman Old Style" panose="02050604050505020204" pitchFamily="18" charset="0"/>
              </a:rPr>
              <a:t>“Empathy has gotten me so much farther in not only my life, but in my career.”</a:t>
            </a:r>
          </a:p>
          <a:p>
            <a:pPr marL="0" indent="0">
              <a:buNone/>
            </a:pPr>
            <a:r>
              <a:rPr lang="en-US" dirty="0">
                <a:latin typeface="Bookman Old Style" panose="02050604050505020204" pitchFamily="18" charset="0"/>
              </a:rPr>
              <a:t>			      </a:t>
            </a:r>
            <a:r>
              <a:rPr lang="en-US" b="1" dirty="0">
                <a:latin typeface="Bookman Old Style" panose="02050604050505020204" pitchFamily="18" charset="0"/>
              </a:rPr>
              <a:t>Ryan Reynolds</a:t>
            </a:r>
          </a:p>
        </p:txBody>
      </p:sp>
    </p:spTree>
    <p:extLst>
      <p:ext uri="{BB962C8B-B14F-4D97-AF65-F5344CB8AC3E}">
        <p14:creationId xmlns:p14="http://schemas.microsoft.com/office/powerpoint/2010/main" val="42416128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6000">
        <p15:prstTrans prst="peelOff"/>
      </p:transition>
    </mc:Choice>
    <mc:Fallback xmlns="">
      <p:transition spd="slow" advClick="0" advTm="6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8E1DDAD8-1D10-4640-A034-BE90015E3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13" name="Rectangle 12">
              <a:extLst>
                <a:ext uri="{FF2B5EF4-FFF2-40B4-BE49-F238E27FC236}">
                  <a16:creationId xmlns:a16="http://schemas.microsoft.com/office/drawing/2014/main" id="{52FE7688-721D-4A97-B007-BDE056094D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9E73A810-8571-4A9D-A3CB-336933AB4C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="" xmlns:a16="http://schemas.microsoft.com/office/drawing/2014/main" xmlns:a14="http://schemas.microsoft.com/office/drawing/2010/main" xmlns:p14="http://schemas.microsoft.com/office/powerpoint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Content Placeholder 4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1BE9959E-7A87-4B66-B529-8984839CBD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9"/>
          <a:stretch/>
        </p:blipFill>
        <p:spPr>
          <a:xfrm>
            <a:off x="1985962" y="343371"/>
            <a:ext cx="9205913" cy="6025680"/>
          </a:xfrm>
          <a:prstGeom prst="roundRect">
            <a:avLst>
              <a:gd name="adj" fmla="val 16667"/>
            </a:avLst>
          </a:prstGeom>
          <a:ln w="88900">
            <a:solidFill>
              <a:srgbClr val="FFFFFF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FD642FB6-2808-4BC5-AE0B-7302C24B7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solidFill>
            <a:schemeClr val="tx1">
              <a:alpha val="70000"/>
            </a:schemeClr>
          </a:solidFill>
          <a:effectLst/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B0B8F04-D9A7-48E5-A29C-51A66B59D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D6D18883-6BFF-42BB-8088-FCCF83F9CF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1D0FEFB3-A009-4D0F-9107-C0B17786FB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8E86C7F-B981-4448-8A1A-856F7124FF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4C6CFFD9-BA00-4184-8310-5FC9550954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A1892DF3-4848-496C-8664-DFD32EE250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D6DB8C30-651E-4D8F-A70C-163FC58427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563DFB81-F969-4F44-BA6C-634795642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3">
              <a:extLst>
                <a:ext uri="{FF2B5EF4-FFF2-40B4-BE49-F238E27FC236}">
                  <a16:creationId xmlns:a16="http://schemas.microsoft.com/office/drawing/2014/main" id="{8E5DE346-AFCA-40DA-B5E2-93A86EA54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4">
              <a:extLst>
                <a:ext uri="{FF2B5EF4-FFF2-40B4-BE49-F238E27FC236}">
                  <a16:creationId xmlns:a16="http://schemas.microsoft.com/office/drawing/2014/main" id="{77A34306-2AE8-43D0-9686-E97B3B53FE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5">
              <a:extLst>
                <a:ext uri="{FF2B5EF4-FFF2-40B4-BE49-F238E27FC236}">
                  <a16:creationId xmlns:a16="http://schemas.microsoft.com/office/drawing/2014/main" id="{B9CC10F0-FFCD-4CB9-AF4C-22722D20B7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16">
              <a:extLst>
                <a:ext uri="{FF2B5EF4-FFF2-40B4-BE49-F238E27FC236}">
                  <a16:creationId xmlns:a16="http://schemas.microsoft.com/office/drawing/2014/main" id="{2A6B0E38-C962-4491-BFDA-75378B4D67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17">
              <a:extLst>
                <a:ext uri="{FF2B5EF4-FFF2-40B4-BE49-F238E27FC236}">
                  <a16:creationId xmlns:a16="http://schemas.microsoft.com/office/drawing/2014/main" id="{655F640B-8407-487C-8696-F47451478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18">
              <a:extLst>
                <a:ext uri="{FF2B5EF4-FFF2-40B4-BE49-F238E27FC236}">
                  <a16:creationId xmlns:a16="http://schemas.microsoft.com/office/drawing/2014/main" id="{FAB4F099-4FF6-4410-A5B9-2A5355719C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19">
              <a:extLst>
                <a:ext uri="{FF2B5EF4-FFF2-40B4-BE49-F238E27FC236}">
                  <a16:creationId xmlns:a16="http://schemas.microsoft.com/office/drawing/2014/main" id="{6FE80B6E-3DA9-4304-9925-12E578C4E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0">
              <a:extLst>
                <a:ext uri="{FF2B5EF4-FFF2-40B4-BE49-F238E27FC236}">
                  <a16:creationId xmlns:a16="http://schemas.microsoft.com/office/drawing/2014/main" id="{67D1CB75-0CBA-4E13-924C-21F221D7BF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1">
              <a:extLst>
                <a:ext uri="{FF2B5EF4-FFF2-40B4-BE49-F238E27FC236}">
                  <a16:creationId xmlns:a16="http://schemas.microsoft.com/office/drawing/2014/main" id="{F2CC783B-FA45-4777-A76A-982B285C7C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2">
              <a:extLst>
                <a:ext uri="{FF2B5EF4-FFF2-40B4-BE49-F238E27FC236}">
                  <a16:creationId xmlns:a16="http://schemas.microsoft.com/office/drawing/2014/main" id="{D68F4DD3-D736-4B78-972E-F5128CFBE7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3">
              <a:extLst>
                <a:ext uri="{FF2B5EF4-FFF2-40B4-BE49-F238E27FC236}">
                  <a16:creationId xmlns:a16="http://schemas.microsoft.com/office/drawing/2014/main" id="{B14AF103-15B3-4796-A71A-297D37E176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4">
              <a:extLst>
                <a:ext uri="{FF2B5EF4-FFF2-40B4-BE49-F238E27FC236}">
                  <a16:creationId xmlns:a16="http://schemas.microsoft.com/office/drawing/2014/main" id="{B0B240FB-0453-4B6F-9F9B-C2C3305AC5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5">
              <a:extLst>
                <a:ext uri="{FF2B5EF4-FFF2-40B4-BE49-F238E27FC236}">
                  <a16:creationId xmlns:a16="http://schemas.microsoft.com/office/drawing/2014/main" id="{EBBBDCEE-433E-40F3-B49D-375CB162A8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26">
              <a:extLst>
                <a:ext uri="{FF2B5EF4-FFF2-40B4-BE49-F238E27FC236}">
                  <a16:creationId xmlns:a16="http://schemas.microsoft.com/office/drawing/2014/main" id="{09B123C6-141E-4A37-B5A7-27E7764FA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27">
              <a:extLst>
                <a:ext uri="{FF2B5EF4-FFF2-40B4-BE49-F238E27FC236}">
                  <a16:creationId xmlns:a16="http://schemas.microsoft.com/office/drawing/2014/main" id="{1FA1F521-36A1-49FF-84A7-229E8970F7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Freeform 28">
              <a:extLst>
                <a:ext uri="{FF2B5EF4-FFF2-40B4-BE49-F238E27FC236}">
                  <a16:creationId xmlns:a16="http://schemas.microsoft.com/office/drawing/2014/main" id="{DE512F89-D901-4487-A42C-02345EC5FC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1" name="Freeform 29">
              <a:extLst>
                <a:ext uri="{FF2B5EF4-FFF2-40B4-BE49-F238E27FC236}">
                  <a16:creationId xmlns:a16="http://schemas.microsoft.com/office/drawing/2014/main" id="{ED3ED0E5-3226-4B78-B3EA-C591824B89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0">
              <a:extLst>
                <a:ext uri="{FF2B5EF4-FFF2-40B4-BE49-F238E27FC236}">
                  <a16:creationId xmlns:a16="http://schemas.microsoft.com/office/drawing/2014/main" id="{9CBB1F68-B6DE-4ECF-B20F-328F9811E2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1">
              <a:extLst>
                <a:ext uri="{FF2B5EF4-FFF2-40B4-BE49-F238E27FC236}">
                  <a16:creationId xmlns:a16="http://schemas.microsoft.com/office/drawing/2014/main" id="{A566C551-9523-4D97-A8CF-5C91F436C5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2">
              <a:extLst>
                <a:ext uri="{FF2B5EF4-FFF2-40B4-BE49-F238E27FC236}">
                  <a16:creationId xmlns:a16="http://schemas.microsoft.com/office/drawing/2014/main" id="{9E166BA0-9268-4419-9332-2D30C21239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B700C031-AA54-4DC7-B8A2-2569B3FA65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6" name="Freeform 34">
              <a:extLst>
                <a:ext uri="{FF2B5EF4-FFF2-40B4-BE49-F238E27FC236}">
                  <a16:creationId xmlns:a16="http://schemas.microsoft.com/office/drawing/2014/main" id="{03045EC8-ECC8-473F-8786-DE266F05B1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35">
              <a:extLst>
                <a:ext uri="{FF2B5EF4-FFF2-40B4-BE49-F238E27FC236}">
                  <a16:creationId xmlns:a16="http://schemas.microsoft.com/office/drawing/2014/main" id="{9337EBA2-5088-4A44-8C0B-A6EE78989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36">
              <a:extLst>
                <a:ext uri="{FF2B5EF4-FFF2-40B4-BE49-F238E27FC236}">
                  <a16:creationId xmlns:a16="http://schemas.microsoft.com/office/drawing/2014/main" id="{3486A705-2593-45C9-A13E-8E2FB7C354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37">
              <a:extLst>
                <a:ext uri="{FF2B5EF4-FFF2-40B4-BE49-F238E27FC236}">
                  <a16:creationId xmlns:a16="http://schemas.microsoft.com/office/drawing/2014/main" id="{F357321C-6DEE-4D02-A997-75E47EE0E0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38">
              <a:extLst>
                <a:ext uri="{FF2B5EF4-FFF2-40B4-BE49-F238E27FC236}">
                  <a16:creationId xmlns:a16="http://schemas.microsoft.com/office/drawing/2014/main" id="{D0B8F87F-3530-4BCD-A8E5-C1B83707B5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39">
              <a:extLst>
                <a:ext uri="{FF2B5EF4-FFF2-40B4-BE49-F238E27FC236}">
                  <a16:creationId xmlns:a16="http://schemas.microsoft.com/office/drawing/2014/main" id="{5BE86BA3-AB0E-4F70-A552-0D9EB9E98E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Freeform 40">
              <a:extLst>
                <a:ext uri="{FF2B5EF4-FFF2-40B4-BE49-F238E27FC236}">
                  <a16:creationId xmlns:a16="http://schemas.microsoft.com/office/drawing/2014/main" id="{DF5FE773-B9AE-4A3F-8EDC-165CE579BD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3" name="Freeform 41">
              <a:extLst>
                <a:ext uri="{FF2B5EF4-FFF2-40B4-BE49-F238E27FC236}">
                  <a16:creationId xmlns:a16="http://schemas.microsoft.com/office/drawing/2014/main" id="{4A03D7BE-B358-4F8B-85EA-65E0CBF2D1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2">
              <a:extLst>
                <a:ext uri="{FF2B5EF4-FFF2-40B4-BE49-F238E27FC236}">
                  <a16:creationId xmlns:a16="http://schemas.microsoft.com/office/drawing/2014/main" id="{A6548877-0957-435B-A419-389A278E57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3">
              <a:extLst>
                <a:ext uri="{FF2B5EF4-FFF2-40B4-BE49-F238E27FC236}">
                  <a16:creationId xmlns:a16="http://schemas.microsoft.com/office/drawing/2014/main" id="{B2D5EA95-9E60-468A-8DA1-40F05C9BDA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4">
              <a:extLst>
                <a:ext uri="{FF2B5EF4-FFF2-40B4-BE49-F238E27FC236}">
                  <a16:creationId xmlns:a16="http://schemas.microsoft.com/office/drawing/2014/main" id="{C9B409CE-11E5-40D1-8C9B-86614EAE2A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9E594AF5-DB50-4227-AC2F-10EE5233C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8" name="Freeform 46">
              <a:extLst>
                <a:ext uri="{FF2B5EF4-FFF2-40B4-BE49-F238E27FC236}">
                  <a16:creationId xmlns:a16="http://schemas.microsoft.com/office/drawing/2014/main" id="{9335DCAF-74A2-4994-B5BF-1C079A40A5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47">
              <a:extLst>
                <a:ext uri="{FF2B5EF4-FFF2-40B4-BE49-F238E27FC236}">
                  <a16:creationId xmlns:a16="http://schemas.microsoft.com/office/drawing/2014/main" id="{1DC8E1A2-0C6B-4BA9-85F4-3645AED5DE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48">
              <a:extLst>
                <a:ext uri="{FF2B5EF4-FFF2-40B4-BE49-F238E27FC236}">
                  <a16:creationId xmlns:a16="http://schemas.microsoft.com/office/drawing/2014/main" id="{28F38DE0-3BEE-441A-8212-E77DA2328A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49">
              <a:extLst>
                <a:ext uri="{FF2B5EF4-FFF2-40B4-BE49-F238E27FC236}">
                  <a16:creationId xmlns:a16="http://schemas.microsoft.com/office/drawing/2014/main" id="{AE81208E-D239-496C-A312-506B0241B3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0">
              <a:extLst>
                <a:ext uri="{FF2B5EF4-FFF2-40B4-BE49-F238E27FC236}">
                  <a16:creationId xmlns:a16="http://schemas.microsoft.com/office/drawing/2014/main" id="{242FE966-DDA4-4668-B8D6-C4B0D4C78E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1">
              <a:extLst>
                <a:ext uri="{FF2B5EF4-FFF2-40B4-BE49-F238E27FC236}">
                  <a16:creationId xmlns:a16="http://schemas.microsoft.com/office/drawing/2014/main" id="{FB0A5F60-550F-4025-9DCE-6F42A7C064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2">
              <a:extLst>
                <a:ext uri="{FF2B5EF4-FFF2-40B4-BE49-F238E27FC236}">
                  <a16:creationId xmlns:a16="http://schemas.microsoft.com/office/drawing/2014/main" id="{D7B61D18-4A61-44C9-A809-40639E8C1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3">
              <a:extLst>
                <a:ext uri="{FF2B5EF4-FFF2-40B4-BE49-F238E27FC236}">
                  <a16:creationId xmlns:a16="http://schemas.microsoft.com/office/drawing/2014/main" id="{CB26E7EB-DC12-4BA7-B5DE-09EF2C1D0A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6" name="Freeform 54">
              <a:extLst>
                <a:ext uri="{FF2B5EF4-FFF2-40B4-BE49-F238E27FC236}">
                  <a16:creationId xmlns:a16="http://schemas.microsoft.com/office/drawing/2014/main" id="{921237B4-9D85-4611-851F-5DBD71544A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7" name="Freeform 55">
              <a:extLst>
                <a:ext uri="{FF2B5EF4-FFF2-40B4-BE49-F238E27FC236}">
                  <a16:creationId xmlns:a16="http://schemas.microsoft.com/office/drawing/2014/main" id="{C91509DE-9FAA-4E84-BCC1-CDDBEA8AC0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8" name="Freeform 56">
              <a:extLst>
                <a:ext uri="{FF2B5EF4-FFF2-40B4-BE49-F238E27FC236}">
                  <a16:creationId xmlns:a16="http://schemas.microsoft.com/office/drawing/2014/main" id="{C7029B06-6A09-4E46-BA86-F3C66DBDD4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9" name="Freeform 57">
              <a:extLst>
                <a:ext uri="{FF2B5EF4-FFF2-40B4-BE49-F238E27FC236}">
                  <a16:creationId xmlns:a16="http://schemas.microsoft.com/office/drawing/2014/main" id="{FF4ACFBF-D1F2-47B1-B0EB-F08C6508BD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0" name="Freeform 58">
              <a:extLst>
                <a:ext uri="{FF2B5EF4-FFF2-40B4-BE49-F238E27FC236}">
                  <a16:creationId xmlns:a16="http://schemas.microsoft.com/office/drawing/2014/main" id="{A6FD1991-3A0E-4F63-BAD9-A98C298604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</p:spTree>
    <p:extLst>
      <p:ext uri="{BB962C8B-B14F-4D97-AF65-F5344CB8AC3E}">
        <p14:creationId xmlns:p14="http://schemas.microsoft.com/office/powerpoint/2010/main" val="211872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D012A-46A4-471C-8640-184D76203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618518"/>
            <a:ext cx="5894387" cy="1478570"/>
          </a:xfrm>
        </p:spPr>
        <p:txBody>
          <a:bodyPr anchor="b">
            <a:normAutofit/>
          </a:bodyPr>
          <a:lstStyle/>
          <a:p>
            <a:r>
              <a:rPr lang="en-US" sz="4800" dirty="0"/>
              <a:t>Caleb </a:t>
            </a:r>
            <a:r>
              <a:rPr lang="en-US" sz="4800" dirty="0" err="1"/>
              <a:t>james</a:t>
            </a:r>
            <a:endParaRPr lang="en-US" sz="4800" dirty="0"/>
          </a:p>
        </p:txBody>
      </p:sp>
      <p:pic>
        <p:nvPicPr>
          <p:cNvPr id="5" name="Content Placeholder 4" descr="A boy wearing a blue shirt&#10;&#10;Description automatically generated">
            <a:extLst>
              <a:ext uri="{FF2B5EF4-FFF2-40B4-BE49-F238E27FC236}">
                <a16:creationId xmlns:a16="http://schemas.microsoft.com/office/drawing/2014/main" id="{32B704B7-D8BC-4CD9-918A-6EB5B60D11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8" r="6399" b="1"/>
          <a:stretch/>
        </p:blipFill>
        <p:spPr>
          <a:xfrm>
            <a:off x="7619998" y="780235"/>
            <a:ext cx="3425199" cy="4840332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9C72D0B8-C152-4F18-A67D-94DBDC6B0C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1" y="3756373"/>
            <a:ext cx="5894388" cy="1864194"/>
          </a:xfrm>
          <a:ln w="50800" cap="flat" cmpd="dbl"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>
                <a:latin typeface="Bookman Old Style" panose="02050604050505020204" pitchFamily="18" charset="0"/>
              </a:rPr>
              <a:t>“Your life is your story, and the adventure ahead of you is the journey to fulfill your own purpose and potential.”</a:t>
            </a:r>
          </a:p>
          <a:p>
            <a:pPr marL="0" indent="0">
              <a:buNone/>
            </a:pPr>
            <a:r>
              <a:rPr lang="en-US" dirty="0">
                <a:latin typeface="Bookman Old Style" panose="02050604050505020204" pitchFamily="18" charset="0"/>
              </a:rPr>
              <a:t>			   </a:t>
            </a:r>
            <a:r>
              <a:rPr lang="en-US" b="1" dirty="0">
                <a:latin typeface="Bookman Old Style" panose="02050604050505020204" pitchFamily="18" charset="0"/>
              </a:rPr>
              <a:t>Kerry Washington</a:t>
            </a:r>
          </a:p>
        </p:txBody>
      </p:sp>
    </p:spTree>
    <p:extLst>
      <p:ext uri="{BB962C8B-B14F-4D97-AF65-F5344CB8AC3E}">
        <p14:creationId xmlns:p14="http://schemas.microsoft.com/office/powerpoint/2010/main" val="32245638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6000">
        <p15:prstTrans prst="peelOff"/>
      </p:transition>
    </mc:Choice>
    <mc:Fallback xmlns="">
      <p:transition spd="slow" advClick="0" advTm="6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8B935-4799-40A9-BBAA-FB2CF70DF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618518"/>
            <a:ext cx="5894387" cy="1478570"/>
          </a:xfrm>
        </p:spPr>
        <p:txBody>
          <a:bodyPr anchor="b">
            <a:normAutofit/>
          </a:bodyPr>
          <a:lstStyle/>
          <a:p>
            <a:r>
              <a:rPr lang="en-US" sz="4800" dirty="0"/>
              <a:t>Tristan </a:t>
            </a:r>
            <a:br>
              <a:rPr lang="en-US" sz="4800" dirty="0"/>
            </a:br>
            <a:r>
              <a:rPr lang="en-US" sz="4800" dirty="0" err="1"/>
              <a:t>johansen-morris</a:t>
            </a:r>
            <a:endParaRPr lang="en-US" sz="4800" dirty="0"/>
          </a:p>
        </p:txBody>
      </p:sp>
      <p:pic>
        <p:nvPicPr>
          <p:cNvPr id="5" name="Content Placeholder 4" descr="A picture containing yellow, boy, racket, young&#10;&#10;Description automatically generated">
            <a:extLst>
              <a:ext uri="{FF2B5EF4-FFF2-40B4-BE49-F238E27FC236}">
                <a16:creationId xmlns:a16="http://schemas.microsoft.com/office/drawing/2014/main" id="{F4918D6D-5E3F-45B3-973F-CF3D6D11E1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5" r="4212" b="1"/>
          <a:stretch/>
        </p:blipFill>
        <p:spPr>
          <a:xfrm>
            <a:off x="7619998" y="780235"/>
            <a:ext cx="3425199" cy="4840332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9C72D0B8-C152-4F18-A67D-94DBDC6B0C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1" y="4334872"/>
            <a:ext cx="5894388" cy="1285695"/>
          </a:xfrm>
          <a:ln w="50800" cap="flat" cmpd="dbl"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200" dirty="0">
                <a:latin typeface="Bookman Old Style" panose="02050604050505020204" pitchFamily="18" charset="0"/>
              </a:rPr>
              <a:t>“Your education is a dress rehearsal for a life that is your lead.”					 	            </a:t>
            </a:r>
            <a:r>
              <a:rPr lang="en-US" sz="2200" b="1" dirty="0">
                <a:latin typeface="Bookman Old Style" panose="02050604050505020204" pitchFamily="18" charset="0"/>
              </a:rPr>
              <a:t>Nora Ephron</a:t>
            </a:r>
          </a:p>
        </p:txBody>
      </p:sp>
    </p:spTree>
    <p:extLst>
      <p:ext uri="{BB962C8B-B14F-4D97-AF65-F5344CB8AC3E}">
        <p14:creationId xmlns:p14="http://schemas.microsoft.com/office/powerpoint/2010/main" val="35243374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6000">
        <p15:prstTrans prst="peelOff"/>
      </p:transition>
    </mc:Choice>
    <mc:Fallback xmlns="">
      <p:transition spd="slow" advClick="0" advTm="6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36075-4CCB-40F9-A055-D4D599001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618518"/>
            <a:ext cx="5894387" cy="1478570"/>
          </a:xfrm>
        </p:spPr>
        <p:txBody>
          <a:bodyPr anchor="b">
            <a:normAutofit/>
          </a:bodyPr>
          <a:lstStyle/>
          <a:p>
            <a:r>
              <a:rPr lang="en-US" sz="4800" dirty="0"/>
              <a:t>Grace </a:t>
            </a:r>
            <a:br>
              <a:rPr lang="en-US" sz="4800" dirty="0"/>
            </a:br>
            <a:r>
              <a:rPr lang="en-US" sz="4800" dirty="0" err="1"/>
              <a:t>johnstone</a:t>
            </a:r>
            <a:r>
              <a:rPr lang="en-US" sz="4800" dirty="0"/>
              <a:t>-ward</a:t>
            </a:r>
          </a:p>
        </p:txBody>
      </p:sp>
      <p:pic>
        <p:nvPicPr>
          <p:cNvPr id="7" name="Content Placeholder 6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3B7D701C-0EA5-4BEC-90EA-EDA06A8305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0" r="3587" b="1"/>
          <a:stretch/>
        </p:blipFill>
        <p:spPr>
          <a:xfrm>
            <a:off x="7619998" y="780235"/>
            <a:ext cx="3425199" cy="4840332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9C72D0B8-C152-4F18-A67D-94DBDC6B0C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1" y="4222904"/>
            <a:ext cx="5894388" cy="1397663"/>
          </a:xfrm>
          <a:ln w="50800" cap="flat" cmpd="dbl"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200" dirty="0">
                <a:latin typeface="Bookman Old Style" panose="02050604050505020204" pitchFamily="18" charset="0"/>
              </a:rPr>
              <a:t>“There is no script. Live your life. Soak it all in.”			</a:t>
            </a:r>
          </a:p>
          <a:p>
            <a:pPr marL="0" indent="0">
              <a:buNone/>
            </a:pPr>
            <a:r>
              <a:rPr lang="en-US" sz="2200" dirty="0">
                <a:latin typeface="Bookman Old Style" panose="02050604050505020204" pitchFamily="18" charset="0"/>
              </a:rPr>
              <a:t>				  </a:t>
            </a:r>
            <a:r>
              <a:rPr lang="en-US" sz="2200" b="1" dirty="0">
                <a:latin typeface="Bookman Old Style" panose="02050604050505020204" pitchFamily="18" charset="0"/>
              </a:rPr>
              <a:t>Dick </a:t>
            </a:r>
            <a:r>
              <a:rPr lang="en-US" sz="2200" b="1" dirty="0" err="1">
                <a:latin typeface="Bookman Old Style" panose="02050604050505020204" pitchFamily="18" charset="0"/>
              </a:rPr>
              <a:t>Costolo</a:t>
            </a:r>
            <a:endParaRPr lang="en-US" sz="2200" b="1" dirty="0">
              <a:latin typeface="Bookman Old Style" panose="0205060405050502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41411" y="2097088"/>
            <a:ext cx="6096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200" i="1" dirty="0">
                <a:latin typeface="Bookman Old Style" panose="02050604050505020204" pitchFamily="18" charset="0"/>
              </a:rPr>
              <a:t>Awarded recognition for being an avid reader.</a:t>
            </a:r>
          </a:p>
        </p:txBody>
      </p:sp>
    </p:spTree>
    <p:extLst>
      <p:ext uri="{BB962C8B-B14F-4D97-AF65-F5344CB8AC3E}">
        <p14:creationId xmlns:p14="http://schemas.microsoft.com/office/powerpoint/2010/main" val="246528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6000">
        <p15:prstTrans prst="peelOff"/>
      </p:transition>
    </mc:Choice>
    <mc:Fallback xmlns="">
      <p:transition spd="slow" advClick="0" advTm="6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E98F8-9461-457C-AE32-E25471D22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618518"/>
            <a:ext cx="5894387" cy="1478570"/>
          </a:xfrm>
        </p:spPr>
        <p:txBody>
          <a:bodyPr anchor="b">
            <a:normAutofit/>
          </a:bodyPr>
          <a:lstStyle/>
          <a:p>
            <a:r>
              <a:rPr lang="en-US" sz="4800" dirty="0"/>
              <a:t>Rupert </a:t>
            </a:r>
            <a:br>
              <a:rPr lang="en-US" sz="4800" dirty="0"/>
            </a:br>
            <a:r>
              <a:rPr lang="en-US" sz="4800" dirty="0" err="1"/>
              <a:t>johnstone</a:t>
            </a:r>
            <a:r>
              <a:rPr lang="en-US" sz="4800" dirty="0"/>
              <a:t>-ward</a:t>
            </a:r>
          </a:p>
        </p:txBody>
      </p:sp>
      <p:pic>
        <p:nvPicPr>
          <p:cNvPr id="5" name="Content Placeholder 4" descr="A person wearing a blue shirt&#10;&#10;Description automatically generated">
            <a:extLst>
              <a:ext uri="{FF2B5EF4-FFF2-40B4-BE49-F238E27FC236}">
                <a16:creationId xmlns:a16="http://schemas.microsoft.com/office/drawing/2014/main" id="{9454C892-EE7A-48C5-8933-7980164CFB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7" r="3899" b="1"/>
          <a:stretch/>
        </p:blipFill>
        <p:spPr>
          <a:xfrm>
            <a:off x="7619998" y="780235"/>
            <a:ext cx="3425199" cy="4840332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9C72D0B8-C152-4F18-A67D-94DBDC6B0C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1" y="3969050"/>
            <a:ext cx="5894388" cy="1651517"/>
          </a:xfrm>
          <a:ln w="50800" cap="flat" cmpd="dbl"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>
                <a:latin typeface="Bookman Old Style" panose="02050604050505020204" pitchFamily="18" charset="0"/>
              </a:rPr>
              <a:t>“Your path is your character defining itself more and more everyday, like a photograph coming into focus.”					  	  </a:t>
            </a:r>
            <a:r>
              <a:rPr lang="en-US" b="1" dirty="0">
                <a:latin typeface="Bookman Old Style" panose="02050604050505020204" pitchFamily="18" charset="0"/>
              </a:rPr>
              <a:t>Jodie Foster</a:t>
            </a:r>
          </a:p>
        </p:txBody>
      </p:sp>
    </p:spTree>
    <p:extLst>
      <p:ext uri="{BB962C8B-B14F-4D97-AF65-F5344CB8AC3E}">
        <p14:creationId xmlns:p14="http://schemas.microsoft.com/office/powerpoint/2010/main" val="11876840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6000">
        <p15:prstTrans prst="peelOff"/>
      </p:transition>
    </mc:Choice>
    <mc:Fallback xmlns="">
      <p:transition spd="slow" advClick="0" advTm="6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61FE9-2672-451C-9D56-46566E163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618518"/>
            <a:ext cx="5894387" cy="1478570"/>
          </a:xfrm>
        </p:spPr>
        <p:txBody>
          <a:bodyPr anchor="b">
            <a:normAutofit/>
          </a:bodyPr>
          <a:lstStyle/>
          <a:p>
            <a:r>
              <a:rPr lang="en-US" sz="4800" dirty="0"/>
              <a:t>Dylan </a:t>
            </a:r>
            <a:r>
              <a:rPr lang="en-US" sz="4800" dirty="0" err="1"/>
              <a:t>langer</a:t>
            </a:r>
            <a:endParaRPr lang="en-US" sz="4800" dirty="0"/>
          </a:p>
        </p:txBody>
      </p:sp>
      <p:pic>
        <p:nvPicPr>
          <p:cNvPr id="5" name="Content Placeholder 4" descr="A young boy in a blue shirt&#10;&#10;Description automatically generated">
            <a:extLst>
              <a:ext uri="{FF2B5EF4-FFF2-40B4-BE49-F238E27FC236}">
                <a16:creationId xmlns:a16="http://schemas.microsoft.com/office/drawing/2014/main" id="{B13FB6F0-ED54-4718-8FF3-C9F37945CF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0" r="1087" b="1"/>
          <a:stretch/>
        </p:blipFill>
        <p:spPr>
          <a:xfrm>
            <a:off x="7619998" y="780235"/>
            <a:ext cx="3425199" cy="4840332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9C72D0B8-C152-4F18-A67D-94DBDC6B0C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4292956"/>
            <a:ext cx="5894388" cy="1327611"/>
          </a:xfrm>
          <a:ln w="50800" cap="flat" cmpd="dbl"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>
                <a:latin typeface="Bookman Old Style" panose="02050604050505020204" pitchFamily="18" charset="0"/>
              </a:rPr>
              <a:t>“Intelligence plus character – that is the goal of true education.”				  	        Martin Luther King Jr.</a:t>
            </a:r>
          </a:p>
        </p:txBody>
      </p:sp>
    </p:spTree>
    <p:extLst>
      <p:ext uri="{BB962C8B-B14F-4D97-AF65-F5344CB8AC3E}">
        <p14:creationId xmlns:p14="http://schemas.microsoft.com/office/powerpoint/2010/main" val="34650609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6000">
        <p15:prstTrans prst="peelOff"/>
      </p:transition>
    </mc:Choice>
    <mc:Fallback xmlns="">
      <p:transition spd="slow" advClick="0" advTm="6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FE39E-1709-4DA3-B229-18AB94E13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618518"/>
            <a:ext cx="5894387" cy="1478570"/>
          </a:xfrm>
        </p:spPr>
        <p:txBody>
          <a:bodyPr anchor="b">
            <a:normAutofit/>
          </a:bodyPr>
          <a:lstStyle/>
          <a:p>
            <a:r>
              <a:rPr lang="en-US" sz="4800" dirty="0"/>
              <a:t>Reanna </a:t>
            </a:r>
            <a:r>
              <a:rPr lang="en-US" sz="4800" dirty="0" err="1"/>
              <a:t>matchett</a:t>
            </a:r>
            <a:endParaRPr lang="en-US" sz="4800" dirty="0"/>
          </a:p>
        </p:txBody>
      </p:sp>
      <p:pic>
        <p:nvPicPr>
          <p:cNvPr id="5" name="Content Placeholder 4" descr="A person in a blue shirt&#10;&#10;Description automatically generated">
            <a:extLst>
              <a:ext uri="{FF2B5EF4-FFF2-40B4-BE49-F238E27FC236}">
                <a16:creationId xmlns:a16="http://schemas.microsoft.com/office/drawing/2014/main" id="{BAE47D41-B0EC-48B1-B642-F470F1EDBE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7" r="6399" b="1"/>
          <a:stretch/>
        </p:blipFill>
        <p:spPr>
          <a:xfrm>
            <a:off x="7619998" y="780235"/>
            <a:ext cx="3425199" cy="4840332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9C72D0B8-C152-4F18-A67D-94DBDC6B0C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1" y="4345099"/>
            <a:ext cx="5894388" cy="1247619"/>
          </a:xfrm>
          <a:ln w="50800" cap="flat" cmpd="dbl"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200" dirty="0">
                <a:latin typeface="Bookman Old Style" panose="02050604050505020204" pitchFamily="18" charset="0"/>
              </a:rPr>
              <a:t>“The beautiful thing about learning is that no one can take it away from you.”				 	     B. B. King</a:t>
            </a:r>
          </a:p>
        </p:txBody>
      </p:sp>
      <p:sp>
        <p:nvSpPr>
          <p:cNvPr id="3" name="Rectangle 2"/>
          <p:cNvSpPr/>
          <p:nvPr/>
        </p:nvSpPr>
        <p:spPr>
          <a:xfrm>
            <a:off x="1141411" y="2097088"/>
            <a:ext cx="6096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200" i="1" dirty="0">
                <a:latin typeface="Bookman Old Style" panose="02050604050505020204" pitchFamily="18" charset="0"/>
              </a:rPr>
              <a:t>Awarded recognition for showing improvement and determination.</a:t>
            </a:r>
          </a:p>
        </p:txBody>
      </p:sp>
    </p:spTree>
    <p:extLst>
      <p:ext uri="{BB962C8B-B14F-4D97-AF65-F5344CB8AC3E}">
        <p14:creationId xmlns:p14="http://schemas.microsoft.com/office/powerpoint/2010/main" val="26951432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6000">
        <p15:prstTrans prst="peelOff"/>
      </p:transition>
    </mc:Choice>
    <mc:Fallback xmlns="">
      <p:transition spd="slow" advClick="0" advTm="6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93220-DBAD-4079-AFEE-03F23CF58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618518"/>
            <a:ext cx="5894387" cy="1478570"/>
          </a:xfrm>
        </p:spPr>
        <p:txBody>
          <a:bodyPr anchor="b">
            <a:normAutofit/>
          </a:bodyPr>
          <a:lstStyle/>
          <a:p>
            <a:r>
              <a:rPr lang="en-US" sz="4800" dirty="0"/>
              <a:t>Rebekah </a:t>
            </a:r>
            <a:r>
              <a:rPr lang="en-US" sz="4800" dirty="0" err="1"/>
              <a:t>McCreadie</a:t>
            </a:r>
            <a:endParaRPr lang="en-US" sz="4800" dirty="0"/>
          </a:p>
        </p:txBody>
      </p:sp>
      <p:pic>
        <p:nvPicPr>
          <p:cNvPr id="5" name="Content Placeholder 4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B6D6306F-2658-4EEE-B451-B4C00B789E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" r="7024" b="1"/>
          <a:stretch/>
        </p:blipFill>
        <p:spPr>
          <a:xfrm>
            <a:off x="7619998" y="780235"/>
            <a:ext cx="3425199" cy="4840332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9C72D0B8-C152-4F18-A67D-94DBDC6B0C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4306534"/>
            <a:ext cx="5894388" cy="1314033"/>
          </a:xfrm>
          <a:ln w="50800" cap="flat" cmpd="dbl"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>
                <a:latin typeface="Bookman Old Style" panose="02050604050505020204" pitchFamily="18" charset="0"/>
              </a:rPr>
              <a:t>“Always aim high, work hard, and care deeply about what you believe in.”			  	         Hillary Clinton</a:t>
            </a:r>
          </a:p>
        </p:txBody>
      </p:sp>
    </p:spTree>
    <p:extLst>
      <p:ext uri="{BB962C8B-B14F-4D97-AF65-F5344CB8AC3E}">
        <p14:creationId xmlns:p14="http://schemas.microsoft.com/office/powerpoint/2010/main" val="13211473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6000">
        <p15:prstTrans prst="peelOff"/>
      </p:transition>
    </mc:Choice>
    <mc:Fallback xmlns="">
      <p:transition spd="slow" advClick="0" advTm="6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C16A4-5DB3-4432-BFFD-41F6CA3AC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618518"/>
            <a:ext cx="5894387" cy="1478570"/>
          </a:xfrm>
        </p:spPr>
        <p:txBody>
          <a:bodyPr anchor="b">
            <a:normAutofit/>
          </a:bodyPr>
          <a:lstStyle/>
          <a:p>
            <a:r>
              <a:rPr lang="en-US" sz="4800" dirty="0"/>
              <a:t>Chase </a:t>
            </a:r>
            <a:r>
              <a:rPr lang="en-US" sz="4800" dirty="0" err="1"/>
              <a:t>mcmillan</a:t>
            </a:r>
            <a:endParaRPr lang="en-US" sz="4800" dirty="0"/>
          </a:p>
        </p:txBody>
      </p:sp>
      <p:pic>
        <p:nvPicPr>
          <p:cNvPr id="5" name="Content Placeholder 4" descr="A picture containing water, boy, young, sitting&#10;&#10;Description automatically generated">
            <a:extLst>
              <a:ext uri="{FF2B5EF4-FFF2-40B4-BE49-F238E27FC236}">
                <a16:creationId xmlns:a16="http://schemas.microsoft.com/office/drawing/2014/main" id="{43DB578B-4E68-4551-AF62-858A1D1C2D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3" r="3274" b="1"/>
          <a:stretch/>
        </p:blipFill>
        <p:spPr>
          <a:xfrm>
            <a:off x="7619998" y="780235"/>
            <a:ext cx="3425199" cy="4840332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9C72D0B8-C152-4F18-A67D-94DBDC6B0C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1" y="3873787"/>
            <a:ext cx="5894388" cy="1746780"/>
          </a:xfrm>
          <a:ln w="50800" cap="flat" cmpd="dbl"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>
                <a:latin typeface="Bookman Old Style" panose="02050604050505020204" pitchFamily="18" charset="0"/>
              </a:rPr>
              <a:t>“Success is the ability to go from one failure to another with no loss of enthusiasm.”</a:t>
            </a:r>
          </a:p>
          <a:p>
            <a:pPr marL="0" indent="0">
              <a:buNone/>
            </a:pPr>
            <a:r>
              <a:rPr lang="en-US" dirty="0">
                <a:latin typeface="Bookman Old Style" panose="02050604050505020204" pitchFamily="18" charset="0"/>
              </a:rPr>
              <a:t>			     Winston Churchill</a:t>
            </a:r>
          </a:p>
        </p:txBody>
      </p:sp>
    </p:spTree>
    <p:extLst>
      <p:ext uri="{BB962C8B-B14F-4D97-AF65-F5344CB8AC3E}">
        <p14:creationId xmlns:p14="http://schemas.microsoft.com/office/powerpoint/2010/main" val="34600193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6000">
        <p15:prstTrans prst="peelOff"/>
      </p:transition>
    </mc:Choice>
    <mc:Fallback xmlns="">
      <p:transition spd="slow" advClick="0" advTm="6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114D47-4F27-4910-9FD9-0DFB3473A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618518"/>
            <a:ext cx="5894387" cy="1478570"/>
          </a:xfrm>
        </p:spPr>
        <p:txBody>
          <a:bodyPr anchor="b">
            <a:normAutofit/>
          </a:bodyPr>
          <a:lstStyle/>
          <a:p>
            <a:r>
              <a:rPr lang="en-US" sz="4800" dirty="0"/>
              <a:t>Raya </a:t>
            </a:r>
            <a:r>
              <a:rPr lang="en-US" sz="4800" dirty="0" err="1"/>
              <a:t>mcmillan</a:t>
            </a:r>
            <a:endParaRPr lang="en-US" sz="4800" dirty="0"/>
          </a:p>
        </p:txBody>
      </p:sp>
      <p:pic>
        <p:nvPicPr>
          <p:cNvPr id="5" name="Content Placeholder 4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0B579CBC-A956-4BB3-A6A6-F9B6B74B33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7" r="2649" b="1"/>
          <a:stretch/>
        </p:blipFill>
        <p:spPr>
          <a:xfrm>
            <a:off x="7619998" y="780235"/>
            <a:ext cx="3425199" cy="4840332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9C72D0B8-C152-4F18-A67D-94DBDC6B0C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1" y="3873787"/>
            <a:ext cx="5894388" cy="1746780"/>
          </a:xfrm>
          <a:ln w="50800" cap="flat" cmpd="dbl"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>
                <a:latin typeface="Bookman Old Style" panose="02050604050505020204" pitchFamily="18" charset="0"/>
              </a:rPr>
              <a:t>“You have to dance a little bit before you step out into the world each day, because it changes the way you walk.”			   		         Sandra Bullock</a:t>
            </a:r>
          </a:p>
        </p:txBody>
      </p:sp>
    </p:spTree>
    <p:extLst>
      <p:ext uri="{BB962C8B-B14F-4D97-AF65-F5344CB8AC3E}">
        <p14:creationId xmlns:p14="http://schemas.microsoft.com/office/powerpoint/2010/main" val="22678940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6000">
        <p15:prstTrans prst="peelOff"/>
      </p:transition>
    </mc:Choice>
    <mc:Fallback xmlns="">
      <p:transition spd="slow" advClick="0" advTm="6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7D361-07A8-4AAF-87EE-3FBB9987D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618518"/>
            <a:ext cx="5894387" cy="1478570"/>
          </a:xfrm>
        </p:spPr>
        <p:txBody>
          <a:bodyPr anchor="b">
            <a:normAutofit/>
          </a:bodyPr>
          <a:lstStyle/>
          <a:p>
            <a:r>
              <a:rPr lang="en-US" sz="4800" dirty="0"/>
              <a:t>Odin </a:t>
            </a:r>
            <a:r>
              <a:rPr lang="en-US" sz="4800" dirty="0" err="1"/>
              <a:t>mitchell</a:t>
            </a:r>
            <a:endParaRPr lang="en-US" sz="4800" dirty="0"/>
          </a:p>
        </p:txBody>
      </p:sp>
      <p:pic>
        <p:nvPicPr>
          <p:cNvPr id="5" name="Content Placeholder 4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355BDDE1-BE4F-4B0B-9D7F-815EE5CE84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5" r="1712" b="1"/>
          <a:stretch/>
        </p:blipFill>
        <p:spPr>
          <a:xfrm>
            <a:off x="7619998" y="780235"/>
            <a:ext cx="3425199" cy="4840332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9C72D0B8-C152-4F18-A67D-94DBDC6B0C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1" y="3873787"/>
            <a:ext cx="5894388" cy="1746780"/>
          </a:xfrm>
          <a:ln w="50800" cap="flat" cmpd="dbl"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>
                <a:latin typeface="Bookman Old Style" panose="02050604050505020204" pitchFamily="18" charset="0"/>
              </a:rPr>
              <a:t>“If you hear a voice within you say “you cannot paint,” then by all means paint, and that voice will be silenced.”			 		    Vincent Van Gogh</a:t>
            </a:r>
          </a:p>
        </p:txBody>
      </p:sp>
    </p:spTree>
    <p:extLst>
      <p:ext uri="{BB962C8B-B14F-4D97-AF65-F5344CB8AC3E}">
        <p14:creationId xmlns:p14="http://schemas.microsoft.com/office/powerpoint/2010/main" val="3318897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6000">
        <p15:prstTrans prst="peelOff"/>
      </p:transition>
    </mc:Choice>
    <mc:Fallback xmlns="">
      <p:transition spd="slow" advClick="0" advTm="6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8E1DDAD8-1D10-4640-A034-BE90015E3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13" name="Rectangle 12">
              <a:extLst>
                <a:ext uri="{FF2B5EF4-FFF2-40B4-BE49-F238E27FC236}">
                  <a16:creationId xmlns:a16="http://schemas.microsoft.com/office/drawing/2014/main" id="{52FE7688-721D-4A97-B007-BDE056094D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9E73A810-8571-4A9D-A3CB-336933AB4C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:p14="http://schemas.microsoft.com/office/powerpoint/2010/main" xmlns:a14="http://schemas.microsoft.com/office/drawing/2010/main" xmlns:a16="http://schemas.microsoft.com/office/drawing/2014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Content Placeholder 4" descr="A picture containing indoor, table, sitting, set&#10;&#10;Description automatically generated">
            <a:extLst>
              <a:ext uri="{FF2B5EF4-FFF2-40B4-BE49-F238E27FC236}">
                <a16:creationId xmlns:a16="http://schemas.microsoft.com/office/drawing/2014/main" id="{59780685-E558-4637-9551-4DD2D6E267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9"/>
          <a:stretch/>
        </p:blipFill>
        <p:spPr>
          <a:xfrm rot="10800000">
            <a:off x="2326997" y="442664"/>
            <a:ext cx="8566708" cy="6026400"/>
          </a:xfrm>
          <a:prstGeom prst="roundRect">
            <a:avLst>
              <a:gd name="adj" fmla="val 16667"/>
            </a:avLst>
          </a:prstGeom>
          <a:ln w="88900">
            <a:solidFill>
              <a:srgbClr val="FFFFFF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FD642FB6-2808-4BC5-AE0B-7302C24B7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solidFill>
            <a:schemeClr val="tx1">
              <a:alpha val="70000"/>
            </a:schemeClr>
          </a:solidFill>
          <a:effectLst/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B0B8F04-D9A7-48E5-A29C-51A66B59D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D6D18883-6BFF-42BB-8088-FCCF83F9CF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1D0FEFB3-A009-4D0F-9107-C0B17786FB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8E86C7F-B981-4448-8A1A-856F7124FF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4C6CFFD9-BA00-4184-8310-5FC9550954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A1892DF3-4848-496C-8664-DFD32EE250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D6DB8C30-651E-4D8F-A70C-163FC58427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563DFB81-F969-4F44-BA6C-634795642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3">
              <a:extLst>
                <a:ext uri="{FF2B5EF4-FFF2-40B4-BE49-F238E27FC236}">
                  <a16:creationId xmlns:a16="http://schemas.microsoft.com/office/drawing/2014/main" id="{8E5DE346-AFCA-40DA-B5E2-93A86EA54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4">
              <a:extLst>
                <a:ext uri="{FF2B5EF4-FFF2-40B4-BE49-F238E27FC236}">
                  <a16:creationId xmlns:a16="http://schemas.microsoft.com/office/drawing/2014/main" id="{77A34306-2AE8-43D0-9686-E97B3B53FE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5">
              <a:extLst>
                <a:ext uri="{FF2B5EF4-FFF2-40B4-BE49-F238E27FC236}">
                  <a16:creationId xmlns:a16="http://schemas.microsoft.com/office/drawing/2014/main" id="{B9CC10F0-FFCD-4CB9-AF4C-22722D20B7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16">
              <a:extLst>
                <a:ext uri="{FF2B5EF4-FFF2-40B4-BE49-F238E27FC236}">
                  <a16:creationId xmlns:a16="http://schemas.microsoft.com/office/drawing/2014/main" id="{2A6B0E38-C962-4491-BFDA-75378B4D67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17">
              <a:extLst>
                <a:ext uri="{FF2B5EF4-FFF2-40B4-BE49-F238E27FC236}">
                  <a16:creationId xmlns:a16="http://schemas.microsoft.com/office/drawing/2014/main" id="{655F640B-8407-487C-8696-F47451478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18">
              <a:extLst>
                <a:ext uri="{FF2B5EF4-FFF2-40B4-BE49-F238E27FC236}">
                  <a16:creationId xmlns:a16="http://schemas.microsoft.com/office/drawing/2014/main" id="{FAB4F099-4FF6-4410-A5B9-2A5355719C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19">
              <a:extLst>
                <a:ext uri="{FF2B5EF4-FFF2-40B4-BE49-F238E27FC236}">
                  <a16:creationId xmlns:a16="http://schemas.microsoft.com/office/drawing/2014/main" id="{6FE80B6E-3DA9-4304-9925-12E578C4E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0">
              <a:extLst>
                <a:ext uri="{FF2B5EF4-FFF2-40B4-BE49-F238E27FC236}">
                  <a16:creationId xmlns:a16="http://schemas.microsoft.com/office/drawing/2014/main" id="{67D1CB75-0CBA-4E13-924C-21F221D7BF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1">
              <a:extLst>
                <a:ext uri="{FF2B5EF4-FFF2-40B4-BE49-F238E27FC236}">
                  <a16:creationId xmlns:a16="http://schemas.microsoft.com/office/drawing/2014/main" id="{F2CC783B-FA45-4777-A76A-982B285C7C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2">
              <a:extLst>
                <a:ext uri="{FF2B5EF4-FFF2-40B4-BE49-F238E27FC236}">
                  <a16:creationId xmlns:a16="http://schemas.microsoft.com/office/drawing/2014/main" id="{D68F4DD3-D736-4B78-972E-F5128CFBE7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3">
              <a:extLst>
                <a:ext uri="{FF2B5EF4-FFF2-40B4-BE49-F238E27FC236}">
                  <a16:creationId xmlns:a16="http://schemas.microsoft.com/office/drawing/2014/main" id="{B14AF103-15B3-4796-A71A-297D37E176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4">
              <a:extLst>
                <a:ext uri="{FF2B5EF4-FFF2-40B4-BE49-F238E27FC236}">
                  <a16:creationId xmlns:a16="http://schemas.microsoft.com/office/drawing/2014/main" id="{B0B240FB-0453-4B6F-9F9B-C2C3305AC5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5">
              <a:extLst>
                <a:ext uri="{FF2B5EF4-FFF2-40B4-BE49-F238E27FC236}">
                  <a16:creationId xmlns:a16="http://schemas.microsoft.com/office/drawing/2014/main" id="{EBBBDCEE-433E-40F3-B49D-375CB162A8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26">
              <a:extLst>
                <a:ext uri="{FF2B5EF4-FFF2-40B4-BE49-F238E27FC236}">
                  <a16:creationId xmlns:a16="http://schemas.microsoft.com/office/drawing/2014/main" id="{09B123C6-141E-4A37-B5A7-27E7764FA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27">
              <a:extLst>
                <a:ext uri="{FF2B5EF4-FFF2-40B4-BE49-F238E27FC236}">
                  <a16:creationId xmlns:a16="http://schemas.microsoft.com/office/drawing/2014/main" id="{1FA1F521-36A1-49FF-84A7-229E8970F7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Freeform 28">
              <a:extLst>
                <a:ext uri="{FF2B5EF4-FFF2-40B4-BE49-F238E27FC236}">
                  <a16:creationId xmlns:a16="http://schemas.microsoft.com/office/drawing/2014/main" id="{DE512F89-D901-4487-A42C-02345EC5FC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1" name="Freeform 29">
              <a:extLst>
                <a:ext uri="{FF2B5EF4-FFF2-40B4-BE49-F238E27FC236}">
                  <a16:creationId xmlns:a16="http://schemas.microsoft.com/office/drawing/2014/main" id="{ED3ED0E5-3226-4B78-B3EA-C591824B89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0">
              <a:extLst>
                <a:ext uri="{FF2B5EF4-FFF2-40B4-BE49-F238E27FC236}">
                  <a16:creationId xmlns:a16="http://schemas.microsoft.com/office/drawing/2014/main" id="{9CBB1F68-B6DE-4ECF-B20F-328F9811E2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1">
              <a:extLst>
                <a:ext uri="{FF2B5EF4-FFF2-40B4-BE49-F238E27FC236}">
                  <a16:creationId xmlns:a16="http://schemas.microsoft.com/office/drawing/2014/main" id="{A566C551-9523-4D97-A8CF-5C91F436C5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2">
              <a:extLst>
                <a:ext uri="{FF2B5EF4-FFF2-40B4-BE49-F238E27FC236}">
                  <a16:creationId xmlns:a16="http://schemas.microsoft.com/office/drawing/2014/main" id="{9E166BA0-9268-4419-9332-2D30C21239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B700C031-AA54-4DC7-B8A2-2569B3FA65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6" name="Freeform 34">
              <a:extLst>
                <a:ext uri="{FF2B5EF4-FFF2-40B4-BE49-F238E27FC236}">
                  <a16:creationId xmlns:a16="http://schemas.microsoft.com/office/drawing/2014/main" id="{03045EC8-ECC8-473F-8786-DE266F05B1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35">
              <a:extLst>
                <a:ext uri="{FF2B5EF4-FFF2-40B4-BE49-F238E27FC236}">
                  <a16:creationId xmlns:a16="http://schemas.microsoft.com/office/drawing/2014/main" id="{9337EBA2-5088-4A44-8C0B-A6EE78989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36">
              <a:extLst>
                <a:ext uri="{FF2B5EF4-FFF2-40B4-BE49-F238E27FC236}">
                  <a16:creationId xmlns:a16="http://schemas.microsoft.com/office/drawing/2014/main" id="{3486A705-2593-45C9-A13E-8E2FB7C354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37">
              <a:extLst>
                <a:ext uri="{FF2B5EF4-FFF2-40B4-BE49-F238E27FC236}">
                  <a16:creationId xmlns:a16="http://schemas.microsoft.com/office/drawing/2014/main" id="{F357321C-6DEE-4D02-A997-75E47EE0E0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38">
              <a:extLst>
                <a:ext uri="{FF2B5EF4-FFF2-40B4-BE49-F238E27FC236}">
                  <a16:creationId xmlns:a16="http://schemas.microsoft.com/office/drawing/2014/main" id="{D0B8F87F-3530-4BCD-A8E5-C1B83707B5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39">
              <a:extLst>
                <a:ext uri="{FF2B5EF4-FFF2-40B4-BE49-F238E27FC236}">
                  <a16:creationId xmlns:a16="http://schemas.microsoft.com/office/drawing/2014/main" id="{5BE86BA3-AB0E-4F70-A552-0D9EB9E98E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Freeform 40">
              <a:extLst>
                <a:ext uri="{FF2B5EF4-FFF2-40B4-BE49-F238E27FC236}">
                  <a16:creationId xmlns:a16="http://schemas.microsoft.com/office/drawing/2014/main" id="{DF5FE773-B9AE-4A3F-8EDC-165CE579BD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3" name="Freeform 41">
              <a:extLst>
                <a:ext uri="{FF2B5EF4-FFF2-40B4-BE49-F238E27FC236}">
                  <a16:creationId xmlns:a16="http://schemas.microsoft.com/office/drawing/2014/main" id="{4A03D7BE-B358-4F8B-85EA-65E0CBF2D1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2">
              <a:extLst>
                <a:ext uri="{FF2B5EF4-FFF2-40B4-BE49-F238E27FC236}">
                  <a16:creationId xmlns:a16="http://schemas.microsoft.com/office/drawing/2014/main" id="{A6548877-0957-435B-A419-389A278E57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3">
              <a:extLst>
                <a:ext uri="{FF2B5EF4-FFF2-40B4-BE49-F238E27FC236}">
                  <a16:creationId xmlns:a16="http://schemas.microsoft.com/office/drawing/2014/main" id="{B2D5EA95-9E60-468A-8DA1-40F05C9BDA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4">
              <a:extLst>
                <a:ext uri="{FF2B5EF4-FFF2-40B4-BE49-F238E27FC236}">
                  <a16:creationId xmlns:a16="http://schemas.microsoft.com/office/drawing/2014/main" id="{C9B409CE-11E5-40D1-8C9B-86614EAE2A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9E594AF5-DB50-4227-AC2F-10EE5233C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8" name="Freeform 46">
              <a:extLst>
                <a:ext uri="{FF2B5EF4-FFF2-40B4-BE49-F238E27FC236}">
                  <a16:creationId xmlns:a16="http://schemas.microsoft.com/office/drawing/2014/main" id="{9335DCAF-74A2-4994-B5BF-1C079A40A5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47">
              <a:extLst>
                <a:ext uri="{FF2B5EF4-FFF2-40B4-BE49-F238E27FC236}">
                  <a16:creationId xmlns:a16="http://schemas.microsoft.com/office/drawing/2014/main" id="{1DC8E1A2-0C6B-4BA9-85F4-3645AED5DE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48">
              <a:extLst>
                <a:ext uri="{FF2B5EF4-FFF2-40B4-BE49-F238E27FC236}">
                  <a16:creationId xmlns:a16="http://schemas.microsoft.com/office/drawing/2014/main" id="{28F38DE0-3BEE-441A-8212-E77DA2328A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49">
              <a:extLst>
                <a:ext uri="{FF2B5EF4-FFF2-40B4-BE49-F238E27FC236}">
                  <a16:creationId xmlns:a16="http://schemas.microsoft.com/office/drawing/2014/main" id="{AE81208E-D239-496C-A312-506B0241B3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0">
              <a:extLst>
                <a:ext uri="{FF2B5EF4-FFF2-40B4-BE49-F238E27FC236}">
                  <a16:creationId xmlns:a16="http://schemas.microsoft.com/office/drawing/2014/main" id="{242FE966-DDA4-4668-B8D6-C4B0D4C78E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1">
              <a:extLst>
                <a:ext uri="{FF2B5EF4-FFF2-40B4-BE49-F238E27FC236}">
                  <a16:creationId xmlns:a16="http://schemas.microsoft.com/office/drawing/2014/main" id="{FB0A5F60-550F-4025-9DCE-6F42A7C064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2">
              <a:extLst>
                <a:ext uri="{FF2B5EF4-FFF2-40B4-BE49-F238E27FC236}">
                  <a16:creationId xmlns:a16="http://schemas.microsoft.com/office/drawing/2014/main" id="{D7B61D18-4A61-44C9-A809-40639E8C1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3">
              <a:extLst>
                <a:ext uri="{FF2B5EF4-FFF2-40B4-BE49-F238E27FC236}">
                  <a16:creationId xmlns:a16="http://schemas.microsoft.com/office/drawing/2014/main" id="{CB26E7EB-DC12-4BA7-B5DE-09EF2C1D0A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6" name="Freeform 54">
              <a:extLst>
                <a:ext uri="{FF2B5EF4-FFF2-40B4-BE49-F238E27FC236}">
                  <a16:creationId xmlns:a16="http://schemas.microsoft.com/office/drawing/2014/main" id="{921237B4-9D85-4611-851F-5DBD71544A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7" name="Freeform 55">
              <a:extLst>
                <a:ext uri="{FF2B5EF4-FFF2-40B4-BE49-F238E27FC236}">
                  <a16:creationId xmlns:a16="http://schemas.microsoft.com/office/drawing/2014/main" id="{C91509DE-9FAA-4E84-BCC1-CDDBEA8AC0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8" name="Freeform 56">
              <a:extLst>
                <a:ext uri="{FF2B5EF4-FFF2-40B4-BE49-F238E27FC236}">
                  <a16:creationId xmlns:a16="http://schemas.microsoft.com/office/drawing/2014/main" id="{C7029B06-6A09-4E46-BA86-F3C66DBDD4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9" name="Freeform 57">
              <a:extLst>
                <a:ext uri="{FF2B5EF4-FFF2-40B4-BE49-F238E27FC236}">
                  <a16:creationId xmlns:a16="http://schemas.microsoft.com/office/drawing/2014/main" id="{FF4ACFBF-D1F2-47B1-B0EB-F08C6508BD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0" name="Freeform 58">
              <a:extLst>
                <a:ext uri="{FF2B5EF4-FFF2-40B4-BE49-F238E27FC236}">
                  <a16:creationId xmlns:a16="http://schemas.microsoft.com/office/drawing/2014/main" id="{A6FD1991-3A0E-4F63-BAD9-A98C298604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</p:spTree>
    <p:extLst>
      <p:ext uri="{BB962C8B-B14F-4D97-AF65-F5344CB8AC3E}">
        <p14:creationId xmlns:p14="http://schemas.microsoft.com/office/powerpoint/2010/main" val="3837347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657E9D-61E6-4EA5-B0A9-D3DA24121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618518"/>
            <a:ext cx="5894387" cy="1478570"/>
          </a:xfrm>
        </p:spPr>
        <p:txBody>
          <a:bodyPr anchor="b">
            <a:normAutofit/>
          </a:bodyPr>
          <a:lstStyle/>
          <a:p>
            <a:r>
              <a:rPr lang="en-US" sz="4800" dirty="0"/>
              <a:t>Lauren </a:t>
            </a:r>
            <a:r>
              <a:rPr lang="en-US" sz="4800" dirty="0" err="1"/>
              <a:t>muir</a:t>
            </a:r>
            <a:endParaRPr lang="en-US" sz="4800" dirty="0"/>
          </a:p>
        </p:txBody>
      </p:sp>
      <p:pic>
        <p:nvPicPr>
          <p:cNvPr id="5" name="Content Placeholder 4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9111B4D4-C54D-46F4-9B1C-2C1E7B5F44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5" r="1712" b="1"/>
          <a:stretch/>
        </p:blipFill>
        <p:spPr>
          <a:xfrm>
            <a:off x="7619998" y="780235"/>
            <a:ext cx="3425199" cy="4840332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9C72D0B8-C152-4F18-A67D-94DBDC6B0C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4245104"/>
            <a:ext cx="5894388" cy="1375463"/>
          </a:xfrm>
          <a:ln w="50800" cap="flat" cmpd="dbl"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>
                <a:latin typeface="Bookman Old Style" panose="02050604050505020204" pitchFamily="18" charset="0"/>
              </a:rPr>
              <a:t>“The only impossible journey is the one you never begin.”							     Anthony Robbins</a:t>
            </a:r>
          </a:p>
        </p:txBody>
      </p:sp>
    </p:spTree>
    <p:extLst>
      <p:ext uri="{BB962C8B-B14F-4D97-AF65-F5344CB8AC3E}">
        <p14:creationId xmlns:p14="http://schemas.microsoft.com/office/powerpoint/2010/main" val="33400671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6000">
        <p15:prstTrans prst="peelOff"/>
      </p:transition>
    </mc:Choice>
    <mc:Fallback xmlns="">
      <p:transition spd="slow" advClick="0" advTm="6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33280-81CC-40DC-93D7-E465CA51C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618518"/>
            <a:ext cx="5894387" cy="1478570"/>
          </a:xfrm>
        </p:spPr>
        <p:txBody>
          <a:bodyPr anchor="b">
            <a:normAutofit/>
          </a:bodyPr>
          <a:lstStyle/>
          <a:p>
            <a:r>
              <a:rPr lang="en-US" sz="4800" dirty="0"/>
              <a:t>Morgan ness</a:t>
            </a:r>
          </a:p>
        </p:txBody>
      </p:sp>
      <p:pic>
        <p:nvPicPr>
          <p:cNvPr id="5" name="Content Placeholder 4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8870112E-C37B-4291-A41C-F1F0DC4699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5" r="5462" b="1"/>
          <a:stretch/>
        </p:blipFill>
        <p:spPr>
          <a:xfrm>
            <a:off x="7619998" y="780235"/>
            <a:ext cx="3425199" cy="4840332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9C72D0B8-C152-4F18-A67D-94DBDC6B0C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3998970"/>
            <a:ext cx="5894388" cy="1621597"/>
          </a:xfrm>
          <a:ln w="50800" cap="flat" cmpd="dbl"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200" dirty="0">
                <a:latin typeface="Bookman Old Style" panose="02050604050505020204" pitchFamily="18" charset="0"/>
              </a:rPr>
              <a:t>“Take pride in how far you’ve come. Have faith in how far you can go. But don’t forget to enjoy the journey.”				 	  Michael Josephson</a:t>
            </a:r>
          </a:p>
        </p:txBody>
      </p:sp>
      <p:sp>
        <p:nvSpPr>
          <p:cNvPr id="3" name="Rectangle 2"/>
          <p:cNvSpPr/>
          <p:nvPr/>
        </p:nvSpPr>
        <p:spPr>
          <a:xfrm>
            <a:off x="1141412" y="2097088"/>
            <a:ext cx="6096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200" i="1" dirty="0">
                <a:latin typeface="Bookman Old Style" panose="02050604050505020204" pitchFamily="18" charset="0"/>
              </a:rPr>
              <a:t>Awarded recognition of having demonstrated school spirit.</a:t>
            </a:r>
          </a:p>
        </p:txBody>
      </p:sp>
    </p:spTree>
    <p:extLst>
      <p:ext uri="{BB962C8B-B14F-4D97-AF65-F5344CB8AC3E}">
        <p14:creationId xmlns:p14="http://schemas.microsoft.com/office/powerpoint/2010/main" val="2375116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6000">
        <p15:prstTrans prst="peelOff"/>
      </p:transition>
    </mc:Choice>
    <mc:Fallback xmlns="">
      <p:transition spd="slow" advClick="0" advTm="6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E17AE-E225-4E15-ABE5-75E3762B4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618518"/>
            <a:ext cx="5894387" cy="1478570"/>
          </a:xfrm>
        </p:spPr>
        <p:txBody>
          <a:bodyPr anchor="b">
            <a:normAutofit/>
          </a:bodyPr>
          <a:lstStyle/>
          <a:p>
            <a:r>
              <a:rPr lang="en-US" sz="4800" dirty="0"/>
              <a:t>Emma pope</a:t>
            </a:r>
          </a:p>
        </p:txBody>
      </p:sp>
      <p:pic>
        <p:nvPicPr>
          <p:cNvPr id="5" name="Content Placeholder 4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241C4832-59C0-4126-83C8-5FD3829BB6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" r="10149" b="1"/>
          <a:stretch/>
        </p:blipFill>
        <p:spPr>
          <a:xfrm>
            <a:off x="7619998" y="780235"/>
            <a:ext cx="3425199" cy="4840332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9C72D0B8-C152-4F18-A67D-94DBDC6B0C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4002507"/>
            <a:ext cx="5894388" cy="1618060"/>
          </a:xfrm>
          <a:ln w="50800" cap="flat" cmpd="dbl"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200" dirty="0">
                <a:latin typeface="Bookman Old Style" panose="02050604050505020204" pitchFamily="18" charset="0"/>
              </a:rPr>
              <a:t>“If you want something you’ve never had, you must be willing to do something you’ve never done.”					 		     Thomas Jefferson</a:t>
            </a:r>
          </a:p>
        </p:txBody>
      </p:sp>
      <p:sp>
        <p:nvSpPr>
          <p:cNvPr id="3" name="Rectangle 2"/>
          <p:cNvSpPr/>
          <p:nvPr/>
        </p:nvSpPr>
        <p:spPr>
          <a:xfrm>
            <a:off x="1141412" y="2080301"/>
            <a:ext cx="6096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200" i="1" dirty="0">
                <a:latin typeface="Bookman Old Style" panose="02050604050505020204" pitchFamily="18" charset="0"/>
              </a:rPr>
              <a:t>Awarded recognition for showing initiative and improvement.</a:t>
            </a:r>
          </a:p>
        </p:txBody>
      </p:sp>
    </p:spTree>
    <p:extLst>
      <p:ext uri="{BB962C8B-B14F-4D97-AF65-F5344CB8AC3E}">
        <p14:creationId xmlns:p14="http://schemas.microsoft.com/office/powerpoint/2010/main" val="15326858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6000">
        <p15:prstTrans prst="peelOff"/>
      </p:transition>
    </mc:Choice>
    <mc:Fallback xmlns="">
      <p:transition spd="slow" advClick="0" advTm="60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1E541-E47C-4F6D-8F69-216FD9660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618518"/>
            <a:ext cx="5894387" cy="1478570"/>
          </a:xfrm>
        </p:spPr>
        <p:txBody>
          <a:bodyPr anchor="b">
            <a:normAutofit/>
          </a:bodyPr>
          <a:lstStyle/>
          <a:p>
            <a:r>
              <a:rPr lang="en-US" sz="4800" dirty="0"/>
              <a:t>Emmerson pope</a:t>
            </a:r>
          </a:p>
        </p:txBody>
      </p:sp>
      <p:pic>
        <p:nvPicPr>
          <p:cNvPr id="5" name="Content Placeholder 4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D56616CE-EB73-4511-89A9-FCC55B972F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" r="6711" b="1"/>
          <a:stretch/>
        </p:blipFill>
        <p:spPr>
          <a:xfrm>
            <a:off x="7619998" y="780235"/>
            <a:ext cx="3425199" cy="4840332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9C72D0B8-C152-4F18-A67D-94DBDC6B0C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1" y="3644406"/>
            <a:ext cx="5894388" cy="1976161"/>
          </a:xfrm>
          <a:ln w="50800" cap="flat" cmpd="dbl"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200" dirty="0">
                <a:latin typeface="Bookman Old Style" panose="02050604050505020204" pitchFamily="18" charset="0"/>
              </a:rPr>
              <a:t>“When you take risks, you learn that there will be times when you succeed and there will be times when you fail, and both are equally important.”					      Ellen DeGeneres</a:t>
            </a:r>
          </a:p>
        </p:txBody>
      </p:sp>
    </p:spTree>
    <p:extLst>
      <p:ext uri="{BB962C8B-B14F-4D97-AF65-F5344CB8AC3E}">
        <p14:creationId xmlns:p14="http://schemas.microsoft.com/office/powerpoint/2010/main" val="1080751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6000">
        <p15:prstTrans prst="peelOff"/>
      </p:transition>
    </mc:Choice>
    <mc:Fallback xmlns="">
      <p:transition spd="slow" advClick="0" advTm="6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255BB-8EA5-4F1C-8197-FC8ED7546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618518"/>
            <a:ext cx="5894387" cy="1478570"/>
          </a:xfrm>
        </p:spPr>
        <p:txBody>
          <a:bodyPr anchor="b">
            <a:normAutofit/>
          </a:bodyPr>
          <a:lstStyle/>
          <a:p>
            <a:r>
              <a:rPr lang="en-US" sz="4800" dirty="0"/>
              <a:t>Austin </a:t>
            </a:r>
            <a:r>
              <a:rPr lang="en-US" sz="4800" dirty="0" err="1"/>
              <a:t>reicker</a:t>
            </a:r>
            <a:endParaRPr lang="en-US" sz="4800" dirty="0"/>
          </a:p>
        </p:txBody>
      </p:sp>
      <p:pic>
        <p:nvPicPr>
          <p:cNvPr id="5" name="Content Placeholder 4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C7354A12-7B7B-45A4-BF4E-0DA32D8173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0" r="3587" b="1"/>
          <a:stretch/>
        </p:blipFill>
        <p:spPr>
          <a:xfrm>
            <a:off x="7619998" y="780235"/>
            <a:ext cx="3425199" cy="4840332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9C72D0B8-C152-4F18-A67D-94DBDC6B0C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1" y="4155237"/>
            <a:ext cx="5894388" cy="1404460"/>
          </a:xfrm>
          <a:ln w="50800" cap="flat" cmpd="dbl"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>
                <a:latin typeface="Bookman Old Style" panose="02050604050505020204" pitchFamily="18" charset="0"/>
              </a:rPr>
              <a:t>“Go confidently in the direction of your dreams. Live the life you have imagined.”</a:t>
            </a:r>
          </a:p>
          <a:p>
            <a:pPr marL="0" indent="0">
              <a:buNone/>
            </a:pPr>
            <a:r>
              <a:rPr lang="en-US" dirty="0">
                <a:latin typeface="Bookman Old Style" panose="02050604050505020204" pitchFamily="18" charset="0"/>
              </a:rPr>
              <a:t>			Henry David Thoreau</a:t>
            </a:r>
          </a:p>
        </p:txBody>
      </p:sp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9C72D0B8-C152-4F18-A67D-94DBDC6B0C12}"/>
              </a:ext>
            </a:extLst>
          </p:cNvPr>
          <p:cNvSpPr txBox="1">
            <a:spLocks/>
          </p:cNvSpPr>
          <p:nvPr/>
        </p:nvSpPr>
        <p:spPr>
          <a:xfrm>
            <a:off x="1141411" y="1998708"/>
            <a:ext cx="5894388" cy="1090805"/>
          </a:xfrm>
          <a:prstGeom prst="rect">
            <a:avLst/>
          </a:prstGeom>
          <a:ln w="50800" cap="flat" cmpd="dbl"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v"/>
            </a:pPr>
            <a:r>
              <a:rPr lang="en-US" sz="2000" i="1" dirty="0">
                <a:latin typeface="Bookman Old Style" panose="02050604050505020204" pitchFamily="18" charset="0"/>
              </a:rPr>
              <a:t>Awarded recognition for making a great effort in Grade 8 Mathematics.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000" i="1" dirty="0">
                <a:latin typeface="Bookman Old Style" panose="02050604050505020204" pitchFamily="18" charset="0"/>
              </a:rPr>
              <a:t>Awarded recognition of having the highest standing in Grade 8 French Immersion Language Arts.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000" i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50769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0000">
        <p15:prstTrans prst="peelOff"/>
      </p:transition>
    </mc:Choice>
    <mc:Fallback xmlns="">
      <p:transition spd="slow" advClick="0" advTm="100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5959E-28F7-418F-A2B1-792C93E76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618518"/>
            <a:ext cx="5894387" cy="1478570"/>
          </a:xfrm>
        </p:spPr>
        <p:txBody>
          <a:bodyPr anchor="b">
            <a:normAutofit/>
          </a:bodyPr>
          <a:lstStyle/>
          <a:p>
            <a:r>
              <a:rPr lang="en-US" sz="4800" dirty="0"/>
              <a:t>Thomas </a:t>
            </a:r>
            <a:r>
              <a:rPr lang="en-US" sz="4800" dirty="0" err="1"/>
              <a:t>ricketson</a:t>
            </a:r>
            <a:endParaRPr lang="en-US" sz="4800" dirty="0"/>
          </a:p>
        </p:txBody>
      </p:sp>
      <p:pic>
        <p:nvPicPr>
          <p:cNvPr id="5" name="Content Placeholder 4" descr="A close up of a boy&#10;&#10;Description automatically generated">
            <a:extLst>
              <a:ext uri="{FF2B5EF4-FFF2-40B4-BE49-F238E27FC236}">
                <a16:creationId xmlns:a16="http://schemas.microsoft.com/office/drawing/2014/main" id="{9C4FCD73-7562-443A-9CDF-2A16183C96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8" r="2649" b="1"/>
          <a:stretch/>
        </p:blipFill>
        <p:spPr>
          <a:xfrm>
            <a:off x="7619998" y="780235"/>
            <a:ext cx="3425199" cy="4840332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9C72D0B8-C152-4F18-A67D-94DBDC6B0C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3831019"/>
            <a:ext cx="5894388" cy="1789548"/>
          </a:xfrm>
          <a:ln w="50800" cap="flat" cmpd="dbl"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dirty="0">
                <a:latin typeface="Bookman Old Style" panose="02050604050505020204" pitchFamily="18" charset="0"/>
              </a:rPr>
              <a:t>“Things turn out best for people who make the best out of the way things turn out.”</a:t>
            </a:r>
          </a:p>
          <a:p>
            <a:pPr marL="0" indent="0">
              <a:buNone/>
            </a:pPr>
            <a:r>
              <a:rPr lang="en-US" sz="2200" dirty="0">
                <a:latin typeface="Bookman Old Style" panose="02050604050505020204" pitchFamily="18" charset="0"/>
              </a:rPr>
              <a:t>				 Art </a:t>
            </a:r>
            <a:r>
              <a:rPr lang="en-US" sz="2200" dirty="0" err="1">
                <a:latin typeface="Bookman Old Style" panose="02050604050505020204" pitchFamily="18" charset="0"/>
              </a:rPr>
              <a:t>Linkletter</a:t>
            </a:r>
            <a:endParaRPr lang="en-US" sz="22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33529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6000">
        <p15:prstTrans prst="peelOff"/>
      </p:transition>
    </mc:Choice>
    <mc:Fallback xmlns="">
      <p:transition spd="slow" advClick="0" advTm="600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31463-204F-4CB9-90BD-0250BD14B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618518"/>
            <a:ext cx="5894387" cy="1478570"/>
          </a:xfrm>
        </p:spPr>
        <p:txBody>
          <a:bodyPr anchor="b">
            <a:normAutofit/>
          </a:bodyPr>
          <a:lstStyle/>
          <a:p>
            <a:r>
              <a:rPr lang="en-US" sz="4800" dirty="0"/>
              <a:t>Jackson </a:t>
            </a:r>
            <a:r>
              <a:rPr lang="en-US" sz="4800" dirty="0" err="1"/>
              <a:t>sherwood</a:t>
            </a:r>
            <a:endParaRPr lang="en-US" sz="4800" dirty="0"/>
          </a:p>
        </p:txBody>
      </p:sp>
      <p:pic>
        <p:nvPicPr>
          <p:cNvPr id="5" name="Content Placeholder 4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A46FA309-01AE-4A9F-B623-79A7B85C04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5" r="462" b="1"/>
          <a:stretch/>
        </p:blipFill>
        <p:spPr>
          <a:xfrm>
            <a:off x="7619998" y="780235"/>
            <a:ext cx="3425199" cy="4840332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9C72D0B8-C152-4F18-A67D-94DBDC6B0C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1" y="3495117"/>
            <a:ext cx="5894388" cy="2129470"/>
          </a:xfrm>
          <a:ln w="50800" cap="flat" cmpd="dbl"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>
                <a:latin typeface="Bookman Old Style" panose="02050604050505020204" pitchFamily="18" charset="0"/>
              </a:rPr>
              <a:t>“Don't let the noise of others' opinions drown out your own inner voice. And most important, have the courage to follow your heart and intuition.”</a:t>
            </a:r>
            <a:br>
              <a:rPr lang="en-US" sz="2200" dirty="0">
                <a:latin typeface="Bookman Old Style" panose="02050604050505020204" pitchFamily="18" charset="0"/>
              </a:rPr>
            </a:br>
            <a:r>
              <a:rPr lang="en-US" sz="2200" dirty="0">
                <a:latin typeface="Bookman Old Style" panose="02050604050505020204" pitchFamily="18" charset="0"/>
              </a:rPr>
              <a:t>				      Steve Jobs</a:t>
            </a:r>
          </a:p>
        </p:txBody>
      </p:sp>
    </p:spTree>
    <p:extLst>
      <p:ext uri="{BB962C8B-B14F-4D97-AF65-F5344CB8AC3E}">
        <p14:creationId xmlns:p14="http://schemas.microsoft.com/office/powerpoint/2010/main" val="24200876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6000">
        <p15:prstTrans prst="peelOff"/>
      </p:transition>
    </mc:Choice>
    <mc:Fallback xmlns="">
      <p:transition spd="slow" advClick="0" advTm="600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6EDB7-0F2D-437A-A93A-61644D052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618518"/>
            <a:ext cx="5894387" cy="1478570"/>
          </a:xfrm>
        </p:spPr>
        <p:txBody>
          <a:bodyPr anchor="b">
            <a:normAutofit/>
          </a:bodyPr>
          <a:lstStyle/>
          <a:p>
            <a:r>
              <a:rPr lang="en-US" sz="4800" dirty="0"/>
              <a:t>Ryder smith</a:t>
            </a:r>
          </a:p>
        </p:txBody>
      </p:sp>
      <p:pic>
        <p:nvPicPr>
          <p:cNvPr id="5" name="Content Placeholder 4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3E46C1AC-037B-4B2B-853A-F5370B035A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3" r="3274" b="1"/>
          <a:stretch/>
        </p:blipFill>
        <p:spPr>
          <a:xfrm>
            <a:off x="7619998" y="780235"/>
            <a:ext cx="3425199" cy="4840332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9C72D0B8-C152-4F18-A67D-94DBDC6B0C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1" y="4257276"/>
            <a:ext cx="5894388" cy="1383882"/>
          </a:xfrm>
          <a:ln w="50800" cap="flat" cmpd="dbl"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>
                <a:latin typeface="Bookman Old Style" panose="02050604050505020204" pitchFamily="18" charset="0"/>
              </a:rPr>
              <a:t>“If you can imagine it, you can achieve it; if you can dream it, you can become it.”</a:t>
            </a:r>
            <a:br>
              <a:rPr lang="en-US" sz="2200" dirty="0">
                <a:latin typeface="Bookman Old Style" panose="02050604050505020204" pitchFamily="18" charset="0"/>
              </a:rPr>
            </a:br>
            <a:r>
              <a:rPr lang="en-US" sz="2200" dirty="0">
                <a:latin typeface="Bookman Old Style" panose="02050604050505020204" pitchFamily="18" charset="0"/>
              </a:rPr>
              <a:t>			William Arthur Ward</a:t>
            </a:r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9C72D0B8-C152-4F18-A67D-94DBDC6B0C12}"/>
              </a:ext>
            </a:extLst>
          </p:cNvPr>
          <p:cNvSpPr txBox="1">
            <a:spLocks/>
          </p:cNvSpPr>
          <p:nvPr/>
        </p:nvSpPr>
        <p:spPr>
          <a:xfrm>
            <a:off x="1141411" y="2097088"/>
            <a:ext cx="5894388" cy="2160188"/>
          </a:xfrm>
          <a:prstGeom prst="rect">
            <a:avLst/>
          </a:prstGeom>
          <a:ln w="50800" cap="flat" cmpd="dbl">
            <a:noFill/>
          </a:ln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v"/>
            </a:pPr>
            <a:r>
              <a:rPr lang="en-US" sz="2200" i="1" dirty="0">
                <a:latin typeface="Bookman Old Style" panose="02050604050505020204" pitchFamily="18" charset="0"/>
              </a:rPr>
              <a:t>Awarded recognition for making an outstanding effort in grade 8 English Language Arts.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200" i="1" dirty="0">
                <a:latin typeface="Bookman Old Style" panose="02050604050505020204" pitchFamily="18" charset="0"/>
              </a:rPr>
              <a:t>Awarded recognition for demonstrating a real love for the arts and/or who has made an artistic contribution to the school.</a:t>
            </a:r>
          </a:p>
          <a:p>
            <a:pPr>
              <a:buFont typeface="Wingdings" panose="05000000000000000000" pitchFamily="2" charset="2"/>
              <a:buChar char="v"/>
            </a:pPr>
            <a:endParaRPr lang="en-US" sz="2200" i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895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0000">
        <p15:prstTrans prst="peelOff"/>
      </p:transition>
    </mc:Choice>
    <mc:Fallback xmlns="">
      <p:transition spd="slow" advClick="0" advTm="1000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DE844-2A50-41F3-829D-F0E949D64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618518"/>
            <a:ext cx="5894387" cy="1478570"/>
          </a:xfrm>
        </p:spPr>
        <p:txBody>
          <a:bodyPr anchor="b">
            <a:normAutofit/>
          </a:bodyPr>
          <a:lstStyle/>
          <a:p>
            <a:r>
              <a:rPr lang="en-US" sz="4800" dirty="0"/>
              <a:t>Lukas stiles</a:t>
            </a:r>
          </a:p>
        </p:txBody>
      </p:sp>
      <p:pic>
        <p:nvPicPr>
          <p:cNvPr id="5" name="Content Placeholder 4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4D592DF6-C5D6-49E3-BF65-0F93DDDEA8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3" r="5774" b="1"/>
          <a:stretch/>
        </p:blipFill>
        <p:spPr>
          <a:xfrm>
            <a:off x="7619998" y="780235"/>
            <a:ext cx="3425199" cy="4840332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9C72D0B8-C152-4F18-A67D-94DBDC6B0C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4026615"/>
            <a:ext cx="5894388" cy="1593952"/>
          </a:xfrm>
          <a:ln w="50800" cap="flat" cmpd="dbl"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>
                <a:latin typeface="Bookman Old Style" panose="02050604050505020204" pitchFamily="18" charset="0"/>
              </a:rPr>
              <a:t>“There may be days when you’ll say to yourself, ‘I can’t. I literally can’t even.’ But you can! You can even!”</a:t>
            </a:r>
            <a:br>
              <a:rPr lang="en-US" dirty="0">
                <a:latin typeface="Bookman Old Style" panose="02050604050505020204" pitchFamily="18" charset="0"/>
              </a:rPr>
            </a:br>
            <a:r>
              <a:rPr lang="en-US" dirty="0">
                <a:latin typeface="Bookman Old Style" panose="02050604050505020204" pitchFamily="18" charset="0"/>
              </a:rPr>
              <a:t>				    Katie Couric</a:t>
            </a:r>
          </a:p>
        </p:txBody>
      </p:sp>
    </p:spTree>
    <p:extLst>
      <p:ext uri="{BB962C8B-B14F-4D97-AF65-F5344CB8AC3E}">
        <p14:creationId xmlns:p14="http://schemas.microsoft.com/office/powerpoint/2010/main" val="34156135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6000">
        <p15:prstTrans prst="peelOff"/>
      </p:transition>
    </mc:Choice>
    <mc:Fallback xmlns="">
      <p:transition spd="slow" advClick="0" advTm="6000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AA7D9-F1E0-4A07-AEE2-DA03115D0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618518"/>
            <a:ext cx="5894387" cy="1478570"/>
          </a:xfrm>
        </p:spPr>
        <p:txBody>
          <a:bodyPr anchor="b">
            <a:normAutofit/>
          </a:bodyPr>
          <a:lstStyle/>
          <a:p>
            <a:r>
              <a:rPr lang="en-US" sz="4800" dirty="0"/>
              <a:t>Isabelle </a:t>
            </a:r>
            <a:r>
              <a:rPr lang="en-US" sz="4800" dirty="0" err="1"/>
              <a:t>taylor</a:t>
            </a:r>
            <a:endParaRPr lang="en-US" sz="4800" dirty="0"/>
          </a:p>
        </p:txBody>
      </p:sp>
      <p:pic>
        <p:nvPicPr>
          <p:cNvPr id="5" name="Content Placeholder 4" descr="A close up of a person&#10;&#10;Description automatically generated">
            <a:extLst>
              <a:ext uri="{FF2B5EF4-FFF2-40B4-BE49-F238E27FC236}">
                <a16:creationId xmlns:a16="http://schemas.microsoft.com/office/drawing/2014/main" id="{E231D40B-46E1-468D-9120-48767589C6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5" r="4211" b="1"/>
          <a:stretch/>
        </p:blipFill>
        <p:spPr>
          <a:xfrm>
            <a:off x="7619998" y="780235"/>
            <a:ext cx="3425199" cy="4840332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9C72D0B8-C152-4F18-A67D-94DBDC6B0C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4236685"/>
            <a:ext cx="5894388" cy="1383882"/>
          </a:xfrm>
          <a:ln w="50800" cap="flat" cmpd="dbl"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>
                <a:latin typeface="Bookman Old Style" panose="02050604050505020204" pitchFamily="18" charset="0"/>
              </a:rPr>
              <a:t>“Every person you meet knows something you don’t; learn from them.”</a:t>
            </a:r>
            <a:br>
              <a:rPr lang="en-US" sz="2200" dirty="0">
                <a:latin typeface="Bookman Old Style" panose="02050604050505020204" pitchFamily="18" charset="0"/>
              </a:rPr>
            </a:br>
            <a:r>
              <a:rPr lang="en-US" sz="2200" dirty="0">
                <a:latin typeface="Bookman Old Style" panose="02050604050505020204" pitchFamily="18" charset="0"/>
              </a:rPr>
              <a:t>		         H. Jackson Brown Jr.</a:t>
            </a:r>
          </a:p>
        </p:txBody>
      </p:sp>
    </p:spTree>
    <p:extLst>
      <p:ext uri="{BB962C8B-B14F-4D97-AF65-F5344CB8AC3E}">
        <p14:creationId xmlns:p14="http://schemas.microsoft.com/office/powerpoint/2010/main" val="20467920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6000">
        <p15:prstTrans prst="peelOff"/>
      </p:transition>
    </mc:Choice>
    <mc:Fallback xmlns="">
      <p:transition spd="slow" advClick="0" advTm="6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8E1DDAD8-1D10-4640-A034-BE90015E3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13" name="Rectangle 12">
              <a:extLst>
                <a:ext uri="{FF2B5EF4-FFF2-40B4-BE49-F238E27FC236}">
                  <a16:creationId xmlns:a16="http://schemas.microsoft.com/office/drawing/2014/main" id="{52FE7688-721D-4A97-B007-BDE056094D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9E73A810-8571-4A9D-A3CB-336933AB4C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="" xmlns:a16="http://schemas.microsoft.com/office/drawing/2014/main" xmlns:a14="http://schemas.microsoft.com/office/drawing/2010/main" xmlns:p14="http://schemas.microsoft.com/office/powerpoint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558C493-A4CA-488F-8727-AB5D51200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2519" y="618518"/>
            <a:ext cx="3084891" cy="1478570"/>
          </a:xfrm>
        </p:spPr>
        <p:txBody>
          <a:bodyPr>
            <a:normAutofit/>
          </a:bodyPr>
          <a:lstStyle/>
          <a:p>
            <a:endParaRPr lang="en-US" sz="3200" dirty="0"/>
          </a:p>
        </p:txBody>
      </p:sp>
      <p:pic>
        <p:nvPicPr>
          <p:cNvPr id="5" name="Content Placeholder 4" descr="Two people standing in a room&#10;&#10;Description automatically generated">
            <a:extLst>
              <a:ext uri="{FF2B5EF4-FFF2-40B4-BE49-F238E27FC236}">
                <a16:creationId xmlns:a16="http://schemas.microsoft.com/office/drawing/2014/main" id="{C712CA26-174D-4857-8DAE-A322755C79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6" r="10543"/>
          <a:stretch/>
        </p:blipFill>
        <p:spPr>
          <a:xfrm>
            <a:off x="1903224" y="441606"/>
            <a:ext cx="9223755" cy="6026400"/>
          </a:xfrm>
          <a:prstGeom prst="roundRect">
            <a:avLst>
              <a:gd name="adj" fmla="val 16667"/>
            </a:avLst>
          </a:prstGeom>
          <a:ln w="88900">
            <a:solidFill>
              <a:srgbClr val="FFFFFF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FD642FB6-2808-4BC5-AE0B-7302C24B7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solidFill>
            <a:schemeClr val="tx1">
              <a:alpha val="70000"/>
            </a:schemeClr>
          </a:solidFill>
          <a:effectLst/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B0B8F04-D9A7-48E5-A29C-51A66B59D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D6D18883-6BFF-42BB-8088-FCCF83F9CF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1D0FEFB3-A009-4D0F-9107-C0B17786FB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8E86C7F-B981-4448-8A1A-856F7124FF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4C6CFFD9-BA00-4184-8310-5FC9550954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A1892DF3-4848-496C-8664-DFD32EE250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D6DB8C30-651E-4D8F-A70C-163FC58427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563DFB81-F969-4F44-BA6C-634795642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3">
              <a:extLst>
                <a:ext uri="{FF2B5EF4-FFF2-40B4-BE49-F238E27FC236}">
                  <a16:creationId xmlns:a16="http://schemas.microsoft.com/office/drawing/2014/main" id="{8E5DE346-AFCA-40DA-B5E2-93A86EA54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4">
              <a:extLst>
                <a:ext uri="{FF2B5EF4-FFF2-40B4-BE49-F238E27FC236}">
                  <a16:creationId xmlns:a16="http://schemas.microsoft.com/office/drawing/2014/main" id="{77A34306-2AE8-43D0-9686-E97B3B53FE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5">
              <a:extLst>
                <a:ext uri="{FF2B5EF4-FFF2-40B4-BE49-F238E27FC236}">
                  <a16:creationId xmlns:a16="http://schemas.microsoft.com/office/drawing/2014/main" id="{B9CC10F0-FFCD-4CB9-AF4C-22722D20B7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16">
              <a:extLst>
                <a:ext uri="{FF2B5EF4-FFF2-40B4-BE49-F238E27FC236}">
                  <a16:creationId xmlns:a16="http://schemas.microsoft.com/office/drawing/2014/main" id="{2A6B0E38-C962-4491-BFDA-75378B4D67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17">
              <a:extLst>
                <a:ext uri="{FF2B5EF4-FFF2-40B4-BE49-F238E27FC236}">
                  <a16:creationId xmlns:a16="http://schemas.microsoft.com/office/drawing/2014/main" id="{655F640B-8407-487C-8696-F47451478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18">
              <a:extLst>
                <a:ext uri="{FF2B5EF4-FFF2-40B4-BE49-F238E27FC236}">
                  <a16:creationId xmlns:a16="http://schemas.microsoft.com/office/drawing/2014/main" id="{FAB4F099-4FF6-4410-A5B9-2A5355719C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19">
              <a:extLst>
                <a:ext uri="{FF2B5EF4-FFF2-40B4-BE49-F238E27FC236}">
                  <a16:creationId xmlns:a16="http://schemas.microsoft.com/office/drawing/2014/main" id="{6FE80B6E-3DA9-4304-9925-12E578C4E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0">
              <a:extLst>
                <a:ext uri="{FF2B5EF4-FFF2-40B4-BE49-F238E27FC236}">
                  <a16:creationId xmlns:a16="http://schemas.microsoft.com/office/drawing/2014/main" id="{67D1CB75-0CBA-4E13-924C-21F221D7BF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1">
              <a:extLst>
                <a:ext uri="{FF2B5EF4-FFF2-40B4-BE49-F238E27FC236}">
                  <a16:creationId xmlns:a16="http://schemas.microsoft.com/office/drawing/2014/main" id="{F2CC783B-FA45-4777-A76A-982B285C7C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2">
              <a:extLst>
                <a:ext uri="{FF2B5EF4-FFF2-40B4-BE49-F238E27FC236}">
                  <a16:creationId xmlns:a16="http://schemas.microsoft.com/office/drawing/2014/main" id="{D68F4DD3-D736-4B78-972E-F5128CFBE7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3">
              <a:extLst>
                <a:ext uri="{FF2B5EF4-FFF2-40B4-BE49-F238E27FC236}">
                  <a16:creationId xmlns:a16="http://schemas.microsoft.com/office/drawing/2014/main" id="{B14AF103-15B3-4796-A71A-297D37E176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4">
              <a:extLst>
                <a:ext uri="{FF2B5EF4-FFF2-40B4-BE49-F238E27FC236}">
                  <a16:creationId xmlns:a16="http://schemas.microsoft.com/office/drawing/2014/main" id="{B0B240FB-0453-4B6F-9F9B-C2C3305AC5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5">
              <a:extLst>
                <a:ext uri="{FF2B5EF4-FFF2-40B4-BE49-F238E27FC236}">
                  <a16:creationId xmlns:a16="http://schemas.microsoft.com/office/drawing/2014/main" id="{EBBBDCEE-433E-40F3-B49D-375CB162A8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26">
              <a:extLst>
                <a:ext uri="{FF2B5EF4-FFF2-40B4-BE49-F238E27FC236}">
                  <a16:creationId xmlns:a16="http://schemas.microsoft.com/office/drawing/2014/main" id="{09B123C6-141E-4A37-B5A7-27E7764FA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27">
              <a:extLst>
                <a:ext uri="{FF2B5EF4-FFF2-40B4-BE49-F238E27FC236}">
                  <a16:creationId xmlns:a16="http://schemas.microsoft.com/office/drawing/2014/main" id="{1FA1F521-36A1-49FF-84A7-229E8970F7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Freeform 28">
              <a:extLst>
                <a:ext uri="{FF2B5EF4-FFF2-40B4-BE49-F238E27FC236}">
                  <a16:creationId xmlns:a16="http://schemas.microsoft.com/office/drawing/2014/main" id="{DE512F89-D901-4487-A42C-02345EC5FC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1" name="Freeform 29">
              <a:extLst>
                <a:ext uri="{FF2B5EF4-FFF2-40B4-BE49-F238E27FC236}">
                  <a16:creationId xmlns:a16="http://schemas.microsoft.com/office/drawing/2014/main" id="{ED3ED0E5-3226-4B78-B3EA-C591824B89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0">
              <a:extLst>
                <a:ext uri="{FF2B5EF4-FFF2-40B4-BE49-F238E27FC236}">
                  <a16:creationId xmlns:a16="http://schemas.microsoft.com/office/drawing/2014/main" id="{9CBB1F68-B6DE-4ECF-B20F-328F9811E2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1">
              <a:extLst>
                <a:ext uri="{FF2B5EF4-FFF2-40B4-BE49-F238E27FC236}">
                  <a16:creationId xmlns:a16="http://schemas.microsoft.com/office/drawing/2014/main" id="{A566C551-9523-4D97-A8CF-5C91F436C5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2">
              <a:extLst>
                <a:ext uri="{FF2B5EF4-FFF2-40B4-BE49-F238E27FC236}">
                  <a16:creationId xmlns:a16="http://schemas.microsoft.com/office/drawing/2014/main" id="{9E166BA0-9268-4419-9332-2D30C21239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B700C031-AA54-4DC7-B8A2-2569B3FA65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6" name="Freeform 34">
              <a:extLst>
                <a:ext uri="{FF2B5EF4-FFF2-40B4-BE49-F238E27FC236}">
                  <a16:creationId xmlns:a16="http://schemas.microsoft.com/office/drawing/2014/main" id="{03045EC8-ECC8-473F-8786-DE266F05B1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35">
              <a:extLst>
                <a:ext uri="{FF2B5EF4-FFF2-40B4-BE49-F238E27FC236}">
                  <a16:creationId xmlns:a16="http://schemas.microsoft.com/office/drawing/2014/main" id="{9337EBA2-5088-4A44-8C0B-A6EE78989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36">
              <a:extLst>
                <a:ext uri="{FF2B5EF4-FFF2-40B4-BE49-F238E27FC236}">
                  <a16:creationId xmlns:a16="http://schemas.microsoft.com/office/drawing/2014/main" id="{3486A705-2593-45C9-A13E-8E2FB7C354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37">
              <a:extLst>
                <a:ext uri="{FF2B5EF4-FFF2-40B4-BE49-F238E27FC236}">
                  <a16:creationId xmlns:a16="http://schemas.microsoft.com/office/drawing/2014/main" id="{F357321C-6DEE-4D02-A997-75E47EE0E0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38">
              <a:extLst>
                <a:ext uri="{FF2B5EF4-FFF2-40B4-BE49-F238E27FC236}">
                  <a16:creationId xmlns:a16="http://schemas.microsoft.com/office/drawing/2014/main" id="{D0B8F87F-3530-4BCD-A8E5-C1B83707B5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39">
              <a:extLst>
                <a:ext uri="{FF2B5EF4-FFF2-40B4-BE49-F238E27FC236}">
                  <a16:creationId xmlns:a16="http://schemas.microsoft.com/office/drawing/2014/main" id="{5BE86BA3-AB0E-4F70-A552-0D9EB9E98E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Freeform 40">
              <a:extLst>
                <a:ext uri="{FF2B5EF4-FFF2-40B4-BE49-F238E27FC236}">
                  <a16:creationId xmlns:a16="http://schemas.microsoft.com/office/drawing/2014/main" id="{DF5FE773-B9AE-4A3F-8EDC-165CE579BD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3" name="Freeform 41">
              <a:extLst>
                <a:ext uri="{FF2B5EF4-FFF2-40B4-BE49-F238E27FC236}">
                  <a16:creationId xmlns:a16="http://schemas.microsoft.com/office/drawing/2014/main" id="{4A03D7BE-B358-4F8B-85EA-65E0CBF2D1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2">
              <a:extLst>
                <a:ext uri="{FF2B5EF4-FFF2-40B4-BE49-F238E27FC236}">
                  <a16:creationId xmlns:a16="http://schemas.microsoft.com/office/drawing/2014/main" id="{A6548877-0957-435B-A419-389A278E57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3">
              <a:extLst>
                <a:ext uri="{FF2B5EF4-FFF2-40B4-BE49-F238E27FC236}">
                  <a16:creationId xmlns:a16="http://schemas.microsoft.com/office/drawing/2014/main" id="{B2D5EA95-9E60-468A-8DA1-40F05C9BDA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4">
              <a:extLst>
                <a:ext uri="{FF2B5EF4-FFF2-40B4-BE49-F238E27FC236}">
                  <a16:creationId xmlns:a16="http://schemas.microsoft.com/office/drawing/2014/main" id="{C9B409CE-11E5-40D1-8C9B-86614EAE2A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9E594AF5-DB50-4227-AC2F-10EE5233C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8" name="Freeform 46">
              <a:extLst>
                <a:ext uri="{FF2B5EF4-FFF2-40B4-BE49-F238E27FC236}">
                  <a16:creationId xmlns:a16="http://schemas.microsoft.com/office/drawing/2014/main" id="{9335DCAF-74A2-4994-B5BF-1C079A40A5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47">
              <a:extLst>
                <a:ext uri="{FF2B5EF4-FFF2-40B4-BE49-F238E27FC236}">
                  <a16:creationId xmlns:a16="http://schemas.microsoft.com/office/drawing/2014/main" id="{1DC8E1A2-0C6B-4BA9-85F4-3645AED5DE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48">
              <a:extLst>
                <a:ext uri="{FF2B5EF4-FFF2-40B4-BE49-F238E27FC236}">
                  <a16:creationId xmlns:a16="http://schemas.microsoft.com/office/drawing/2014/main" id="{28F38DE0-3BEE-441A-8212-E77DA2328A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49">
              <a:extLst>
                <a:ext uri="{FF2B5EF4-FFF2-40B4-BE49-F238E27FC236}">
                  <a16:creationId xmlns:a16="http://schemas.microsoft.com/office/drawing/2014/main" id="{AE81208E-D239-496C-A312-506B0241B3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0">
              <a:extLst>
                <a:ext uri="{FF2B5EF4-FFF2-40B4-BE49-F238E27FC236}">
                  <a16:creationId xmlns:a16="http://schemas.microsoft.com/office/drawing/2014/main" id="{242FE966-DDA4-4668-B8D6-C4B0D4C78E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1">
              <a:extLst>
                <a:ext uri="{FF2B5EF4-FFF2-40B4-BE49-F238E27FC236}">
                  <a16:creationId xmlns:a16="http://schemas.microsoft.com/office/drawing/2014/main" id="{FB0A5F60-550F-4025-9DCE-6F42A7C064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2">
              <a:extLst>
                <a:ext uri="{FF2B5EF4-FFF2-40B4-BE49-F238E27FC236}">
                  <a16:creationId xmlns:a16="http://schemas.microsoft.com/office/drawing/2014/main" id="{D7B61D18-4A61-44C9-A809-40639E8C1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3">
              <a:extLst>
                <a:ext uri="{FF2B5EF4-FFF2-40B4-BE49-F238E27FC236}">
                  <a16:creationId xmlns:a16="http://schemas.microsoft.com/office/drawing/2014/main" id="{CB26E7EB-DC12-4BA7-B5DE-09EF2C1D0A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6" name="Freeform 54">
              <a:extLst>
                <a:ext uri="{FF2B5EF4-FFF2-40B4-BE49-F238E27FC236}">
                  <a16:creationId xmlns:a16="http://schemas.microsoft.com/office/drawing/2014/main" id="{921237B4-9D85-4611-851F-5DBD71544A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7" name="Freeform 55">
              <a:extLst>
                <a:ext uri="{FF2B5EF4-FFF2-40B4-BE49-F238E27FC236}">
                  <a16:creationId xmlns:a16="http://schemas.microsoft.com/office/drawing/2014/main" id="{C91509DE-9FAA-4E84-BCC1-CDDBEA8AC0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8" name="Freeform 56">
              <a:extLst>
                <a:ext uri="{FF2B5EF4-FFF2-40B4-BE49-F238E27FC236}">
                  <a16:creationId xmlns:a16="http://schemas.microsoft.com/office/drawing/2014/main" id="{C7029B06-6A09-4E46-BA86-F3C66DBDD4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9" name="Freeform 57">
              <a:extLst>
                <a:ext uri="{FF2B5EF4-FFF2-40B4-BE49-F238E27FC236}">
                  <a16:creationId xmlns:a16="http://schemas.microsoft.com/office/drawing/2014/main" id="{FF4ACFBF-D1F2-47B1-B0EB-F08C6508BD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0" name="Freeform 58">
              <a:extLst>
                <a:ext uri="{FF2B5EF4-FFF2-40B4-BE49-F238E27FC236}">
                  <a16:creationId xmlns:a16="http://schemas.microsoft.com/office/drawing/2014/main" id="{A6FD1991-3A0E-4F63-BAD9-A98C298604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</p:spTree>
    <p:extLst>
      <p:ext uri="{BB962C8B-B14F-4D97-AF65-F5344CB8AC3E}">
        <p14:creationId xmlns:p14="http://schemas.microsoft.com/office/powerpoint/2010/main" val="1041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F0693-FEA4-48E5-97C5-DF9D090B9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618518"/>
            <a:ext cx="5894387" cy="1478570"/>
          </a:xfrm>
        </p:spPr>
        <p:txBody>
          <a:bodyPr anchor="b">
            <a:normAutofit/>
          </a:bodyPr>
          <a:lstStyle/>
          <a:p>
            <a:r>
              <a:rPr lang="en-US" sz="4800" dirty="0"/>
              <a:t>Leila Tremblay-Leblanc</a:t>
            </a:r>
          </a:p>
        </p:txBody>
      </p:sp>
      <p:pic>
        <p:nvPicPr>
          <p:cNvPr id="5" name="Content Placeholder 4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CF92462C-70B2-4039-8E50-8FF73497F5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5" r="1712" b="1"/>
          <a:stretch/>
        </p:blipFill>
        <p:spPr>
          <a:xfrm>
            <a:off x="7619998" y="780235"/>
            <a:ext cx="3425199" cy="4840332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9C72D0B8-C152-4F18-A67D-94DBDC6B0C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3681728"/>
            <a:ext cx="5894388" cy="1938839"/>
          </a:xfrm>
          <a:ln w="50800" cap="flat" cmpd="dbl"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200" dirty="0">
                <a:latin typeface="Bookman Old Style" panose="02050604050505020204" pitchFamily="18" charset="0"/>
              </a:rPr>
              <a:t>“Life is an improvisation. You have no idea what's going to happen next and you are mostly just making things up as you go along.”				 				      Stephen Colbert</a:t>
            </a:r>
          </a:p>
        </p:txBody>
      </p:sp>
      <p:sp>
        <p:nvSpPr>
          <p:cNvPr id="3" name="Rectangle 2"/>
          <p:cNvSpPr/>
          <p:nvPr/>
        </p:nvSpPr>
        <p:spPr>
          <a:xfrm>
            <a:off x="1141412" y="2097088"/>
            <a:ext cx="6096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200" i="1" dirty="0">
                <a:latin typeface="Bookman Old Style" panose="02050604050505020204" pitchFamily="18" charset="0"/>
              </a:rPr>
              <a:t>Awarded recognition for demonstrating school spirit.</a:t>
            </a:r>
          </a:p>
        </p:txBody>
      </p:sp>
    </p:spTree>
    <p:extLst>
      <p:ext uri="{BB962C8B-B14F-4D97-AF65-F5344CB8AC3E}">
        <p14:creationId xmlns:p14="http://schemas.microsoft.com/office/powerpoint/2010/main" val="10667629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6000">
        <p15:prstTrans prst="peelOff"/>
      </p:transition>
    </mc:Choice>
    <mc:Fallback xmlns="">
      <p:transition spd="slow" advClick="0" advTm="6000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9BB18-BF7A-4D55-9D52-86975E7B5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618518"/>
            <a:ext cx="5894387" cy="1478570"/>
          </a:xfrm>
        </p:spPr>
        <p:txBody>
          <a:bodyPr anchor="b">
            <a:normAutofit/>
          </a:bodyPr>
          <a:lstStyle/>
          <a:p>
            <a:r>
              <a:rPr lang="en-US" sz="4800" dirty="0"/>
              <a:t>Hannah vail</a:t>
            </a:r>
          </a:p>
        </p:txBody>
      </p:sp>
      <p:pic>
        <p:nvPicPr>
          <p:cNvPr id="5" name="Content Placeholder 4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DB5B1F1C-DC3D-433F-A4A8-2D28DB9C2D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5" r="2962" b="1"/>
          <a:stretch/>
        </p:blipFill>
        <p:spPr>
          <a:xfrm>
            <a:off x="7619998" y="780235"/>
            <a:ext cx="3425199" cy="4840332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9C72D0B8-C152-4F18-A67D-94DBDC6B0C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4372194"/>
            <a:ext cx="5894388" cy="1248373"/>
          </a:xfrm>
          <a:ln w="50800" cap="flat" cmpd="dbl"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200" dirty="0">
                <a:latin typeface="Bookman Old Style" panose="02050604050505020204" pitchFamily="18" charset="0"/>
              </a:rPr>
              <a:t>“The future belongs to those who believe in the beauty of their dreams.”</a:t>
            </a:r>
            <a:br>
              <a:rPr lang="en-US" sz="2200" dirty="0">
                <a:latin typeface="Bookman Old Style" panose="02050604050505020204" pitchFamily="18" charset="0"/>
              </a:rPr>
            </a:br>
            <a:r>
              <a:rPr lang="en-US" sz="2200" dirty="0">
                <a:latin typeface="Bookman Old Style" panose="02050604050505020204" pitchFamily="18" charset="0"/>
              </a:rPr>
              <a:t>			     Eleanor Roosevelt</a:t>
            </a:r>
          </a:p>
        </p:txBody>
      </p:sp>
    </p:spTree>
    <p:extLst>
      <p:ext uri="{BB962C8B-B14F-4D97-AF65-F5344CB8AC3E}">
        <p14:creationId xmlns:p14="http://schemas.microsoft.com/office/powerpoint/2010/main" val="21199647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6000">
        <p15:prstTrans prst="peelOff"/>
      </p:transition>
    </mc:Choice>
    <mc:Fallback xmlns="">
      <p:transition spd="slow" advClick="0" advTm="6000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490FA-C468-49C5-8892-10128726E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618518"/>
            <a:ext cx="5894387" cy="1478570"/>
          </a:xfrm>
        </p:spPr>
        <p:txBody>
          <a:bodyPr anchor="b">
            <a:normAutofit/>
          </a:bodyPr>
          <a:lstStyle/>
          <a:p>
            <a:r>
              <a:rPr lang="en-US" sz="4800" dirty="0"/>
              <a:t>Ronin Sawyer</a:t>
            </a:r>
          </a:p>
        </p:txBody>
      </p:sp>
      <p:pic>
        <p:nvPicPr>
          <p:cNvPr id="5" name="Content Placeholder 4" descr="A young boy in a blue shirt&#10;&#10;Description automatically generated">
            <a:extLst>
              <a:ext uri="{FF2B5EF4-FFF2-40B4-BE49-F238E27FC236}">
                <a16:creationId xmlns:a16="http://schemas.microsoft.com/office/drawing/2014/main" id="{77639E18-F13F-49AC-A7B3-24815B4B20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" r="11086" b="1"/>
          <a:stretch/>
        </p:blipFill>
        <p:spPr>
          <a:xfrm>
            <a:off x="7619998" y="780235"/>
            <a:ext cx="3425199" cy="4840332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9C72D0B8-C152-4F18-A67D-94DBDC6B0C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1" y="4054953"/>
            <a:ext cx="5894388" cy="1565614"/>
          </a:xfrm>
          <a:ln w="50800" cap="flat" cmpd="dbl"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>
                <a:latin typeface="Bookman Old Style" panose="02050604050505020204" pitchFamily="18" charset="0"/>
              </a:rPr>
              <a:t>“Fortune does favor the bold, and I promise that you will never know what you’re capable of unless you try.”</a:t>
            </a:r>
            <a:br>
              <a:rPr lang="en-US" dirty="0">
                <a:latin typeface="Bookman Old Style" panose="02050604050505020204" pitchFamily="18" charset="0"/>
              </a:rPr>
            </a:br>
            <a:r>
              <a:rPr lang="en-US" dirty="0">
                <a:latin typeface="Bookman Old Style" panose="02050604050505020204" pitchFamily="18" charset="0"/>
              </a:rPr>
              <a:t>			       Sheryl Sandberg</a:t>
            </a:r>
          </a:p>
        </p:txBody>
      </p:sp>
    </p:spTree>
    <p:extLst>
      <p:ext uri="{BB962C8B-B14F-4D97-AF65-F5344CB8AC3E}">
        <p14:creationId xmlns:p14="http://schemas.microsoft.com/office/powerpoint/2010/main" val="10492445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6000">
        <p15:prstTrans prst="peelOff"/>
      </p:transition>
    </mc:Choice>
    <mc:Fallback xmlns="">
      <p:transition spd="slow" advClick="0" advTm="6000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8000"/>
                <a:hueMod val="94000"/>
                <a:satMod val="148000"/>
                <a:lumMod val="150000"/>
              </a:schemeClr>
            </a:gs>
            <a:gs pos="100000">
              <a:schemeClr val="bg2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7D4B16D-600A-41A1-8B1B-3727C56C0C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-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E7C35E0-BD19-4AFC-81BF-7A7507E9C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solidFill>
            <a:schemeClr val="tx1">
              <a:alpha val="60000"/>
            </a:schemeClr>
          </a:solidFill>
          <a:effectLst/>
        </p:grpSpPr>
        <p:sp>
          <p:nvSpPr>
            <p:cNvPr id="11" name="Rectangle 5">
              <a:extLst>
                <a:ext uri="{FF2B5EF4-FFF2-40B4-BE49-F238E27FC236}">
                  <a16:creationId xmlns:a16="http://schemas.microsoft.com/office/drawing/2014/main" id="{1E08D20A-3975-4596-85C6-D467995862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630A9349-BFE4-4720-A229-98DCD3B69F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28487744-BBC9-4D40-85B3-0D45003C33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Rectangle 8">
              <a:extLst>
                <a:ext uri="{FF2B5EF4-FFF2-40B4-BE49-F238E27FC236}">
                  <a16:creationId xmlns:a16="http://schemas.microsoft.com/office/drawing/2014/main" id="{FAD6EF4D-97BD-46B4-9B5B-CD70971DD5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210DCC42-11D2-4162-B47A-869B3F6694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DE4880D6-6ECE-4F1B-B474-FE3940D043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A1A39307-F675-49D2-9E45-28DA2AB5C9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AC5E23C5-C5D6-4BC3-9531-C0B2D7D29F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4D3FC0A7-9672-4B19-8D54-71C3B39F7A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9911D04C-3FFB-4D1E-8F59-5C02692E3E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A0178C8F-EF32-4F3D-B022-60A7DE1367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EEB2DD25-DE0D-48CE-8218-E4EF12273A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13C92E55-66CB-48F7-BF28-5D8ED146BB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CB0B6C7B-4820-48AB-92AF-896559F009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2018EECD-4518-458F-989E-6FCAE5AE04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1FB0915F-3C52-468A-87E7-F3EE381DA3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id="{7B184771-5A8E-4ED5-9179-24B19F26C3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id="{BC5162D1-D64C-4FBA-BE86-11B27A7432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id="{9EFF345C-6A58-4123-B2D1-2ED9E36912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4">
              <a:extLst>
                <a:ext uri="{FF2B5EF4-FFF2-40B4-BE49-F238E27FC236}">
                  <a16:creationId xmlns:a16="http://schemas.microsoft.com/office/drawing/2014/main" id="{03CE89F7-AE1C-4370-920E-EE04C4124F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5">
              <a:extLst>
                <a:ext uri="{FF2B5EF4-FFF2-40B4-BE49-F238E27FC236}">
                  <a16:creationId xmlns:a16="http://schemas.microsoft.com/office/drawing/2014/main" id="{D6E298F6-F99D-49EF-B614-24D2179C23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6">
              <a:extLst>
                <a:ext uri="{FF2B5EF4-FFF2-40B4-BE49-F238E27FC236}">
                  <a16:creationId xmlns:a16="http://schemas.microsoft.com/office/drawing/2014/main" id="{2424FD35-451D-468C-9EB2-8DA350C124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7">
              <a:extLst>
                <a:ext uri="{FF2B5EF4-FFF2-40B4-BE49-F238E27FC236}">
                  <a16:creationId xmlns:a16="http://schemas.microsoft.com/office/drawing/2014/main" id="{45BC0C6F-B91F-42CC-9046-522FE8223C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8">
              <a:extLst>
                <a:ext uri="{FF2B5EF4-FFF2-40B4-BE49-F238E27FC236}">
                  <a16:creationId xmlns:a16="http://schemas.microsoft.com/office/drawing/2014/main" id="{F88AFBEE-A8B5-4B18-B834-5269F6C13C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9">
              <a:extLst>
                <a:ext uri="{FF2B5EF4-FFF2-40B4-BE49-F238E27FC236}">
                  <a16:creationId xmlns:a16="http://schemas.microsoft.com/office/drawing/2014/main" id="{64B0F493-EC69-4C85-87D4-2876282311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30">
              <a:extLst>
                <a:ext uri="{FF2B5EF4-FFF2-40B4-BE49-F238E27FC236}">
                  <a16:creationId xmlns:a16="http://schemas.microsoft.com/office/drawing/2014/main" id="{09920E7F-979C-40F6-8FB1-791325A4A4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1">
              <a:extLst>
                <a:ext uri="{FF2B5EF4-FFF2-40B4-BE49-F238E27FC236}">
                  <a16:creationId xmlns:a16="http://schemas.microsoft.com/office/drawing/2014/main" id="{1387BCC3-D7BF-443E-B18C-87B696E644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2">
              <a:extLst>
                <a:ext uri="{FF2B5EF4-FFF2-40B4-BE49-F238E27FC236}">
                  <a16:creationId xmlns:a16="http://schemas.microsoft.com/office/drawing/2014/main" id="{F1C0670D-9FA2-48D7-AFDB-4438ECC3EE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Rectangle 33">
              <a:extLst>
                <a:ext uri="{FF2B5EF4-FFF2-40B4-BE49-F238E27FC236}">
                  <a16:creationId xmlns:a16="http://schemas.microsoft.com/office/drawing/2014/main" id="{34088C0C-CAD1-4E66-A162-1D7020365B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0" name="Freeform 34">
              <a:extLst>
                <a:ext uri="{FF2B5EF4-FFF2-40B4-BE49-F238E27FC236}">
                  <a16:creationId xmlns:a16="http://schemas.microsoft.com/office/drawing/2014/main" id="{B8C224A6-72B4-4763-B708-65A321D0D6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1" name="Freeform 35">
              <a:extLst>
                <a:ext uri="{FF2B5EF4-FFF2-40B4-BE49-F238E27FC236}">
                  <a16:creationId xmlns:a16="http://schemas.microsoft.com/office/drawing/2014/main" id="{2EE3A964-523C-470B-8B10-09053452C5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6">
              <a:extLst>
                <a:ext uri="{FF2B5EF4-FFF2-40B4-BE49-F238E27FC236}">
                  <a16:creationId xmlns:a16="http://schemas.microsoft.com/office/drawing/2014/main" id="{1B87487E-C0EA-4E2A-8FC0-3D4C4F0177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7">
              <a:extLst>
                <a:ext uri="{FF2B5EF4-FFF2-40B4-BE49-F238E27FC236}">
                  <a16:creationId xmlns:a16="http://schemas.microsoft.com/office/drawing/2014/main" id="{D8B57E7E-D885-4A0B-BBA0-E3BC3A68CD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8">
              <a:extLst>
                <a:ext uri="{FF2B5EF4-FFF2-40B4-BE49-F238E27FC236}">
                  <a16:creationId xmlns:a16="http://schemas.microsoft.com/office/drawing/2014/main" id="{6FB84573-B84B-4571-A6E5-91CD308E7D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9">
              <a:extLst>
                <a:ext uri="{FF2B5EF4-FFF2-40B4-BE49-F238E27FC236}">
                  <a16:creationId xmlns:a16="http://schemas.microsoft.com/office/drawing/2014/main" id="{7EE5EE00-E139-4AB9-ACFC-5E39CFA951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40">
              <a:extLst>
                <a:ext uri="{FF2B5EF4-FFF2-40B4-BE49-F238E27FC236}">
                  <a16:creationId xmlns:a16="http://schemas.microsoft.com/office/drawing/2014/main" id="{5A38A6AA-6753-4EFE-94BB-96DF739758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1">
              <a:extLst>
                <a:ext uri="{FF2B5EF4-FFF2-40B4-BE49-F238E27FC236}">
                  <a16:creationId xmlns:a16="http://schemas.microsoft.com/office/drawing/2014/main" id="{506AB599-570B-4547-97F4-F2C6723014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2">
              <a:extLst>
                <a:ext uri="{FF2B5EF4-FFF2-40B4-BE49-F238E27FC236}">
                  <a16:creationId xmlns:a16="http://schemas.microsoft.com/office/drawing/2014/main" id="{9AFDEA1E-DBAB-4507-8D36-786F19A85B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3">
              <a:extLst>
                <a:ext uri="{FF2B5EF4-FFF2-40B4-BE49-F238E27FC236}">
                  <a16:creationId xmlns:a16="http://schemas.microsoft.com/office/drawing/2014/main" id="{C824D6F7-0BDF-4C8C-869D-BDDEB07641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4">
              <a:extLst>
                <a:ext uri="{FF2B5EF4-FFF2-40B4-BE49-F238E27FC236}">
                  <a16:creationId xmlns:a16="http://schemas.microsoft.com/office/drawing/2014/main" id="{6953C491-AE0F-4D2B-9474-18D5E8B5DC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Rectangle 45">
              <a:extLst>
                <a:ext uri="{FF2B5EF4-FFF2-40B4-BE49-F238E27FC236}">
                  <a16:creationId xmlns:a16="http://schemas.microsoft.com/office/drawing/2014/main" id="{5B956350-9BDD-4090-B2B6-12C13D1CE2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2" name="Freeform 46">
              <a:extLst>
                <a:ext uri="{FF2B5EF4-FFF2-40B4-BE49-F238E27FC236}">
                  <a16:creationId xmlns:a16="http://schemas.microsoft.com/office/drawing/2014/main" id="{ECE31E80-E354-44C3-81E0-4E3E41DDF6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3" name="Freeform 47">
              <a:extLst>
                <a:ext uri="{FF2B5EF4-FFF2-40B4-BE49-F238E27FC236}">
                  <a16:creationId xmlns:a16="http://schemas.microsoft.com/office/drawing/2014/main" id="{9DFA35DB-5360-405A-A7EB-064E51FBC0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8">
              <a:extLst>
                <a:ext uri="{FF2B5EF4-FFF2-40B4-BE49-F238E27FC236}">
                  <a16:creationId xmlns:a16="http://schemas.microsoft.com/office/drawing/2014/main" id="{2DA499BD-4313-4AD1-BE87-4BEF50FECB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9">
              <a:extLst>
                <a:ext uri="{FF2B5EF4-FFF2-40B4-BE49-F238E27FC236}">
                  <a16:creationId xmlns:a16="http://schemas.microsoft.com/office/drawing/2014/main" id="{680E4C6D-12D1-417A-A709-EC416D98FA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50">
              <a:extLst>
                <a:ext uri="{FF2B5EF4-FFF2-40B4-BE49-F238E27FC236}">
                  <a16:creationId xmlns:a16="http://schemas.microsoft.com/office/drawing/2014/main" id="{C93537B4-09B6-4CC6-92DE-3D3BDAC7A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1">
              <a:extLst>
                <a:ext uri="{FF2B5EF4-FFF2-40B4-BE49-F238E27FC236}">
                  <a16:creationId xmlns:a16="http://schemas.microsoft.com/office/drawing/2014/main" id="{5D100FC5-9EA8-4DA7-AFA4-BC60831FD8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2">
              <a:extLst>
                <a:ext uri="{FF2B5EF4-FFF2-40B4-BE49-F238E27FC236}">
                  <a16:creationId xmlns:a16="http://schemas.microsoft.com/office/drawing/2014/main" id="{3F10D757-6A3B-4314-9755-419B3738E4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3">
              <a:extLst>
                <a:ext uri="{FF2B5EF4-FFF2-40B4-BE49-F238E27FC236}">
                  <a16:creationId xmlns:a16="http://schemas.microsoft.com/office/drawing/2014/main" id="{28A4D881-D08B-4AAF-866D-7C31601126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4">
              <a:extLst>
                <a:ext uri="{FF2B5EF4-FFF2-40B4-BE49-F238E27FC236}">
                  <a16:creationId xmlns:a16="http://schemas.microsoft.com/office/drawing/2014/main" id="{A666F3F8-571E-483F-9B9F-31EDB91A9C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5">
              <a:extLst>
                <a:ext uri="{FF2B5EF4-FFF2-40B4-BE49-F238E27FC236}">
                  <a16:creationId xmlns:a16="http://schemas.microsoft.com/office/drawing/2014/main" id="{18305C0F-0A00-450D-92A1-313C724398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6">
              <a:extLst>
                <a:ext uri="{FF2B5EF4-FFF2-40B4-BE49-F238E27FC236}">
                  <a16:creationId xmlns:a16="http://schemas.microsoft.com/office/drawing/2014/main" id="{9A5635D8-CCB7-4D16-BB87-B1BC1AC97D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7">
              <a:extLst>
                <a:ext uri="{FF2B5EF4-FFF2-40B4-BE49-F238E27FC236}">
                  <a16:creationId xmlns:a16="http://schemas.microsoft.com/office/drawing/2014/main" id="{7C10A784-B5EE-4486-96E7-3CC72B93AE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8">
              <a:extLst>
                <a:ext uri="{FF2B5EF4-FFF2-40B4-BE49-F238E27FC236}">
                  <a16:creationId xmlns:a16="http://schemas.microsoft.com/office/drawing/2014/main" id="{AE5FA7CA-916C-4A34-A727-E0289D891A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pic>
        <p:nvPicPr>
          <p:cNvPr id="66" name="Picture 2">
            <a:extLst>
              <a:ext uri="{FF2B5EF4-FFF2-40B4-BE49-F238E27FC236}">
                <a16:creationId xmlns:a16="http://schemas.microsoft.com/office/drawing/2014/main" id="{51039561-92F9-40EE-900B-6AA0F58042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" y="9525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6="http://schemas.microsoft.com/office/drawing/2014/main" xmlns:p14="http://schemas.microsoft.com/office/powerpoint/2010/main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E0C6C6-6D30-4831-B3DA-6E2987A83D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43113" y="1122363"/>
            <a:ext cx="4527929" cy="4287836"/>
          </a:xfrm>
        </p:spPr>
        <p:txBody>
          <a:bodyPr anchor="ctr">
            <a:normAutofit/>
          </a:bodyPr>
          <a:lstStyle/>
          <a:p>
            <a:pPr algn="r"/>
            <a:r>
              <a:rPr lang="en-US" sz="4200"/>
              <a:t>Have a great summer!</a:t>
            </a:r>
            <a:br>
              <a:rPr lang="en-US" sz="4200"/>
            </a:br>
            <a:r>
              <a:rPr lang="en-US" sz="4200"/>
              <a:t>Social distance</a:t>
            </a:r>
            <a:br>
              <a:rPr lang="en-US" sz="4200"/>
            </a:br>
            <a:r>
              <a:rPr lang="en-US" sz="4200"/>
              <a:t>stay safe</a:t>
            </a:r>
            <a:br>
              <a:rPr lang="en-US" sz="4200"/>
            </a:br>
            <a:r>
              <a:rPr lang="en-US" sz="4200"/>
              <a:t>have fun making memories</a:t>
            </a:r>
            <a:br>
              <a:rPr lang="en-US" sz="4200"/>
            </a:br>
            <a:endParaRPr lang="en-US" sz="420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492BE0-F3DD-4851-A032-2E5DE98545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51631" y="1122363"/>
            <a:ext cx="2816368" cy="4287834"/>
          </a:xfrm>
        </p:spPr>
        <p:txBody>
          <a:bodyPr anchor="ctr">
            <a:normAutofit/>
          </a:bodyPr>
          <a:lstStyle/>
          <a:p>
            <a:r>
              <a:rPr lang="en-US" sz="2400" dirty="0"/>
              <a:t>See you all in September for Grade 9!</a:t>
            </a: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D902DA06-324A-48CE-8C20-94535480A6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11336" y="1454684"/>
            <a:ext cx="0" cy="3649129"/>
          </a:xfrm>
          <a:prstGeom prst="line">
            <a:avLst/>
          </a:prstGeom>
          <a:ln w="25400">
            <a:solidFill>
              <a:schemeClr val="tx1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0519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0D0CE-8D39-4375-90FA-4127615C75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Music Credit-High hopes panic at the disco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7687C-6A5E-4852-B1DD-F0D0750AF5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Thank you to all the students for the memories we made this year.</a:t>
            </a:r>
          </a:p>
          <a:p>
            <a:pPr marL="0" indent="0">
              <a:buNone/>
            </a:pPr>
            <a:r>
              <a:rPr lang="en-US" dirty="0"/>
              <a:t>It was a year we won’t forget!</a:t>
            </a:r>
          </a:p>
          <a:p>
            <a:pPr marL="0" indent="0">
              <a:buNone/>
            </a:pPr>
            <a:r>
              <a:rPr lang="en-US" dirty="0"/>
              <a:t>Moving Up 2020</a:t>
            </a:r>
          </a:p>
        </p:txBody>
      </p:sp>
    </p:spTree>
    <p:extLst>
      <p:ext uri="{BB962C8B-B14F-4D97-AF65-F5344CB8AC3E}">
        <p14:creationId xmlns:p14="http://schemas.microsoft.com/office/powerpoint/2010/main" val="3154257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8E1DDAD8-1D10-4640-A034-BE90015E3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13" name="Rectangle 12">
              <a:extLst>
                <a:ext uri="{FF2B5EF4-FFF2-40B4-BE49-F238E27FC236}">
                  <a16:creationId xmlns:a16="http://schemas.microsoft.com/office/drawing/2014/main" id="{52FE7688-721D-4A97-B007-BDE056094D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9E73A810-8571-4A9D-A3CB-336933AB4C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:p14="http://schemas.microsoft.com/office/powerpoint/2010/main" xmlns:a14="http://schemas.microsoft.com/office/drawing/2010/main" xmlns:a16="http://schemas.microsoft.com/office/drawing/2014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27487FB-6F25-4711-B2A9-7A635A684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2519" y="618518"/>
            <a:ext cx="3084891" cy="1478570"/>
          </a:xfrm>
        </p:spPr>
        <p:txBody>
          <a:bodyPr>
            <a:normAutofit/>
          </a:bodyPr>
          <a:lstStyle/>
          <a:p>
            <a:endParaRPr lang="en-US" sz="3200"/>
          </a:p>
        </p:txBody>
      </p:sp>
      <p:pic>
        <p:nvPicPr>
          <p:cNvPr id="5" name="Content Placeholder 4" descr="A picture containing indoor, bunch, photo, group&#10;&#10;Description automatically generated">
            <a:extLst>
              <a:ext uri="{FF2B5EF4-FFF2-40B4-BE49-F238E27FC236}">
                <a16:creationId xmlns:a16="http://schemas.microsoft.com/office/drawing/2014/main" id="{5AFC0A65-E5F6-4EC7-A6C1-313EE9BCC0D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1" r="6047"/>
          <a:stretch/>
        </p:blipFill>
        <p:spPr>
          <a:xfrm rot="10800000">
            <a:off x="2205037" y="404563"/>
            <a:ext cx="8612742" cy="6026400"/>
          </a:xfrm>
          <a:prstGeom prst="roundRect">
            <a:avLst>
              <a:gd name="adj" fmla="val 16667"/>
            </a:avLst>
          </a:prstGeom>
          <a:ln w="88900">
            <a:solidFill>
              <a:srgbClr val="FFFFFF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FD642FB6-2808-4BC5-AE0B-7302C24B7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solidFill>
            <a:schemeClr val="tx1">
              <a:alpha val="70000"/>
            </a:schemeClr>
          </a:solidFill>
          <a:effectLst/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B0B8F04-D9A7-48E5-A29C-51A66B59D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D6D18883-6BFF-42BB-8088-FCCF83F9CF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1D0FEFB3-A009-4D0F-9107-C0B17786FB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8E86C7F-B981-4448-8A1A-856F7124FF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4C6CFFD9-BA00-4184-8310-5FC9550954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A1892DF3-4848-496C-8664-DFD32EE250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D6DB8C30-651E-4D8F-A70C-163FC58427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563DFB81-F969-4F44-BA6C-634795642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3">
              <a:extLst>
                <a:ext uri="{FF2B5EF4-FFF2-40B4-BE49-F238E27FC236}">
                  <a16:creationId xmlns:a16="http://schemas.microsoft.com/office/drawing/2014/main" id="{8E5DE346-AFCA-40DA-B5E2-93A86EA54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4">
              <a:extLst>
                <a:ext uri="{FF2B5EF4-FFF2-40B4-BE49-F238E27FC236}">
                  <a16:creationId xmlns:a16="http://schemas.microsoft.com/office/drawing/2014/main" id="{77A34306-2AE8-43D0-9686-E97B3B53FE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5">
              <a:extLst>
                <a:ext uri="{FF2B5EF4-FFF2-40B4-BE49-F238E27FC236}">
                  <a16:creationId xmlns:a16="http://schemas.microsoft.com/office/drawing/2014/main" id="{B9CC10F0-FFCD-4CB9-AF4C-22722D20B7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16">
              <a:extLst>
                <a:ext uri="{FF2B5EF4-FFF2-40B4-BE49-F238E27FC236}">
                  <a16:creationId xmlns:a16="http://schemas.microsoft.com/office/drawing/2014/main" id="{2A6B0E38-C962-4491-BFDA-75378B4D67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17">
              <a:extLst>
                <a:ext uri="{FF2B5EF4-FFF2-40B4-BE49-F238E27FC236}">
                  <a16:creationId xmlns:a16="http://schemas.microsoft.com/office/drawing/2014/main" id="{655F640B-8407-487C-8696-F47451478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18">
              <a:extLst>
                <a:ext uri="{FF2B5EF4-FFF2-40B4-BE49-F238E27FC236}">
                  <a16:creationId xmlns:a16="http://schemas.microsoft.com/office/drawing/2014/main" id="{FAB4F099-4FF6-4410-A5B9-2A5355719C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19">
              <a:extLst>
                <a:ext uri="{FF2B5EF4-FFF2-40B4-BE49-F238E27FC236}">
                  <a16:creationId xmlns:a16="http://schemas.microsoft.com/office/drawing/2014/main" id="{6FE80B6E-3DA9-4304-9925-12E578C4E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0">
              <a:extLst>
                <a:ext uri="{FF2B5EF4-FFF2-40B4-BE49-F238E27FC236}">
                  <a16:creationId xmlns:a16="http://schemas.microsoft.com/office/drawing/2014/main" id="{67D1CB75-0CBA-4E13-924C-21F221D7BF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1">
              <a:extLst>
                <a:ext uri="{FF2B5EF4-FFF2-40B4-BE49-F238E27FC236}">
                  <a16:creationId xmlns:a16="http://schemas.microsoft.com/office/drawing/2014/main" id="{F2CC783B-FA45-4777-A76A-982B285C7C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2">
              <a:extLst>
                <a:ext uri="{FF2B5EF4-FFF2-40B4-BE49-F238E27FC236}">
                  <a16:creationId xmlns:a16="http://schemas.microsoft.com/office/drawing/2014/main" id="{D68F4DD3-D736-4B78-972E-F5128CFBE7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3">
              <a:extLst>
                <a:ext uri="{FF2B5EF4-FFF2-40B4-BE49-F238E27FC236}">
                  <a16:creationId xmlns:a16="http://schemas.microsoft.com/office/drawing/2014/main" id="{B14AF103-15B3-4796-A71A-297D37E176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4">
              <a:extLst>
                <a:ext uri="{FF2B5EF4-FFF2-40B4-BE49-F238E27FC236}">
                  <a16:creationId xmlns:a16="http://schemas.microsoft.com/office/drawing/2014/main" id="{B0B240FB-0453-4B6F-9F9B-C2C3305AC5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5">
              <a:extLst>
                <a:ext uri="{FF2B5EF4-FFF2-40B4-BE49-F238E27FC236}">
                  <a16:creationId xmlns:a16="http://schemas.microsoft.com/office/drawing/2014/main" id="{EBBBDCEE-433E-40F3-B49D-375CB162A8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26">
              <a:extLst>
                <a:ext uri="{FF2B5EF4-FFF2-40B4-BE49-F238E27FC236}">
                  <a16:creationId xmlns:a16="http://schemas.microsoft.com/office/drawing/2014/main" id="{09B123C6-141E-4A37-B5A7-27E7764FA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27">
              <a:extLst>
                <a:ext uri="{FF2B5EF4-FFF2-40B4-BE49-F238E27FC236}">
                  <a16:creationId xmlns:a16="http://schemas.microsoft.com/office/drawing/2014/main" id="{1FA1F521-36A1-49FF-84A7-229E8970F7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Freeform 28">
              <a:extLst>
                <a:ext uri="{FF2B5EF4-FFF2-40B4-BE49-F238E27FC236}">
                  <a16:creationId xmlns:a16="http://schemas.microsoft.com/office/drawing/2014/main" id="{DE512F89-D901-4487-A42C-02345EC5FC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1" name="Freeform 29">
              <a:extLst>
                <a:ext uri="{FF2B5EF4-FFF2-40B4-BE49-F238E27FC236}">
                  <a16:creationId xmlns:a16="http://schemas.microsoft.com/office/drawing/2014/main" id="{ED3ED0E5-3226-4B78-B3EA-C591824B89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0">
              <a:extLst>
                <a:ext uri="{FF2B5EF4-FFF2-40B4-BE49-F238E27FC236}">
                  <a16:creationId xmlns:a16="http://schemas.microsoft.com/office/drawing/2014/main" id="{9CBB1F68-B6DE-4ECF-B20F-328F9811E2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1">
              <a:extLst>
                <a:ext uri="{FF2B5EF4-FFF2-40B4-BE49-F238E27FC236}">
                  <a16:creationId xmlns:a16="http://schemas.microsoft.com/office/drawing/2014/main" id="{A566C551-9523-4D97-A8CF-5C91F436C5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2">
              <a:extLst>
                <a:ext uri="{FF2B5EF4-FFF2-40B4-BE49-F238E27FC236}">
                  <a16:creationId xmlns:a16="http://schemas.microsoft.com/office/drawing/2014/main" id="{9E166BA0-9268-4419-9332-2D30C21239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B700C031-AA54-4DC7-B8A2-2569B3FA65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6" name="Freeform 34">
              <a:extLst>
                <a:ext uri="{FF2B5EF4-FFF2-40B4-BE49-F238E27FC236}">
                  <a16:creationId xmlns:a16="http://schemas.microsoft.com/office/drawing/2014/main" id="{03045EC8-ECC8-473F-8786-DE266F05B1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35">
              <a:extLst>
                <a:ext uri="{FF2B5EF4-FFF2-40B4-BE49-F238E27FC236}">
                  <a16:creationId xmlns:a16="http://schemas.microsoft.com/office/drawing/2014/main" id="{9337EBA2-5088-4A44-8C0B-A6EE78989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36">
              <a:extLst>
                <a:ext uri="{FF2B5EF4-FFF2-40B4-BE49-F238E27FC236}">
                  <a16:creationId xmlns:a16="http://schemas.microsoft.com/office/drawing/2014/main" id="{3486A705-2593-45C9-A13E-8E2FB7C354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37">
              <a:extLst>
                <a:ext uri="{FF2B5EF4-FFF2-40B4-BE49-F238E27FC236}">
                  <a16:creationId xmlns:a16="http://schemas.microsoft.com/office/drawing/2014/main" id="{F357321C-6DEE-4D02-A997-75E47EE0E0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38">
              <a:extLst>
                <a:ext uri="{FF2B5EF4-FFF2-40B4-BE49-F238E27FC236}">
                  <a16:creationId xmlns:a16="http://schemas.microsoft.com/office/drawing/2014/main" id="{D0B8F87F-3530-4BCD-A8E5-C1B83707B5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39">
              <a:extLst>
                <a:ext uri="{FF2B5EF4-FFF2-40B4-BE49-F238E27FC236}">
                  <a16:creationId xmlns:a16="http://schemas.microsoft.com/office/drawing/2014/main" id="{5BE86BA3-AB0E-4F70-A552-0D9EB9E98E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Freeform 40">
              <a:extLst>
                <a:ext uri="{FF2B5EF4-FFF2-40B4-BE49-F238E27FC236}">
                  <a16:creationId xmlns:a16="http://schemas.microsoft.com/office/drawing/2014/main" id="{DF5FE773-B9AE-4A3F-8EDC-165CE579BD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3" name="Freeform 41">
              <a:extLst>
                <a:ext uri="{FF2B5EF4-FFF2-40B4-BE49-F238E27FC236}">
                  <a16:creationId xmlns:a16="http://schemas.microsoft.com/office/drawing/2014/main" id="{4A03D7BE-B358-4F8B-85EA-65E0CBF2D1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2">
              <a:extLst>
                <a:ext uri="{FF2B5EF4-FFF2-40B4-BE49-F238E27FC236}">
                  <a16:creationId xmlns:a16="http://schemas.microsoft.com/office/drawing/2014/main" id="{A6548877-0957-435B-A419-389A278E57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3">
              <a:extLst>
                <a:ext uri="{FF2B5EF4-FFF2-40B4-BE49-F238E27FC236}">
                  <a16:creationId xmlns:a16="http://schemas.microsoft.com/office/drawing/2014/main" id="{B2D5EA95-9E60-468A-8DA1-40F05C9BDA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4">
              <a:extLst>
                <a:ext uri="{FF2B5EF4-FFF2-40B4-BE49-F238E27FC236}">
                  <a16:creationId xmlns:a16="http://schemas.microsoft.com/office/drawing/2014/main" id="{C9B409CE-11E5-40D1-8C9B-86614EAE2A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9E594AF5-DB50-4227-AC2F-10EE5233C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8" name="Freeform 46">
              <a:extLst>
                <a:ext uri="{FF2B5EF4-FFF2-40B4-BE49-F238E27FC236}">
                  <a16:creationId xmlns:a16="http://schemas.microsoft.com/office/drawing/2014/main" id="{9335DCAF-74A2-4994-B5BF-1C079A40A5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47">
              <a:extLst>
                <a:ext uri="{FF2B5EF4-FFF2-40B4-BE49-F238E27FC236}">
                  <a16:creationId xmlns:a16="http://schemas.microsoft.com/office/drawing/2014/main" id="{1DC8E1A2-0C6B-4BA9-85F4-3645AED5DE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48">
              <a:extLst>
                <a:ext uri="{FF2B5EF4-FFF2-40B4-BE49-F238E27FC236}">
                  <a16:creationId xmlns:a16="http://schemas.microsoft.com/office/drawing/2014/main" id="{28F38DE0-3BEE-441A-8212-E77DA2328A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49">
              <a:extLst>
                <a:ext uri="{FF2B5EF4-FFF2-40B4-BE49-F238E27FC236}">
                  <a16:creationId xmlns:a16="http://schemas.microsoft.com/office/drawing/2014/main" id="{AE81208E-D239-496C-A312-506B0241B3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0">
              <a:extLst>
                <a:ext uri="{FF2B5EF4-FFF2-40B4-BE49-F238E27FC236}">
                  <a16:creationId xmlns:a16="http://schemas.microsoft.com/office/drawing/2014/main" id="{242FE966-DDA4-4668-B8D6-C4B0D4C78E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1">
              <a:extLst>
                <a:ext uri="{FF2B5EF4-FFF2-40B4-BE49-F238E27FC236}">
                  <a16:creationId xmlns:a16="http://schemas.microsoft.com/office/drawing/2014/main" id="{FB0A5F60-550F-4025-9DCE-6F42A7C064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2">
              <a:extLst>
                <a:ext uri="{FF2B5EF4-FFF2-40B4-BE49-F238E27FC236}">
                  <a16:creationId xmlns:a16="http://schemas.microsoft.com/office/drawing/2014/main" id="{D7B61D18-4A61-44C9-A809-40639E8C1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3">
              <a:extLst>
                <a:ext uri="{FF2B5EF4-FFF2-40B4-BE49-F238E27FC236}">
                  <a16:creationId xmlns:a16="http://schemas.microsoft.com/office/drawing/2014/main" id="{CB26E7EB-DC12-4BA7-B5DE-09EF2C1D0A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6" name="Freeform 54">
              <a:extLst>
                <a:ext uri="{FF2B5EF4-FFF2-40B4-BE49-F238E27FC236}">
                  <a16:creationId xmlns:a16="http://schemas.microsoft.com/office/drawing/2014/main" id="{921237B4-9D85-4611-851F-5DBD71544A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7" name="Freeform 55">
              <a:extLst>
                <a:ext uri="{FF2B5EF4-FFF2-40B4-BE49-F238E27FC236}">
                  <a16:creationId xmlns:a16="http://schemas.microsoft.com/office/drawing/2014/main" id="{C91509DE-9FAA-4E84-BCC1-CDDBEA8AC0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8" name="Freeform 56">
              <a:extLst>
                <a:ext uri="{FF2B5EF4-FFF2-40B4-BE49-F238E27FC236}">
                  <a16:creationId xmlns:a16="http://schemas.microsoft.com/office/drawing/2014/main" id="{C7029B06-6A09-4E46-BA86-F3C66DBDD4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9" name="Freeform 57">
              <a:extLst>
                <a:ext uri="{FF2B5EF4-FFF2-40B4-BE49-F238E27FC236}">
                  <a16:creationId xmlns:a16="http://schemas.microsoft.com/office/drawing/2014/main" id="{FF4ACFBF-D1F2-47B1-B0EB-F08C6508BD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0" name="Freeform 58">
              <a:extLst>
                <a:ext uri="{FF2B5EF4-FFF2-40B4-BE49-F238E27FC236}">
                  <a16:creationId xmlns:a16="http://schemas.microsoft.com/office/drawing/2014/main" id="{A6FD1991-3A0E-4F63-BAD9-A98C298604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C936544-56A7-4E29-98BF-E08EA4F6D9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2519" y="2249487"/>
            <a:ext cx="3084892" cy="3541714"/>
          </a:xfrm>
        </p:spPr>
        <p:txBody>
          <a:bodyPr>
            <a:normAutofit/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571588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8E1DDAD8-1D10-4640-A034-BE90015E3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13" name="Rectangle 12">
              <a:extLst>
                <a:ext uri="{FF2B5EF4-FFF2-40B4-BE49-F238E27FC236}">
                  <a16:creationId xmlns:a16="http://schemas.microsoft.com/office/drawing/2014/main" id="{52FE7688-721D-4A97-B007-BDE056094D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9E73A810-8571-4A9D-A3CB-336933AB4C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:p14="http://schemas.microsoft.com/office/powerpoint/2010/main" xmlns:a14="http://schemas.microsoft.com/office/drawing/2010/main" xmlns:a16="http://schemas.microsoft.com/office/drawing/2014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C3E7296-D3EF-4D57-A8C6-89A2AEB51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2519" y="618518"/>
            <a:ext cx="3084891" cy="1478570"/>
          </a:xfrm>
        </p:spPr>
        <p:txBody>
          <a:bodyPr>
            <a:normAutofit/>
          </a:bodyPr>
          <a:lstStyle/>
          <a:p>
            <a:endParaRPr lang="en-US" sz="3200"/>
          </a:p>
        </p:txBody>
      </p:sp>
      <p:pic>
        <p:nvPicPr>
          <p:cNvPr id="5" name="Content Placeholder 4" descr="A picture containing indoor, sitting, items, filled&#10;&#10;Description automatically generated">
            <a:extLst>
              <a:ext uri="{FF2B5EF4-FFF2-40B4-BE49-F238E27FC236}">
                <a16:creationId xmlns:a16="http://schemas.microsoft.com/office/drawing/2014/main" id="{CFBA82BD-FC9C-4F59-A5EB-7F3609E8065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9"/>
          <a:stretch/>
        </p:blipFill>
        <p:spPr>
          <a:xfrm rot="10800000">
            <a:off x="2328863" y="415799"/>
            <a:ext cx="8600186" cy="6026400"/>
          </a:xfrm>
          <a:prstGeom prst="roundRect">
            <a:avLst>
              <a:gd name="adj" fmla="val 16667"/>
            </a:avLst>
          </a:prstGeom>
          <a:ln w="88900">
            <a:solidFill>
              <a:srgbClr val="FFFFFF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FD642FB6-2808-4BC5-AE0B-7302C24B7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solidFill>
            <a:schemeClr val="tx1">
              <a:alpha val="70000"/>
            </a:schemeClr>
          </a:solidFill>
          <a:effectLst/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B0B8F04-D9A7-48E5-A29C-51A66B59D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D6D18883-6BFF-42BB-8088-FCCF83F9CF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1D0FEFB3-A009-4D0F-9107-C0B17786FB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8E86C7F-B981-4448-8A1A-856F7124FF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4C6CFFD9-BA00-4184-8310-5FC9550954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A1892DF3-4848-496C-8664-DFD32EE250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D6DB8C30-651E-4D8F-A70C-163FC58427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563DFB81-F969-4F44-BA6C-634795642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3">
              <a:extLst>
                <a:ext uri="{FF2B5EF4-FFF2-40B4-BE49-F238E27FC236}">
                  <a16:creationId xmlns:a16="http://schemas.microsoft.com/office/drawing/2014/main" id="{8E5DE346-AFCA-40DA-B5E2-93A86EA54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4">
              <a:extLst>
                <a:ext uri="{FF2B5EF4-FFF2-40B4-BE49-F238E27FC236}">
                  <a16:creationId xmlns:a16="http://schemas.microsoft.com/office/drawing/2014/main" id="{77A34306-2AE8-43D0-9686-E97B3B53FE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5">
              <a:extLst>
                <a:ext uri="{FF2B5EF4-FFF2-40B4-BE49-F238E27FC236}">
                  <a16:creationId xmlns:a16="http://schemas.microsoft.com/office/drawing/2014/main" id="{B9CC10F0-FFCD-4CB9-AF4C-22722D20B7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16">
              <a:extLst>
                <a:ext uri="{FF2B5EF4-FFF2-40B4-BE49-F238E27FC236}">
                  <a16:creationId xmlns:a16="http://schemas.microsoft.com/office/drawing/2014/main" id="{2A6B0E38-C962-4491-BFDA-75378B4D67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17">
              <a:extLst>
                <a:ext uri="{FF2B5EF4-FFF2-40B4-BE49-F238E27FC236}">
                  <a16:creationId xmlns:a16="http://schemas.microsoft.com/office/drawing/2014/main" id="{655F640B-8407-487C-8696-F47451478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18">
              <a:extLst>
                <a:ext uri="{FF2B5EF4-FFF2-40B4-BE49-F238E27FC236}">
                  <a16:creationId xmlns:a16="http://schemas.microsoft.com/office/drawing/2014/main" id="{FAB4F099-4FF6-4410-A5B9-2A5355719C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19">
              <a:extLst>
                <a:ext uri="{FF2B5EF4-FFF2-40B4-BE49-F238E27FC236}">
                  <a16:creationId xmlns:a16="http://schemas.microsoft.com/office/drawing/2014/main" id="{6FE80B6E-3DA9-4304-9925-12E578C4E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0">
              <a:extLst>
                <a:ext uri="{FF2B5EF4-FFF2-40B4-BE49-F238E27FC236}">
                  <a16:creationId xmlns:a16="http://schemas.microsoft.com/office/drawing/2014/main" id="{67D1CB75-0CBA-4E13-924C-21F221D7BF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1">
              <a:extLst>
                <a:ext uri="{FF2B5EF4-FFF2-40B4-BE49-F238E27FC236}">
                  <a16:creationId xmlns:a16="http://schemas.microsoft.com/office/drawing/2014/main" id="{F2CC783B-FA45-4777-A76A-982B285C7C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2">
              <a:extLst>
                <a:ext uri="{FF2B5EF4-FFF2-40B4-BE49-F238E27FC236}">
                  <a16:creationId xmlns:a16="http://schemas.microsoft.com/office/drawing/2014/main" id="{D68F4DD3-D736-4B78-972E-F5128CFBE7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3">
              <a:extLst>
                <a:ext uri="{FF2B5EF4-FFF2-40B4-BE49-F238E27FC236}">
                  <a16:creationId xmlns:a16="http://schemas.microsoft.com/office/drawing/2014/main" id="{B14AF103-15B3-4796-A71A-297D37E176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4">
              <a:extLst>
                <a:ext uri="{FF2B5EF4-FFF2-40B4-BE49-F238E27FC236}">
                  <a16:creationId xmlns:a16="http://schemas.microsoft.com/office/drawing/2014/main" id="{B0B240FB-0453-4B6F-9F9B-C2C3305AC5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5">
              <a:extLst>
                <a:ext uri="{FF2B5EF4-FFF2-40B4-BE49-F238E27FC236}">
                  <a16:creationId xmlns:a16="http://schemas.microsoft.com/office/drawing/2014/main" id="{EBBBDCEE-433E-40F3-B49D-375CB162A8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26">
              <a:extLst>
                <a:ext uri="{FF2B5EF4-FFF2-40B4-BE49-F238E27FC236}">
                  <a16:creationId xmlns:a16="http://schemas.microsoft.com/office/drawing/2014/main" id="{09B123C6-141E-4A37-B5A7-27E7764FA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27">
              <a:extLst>
                <a:ext uri="{FF2B5EF4-FFF2-40B4-BE49-F238E27FC236}">
                  <a16:creationId xmlns:a16="http://schemas.microsoft.com/office/drawing/2014/main" id="{1FA1F521-36A1-49FF-84A7-229E8970F7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Freeform 28">
              <a:extLst>
                <a:ext uri="{FF2B5EF4-FFF2-40B4-BE49-F238E27FC236}">
                  <a16:creationId xmlns:a16="http://schemas.microsoft.com/office/drawing/2014/main" id="{DE512F89-D901-4487-A42C-02345EC5FC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1" name="Freeform 29">
              <a:extLst>
                <a:ext uri="{FF2B5EF4-FFF2-40B4-BE49-F238E27FC236}">
                  <a16:creationId xmlns:a16="http://schemas.microsoft.com/office/drawing/2014/main" id="{ED3ED0E5-3226-4B78-B3EA-C591824B89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0">
              <a:extLst>
                <a:ext uri="{FF2B5EF4-FFF2-40B4-BE49-F238E27FC236}">
                  <a16:creationId xmlns:a16="http://schemas.microsoft.com/office/drawing/2014/main" id="{9CBB1F68-B6DE-4ECF-B20F-328F9811E2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1">
              <a:extLst>
                <a:ext uri="{FF2B5EF4-FFF2-40B4-BE49-F238E27FC236}">
                  <a16:creationId xmlns:a16="http://schemas.microsoft.com/office/drawing/2014/main" id="{A566C551-9523-4D97-A8CF-5C91F436C5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2">
              <a:extLst>
                <a:ext uri="{FF2B5EF4-FFF2-40B4-BE49-F238E27FC236}">
                  <a16:creationId xmlns:a16="http://schemas.microsoft.com/office/drawing/2014/main" id="{9E166BA0-9268-4419-9332-2D30C21239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B700C031-AA54-4DC7-B8A2-2569B3FA65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6" name="Freeform 34">
              <a:extLst>
                <a:ext uri="{FF2B5EF4-FFF2-40B4-BE49-F238E27FC236}">
                  <a16:creationId xmlns:a16="http://schemas.microsoft.com/office/drawing/2014/main" id="{03045EC8-ECC8-473F-8786-DE266F05B1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35">
              <a:extLst>
                <a:ext uri="{FF2B5EF4-FFF2-40B4-BE49-F238E27FC236}">
                  <a16:creationId xmlns:a16="http://schemas.microsoft.com/office/drawing/2014/main" id="{9337EBA2-5088-4A44-8C0B-A6EE78989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36">
              <a:extLst>
                <a:ext uri="{FF2B5EF4-FFF2-40B4-BE49-F238E27FC236}">
                  <a16:creationId xmlns:a16="http://schemas.microsoft.com/office/drawing/2014/main" id="{3486A705-2593-45C9-A13E-8E2FB7C354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37">
              <a:extLst>
                <a:ext uri="{FF2B5EF4-FFF2-40B4-BE49-F238E27FC236}">
                  <a16:creationId xmlns:a16="http://schemas.microsoft.com/office/drawing/2014/main" id="{F357321C-6DEE-4D02-A997-75E47EE0E0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38">
              <a:extLst>
                <a:ext uri="{FF2B5EF4-FFF2-40B4-BE49-F238E27FC236}">
                  <a16:creationId xmlns:a16="http://schemas.microsoft.com/office/drawing/2014/main" id="{D0B8F87F-3530-4BCD-A8E5-C1B83707B5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39">
              <a:extLst>
                <a:ext uri="{FF2B5EF4-FFF2-40B4-BE49-F238E27FC236}">
                  <a16:creationId xmlns:a16="http://schemas.microsoft.com/office/drawing/2014/main" id="{5BE86BA3-AB0E-4F70-A552-0D9EB9E98E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Freeform 40">
              <a:extLst>
                <a:ext uri="{FF2B5EF4-FFF2-40B4-BE49-F238E27FC236}">
                  <a16:creationId xmlns:a16="http://schemas.microsoft.com/office/drawing/2014/main" id="{DF5FE773-B9AE-4A3F-8EDC-165CE579BD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3" name="Freeform 41">
              <a:extLst>
                <a:ext uri="{FF2B5EF4-FFF2-40B4-BE49-F238E27FC236}">
                  <a16:creationId xmlns:a16="http://schemas.microsoft.com/office/drawing/2014/main" id="{4A03D7BE-B358-4F8B-85EA-65E0CBF2D1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2">
              <a:extLst>
                <a:ext uri="{FF2B5EF4-FFF2-40B4-BE49-F238E27FC236}">
                  <a16:creationId xmlns:a16="http://schemas.microsoft.com/office/drawing/2014/main" id="{A6548877-0957-435B-A419-389A278E57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3">
              <a:extLst>
                <a:ext uri="{FF2B5EF4-FFF2-40B4-BE49-F238E27FC236}">
                  <a16:creationId xmlns:a16="http://schemas.microsoft.com/office/drawing/2014/main" id="{B2D5EA95-9E60-468A-8DA1-40F05C9BDA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4">
              <a:extLst>
                <a:ext uri="{FF2B5EF4-FFF2-40B4-BE49-F238E27FC236}">
                  <a16:creationId xmlns:a16="http://schemas.microsoft.com/office/drawing/2014/main" id="{C9B409CE-11E5-40D1-8C9B-86614EAE2A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9E594AF5-DB50-4227-AC2F-10EE5233C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8" name="Freeform 46">
              <a:extLst>
                <a:ext uri="{FF2B5EF4-FFF2-40B4-BE49-F238E27FC236}">
                  <a16:creationId xmlns:a16="http://schemas.microsoft.com/office/drawing/2014/main" id="{9335DCAF-74A2-4994-B5BF-1C079A40A5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47">
              <a:extLst>
                <a:ext uri="{FF2B5EF4-FFF2-40B4-BE49-F238E27FC236}">
                  <a16:creationId xmlns:a16="http://schemas.microsoft.com/office/drawing/2014/main" id="{1DC8E1A2-0C6B-4BA9-85F4-3645AED5DE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48">
              <a:extLst>
                <a:ext uri="{FF2B5EF4-FFF2-40B4-BE49-F238E27FC236}">
                  <a16:creationId xmlns:a16="http://schemas.microsoft.com/office/drawing/2014/main" id="{28F38DE0-3BEE-441A-8212-E77DA2328A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49">
              <a:extLst>
                <a:ext uri="{FF2B5EF4-FFF2-40B4-BE49-F238E27FC236}">
                  <a16:creationId xmlns:a16="http://schemas.microsoft.com/office/drawing/2014/main" id="{AE81208E-D239-496C-A312-506B0241B3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0">
              <a:extLst>
                <a:ext uri="{FF2B5EF4-FFF2-40B4-BE49-F238E27FC236}">
                  <a16:creationId xmlns:a16="http://schemas.microsoft.com/office/drawing/2014/main" id="{242FE966-DDA4-4668-B8D6-C4B0D4C78E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1">
              <a:extLst>
                <a:ext uri="{FF2B5EF4-FFF2-40B4-BE49-F238E27FC236}">
                  <a16:creationId xmlns:a16="http://schemas.microsoft.com/office/drawing/2014/main" id="{FB0A5F60-550F-4025-9DCE-6F42A7C064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2">
              <a:extLst>
                <a:ext uri="{FF2B5EF4-FFF2-40B4-BE49-F238E27FC236}">
                  <a16:creationId xmlns:a16="http://schemas.microsoft.com/office/drawing/2014/main" id="{D7B61D18-4A61-44C9-A809-40639E8C1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3">
              <a:extLst>
                <a:ext uri="{FF2B5EF4-FFF2-40B4-BE49-F238E27FC236}">
                  <a16:creationId xmlns:a16="http://schemas.microsoft.com/office/drawing/2014/main" id="{CB26E7EB-DC12-4BA7-B5DE-09EF2C1D0A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6" name="Freeform 54">
              <a:extLst>
                <a:ext uri="{FF2B5EF4-FFF2-40B4-BE49-F238E27FC236}">
                  <a16:creationId xmlns:a16="http://schemas.microsoft.com/office/drawing/2014/main" id="{921237B4-9D85-4611-851F-5DBD71544A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7" name="Freeform 55">
              <a:extLst>
                <a:ext uri="{FF2B5EF4-FFF2-40B4-BE49-F238E27FC236}">
                  <a16:creationId xmlns:a16="http://schemas.microsoft.com/office/drawing/2014/main" id="{C91509DE-9FAA-4E84-BCC1-CDDBEA8AC0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8" name="Freeform 56">
              <a:extLst>
                <a:ext uri="{FF2B5EF4-FFF2-40B4-BE49-F238E27FC236}">
                  <a16:creationId xmlns:a16="http://schemas.microsoft.com/office/drawing/2014/main" id="{C7029B06-6A09-4E46-BA86-F3C66DBDD4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9" name="Freeform 57">
              <a:extLst>
                <a:ext uri="{FF2B5EF4-FFF2-40B4-BE49-F238E27FC236}">
                  <a16:creationId xmlns:a16="http://schemas.microsoft.com/office/drawing/2014/main" id="{FF4ACFBF-D1F2-47B1-B0EB-F08C6508BD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0" name="Freeform 58">
              <a:extLst>
                <a:ext uri="{FF2B5EF4-FFF2-40B4-BE49-F238E27FC236}">
                  <a16:creationId xmlns:a16="http://schemas.microsoft.com/office/drawing/2014/main" id="{A6FD1991-3A0E-4F63-BAD9-A98C298604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D34447B-4092-420F-8C98-D1863AB596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2519" y="2249487"/>
            <a:ext cx="3084892" cy="3541714"/>
          </a:xfrm>
        </p:spPr>
        <p:txBody>
          <a:bodyPr>
            <a:normAutofit/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216898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 descr="A person with a guitar&#10;&#10;Description automatically generated">
            <a:extLst>
              <a:ext uri="{FF2B5EF4-FFF2-40B4-BE49-F238E27FC236}">
                <a16:creationId xmlns:a16="http://schemas.microsoft.com/office/drawing/2014/main" id="{8BC77BF4-4806-4D63-912C-B5B1566F8C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07058" y="1161739"/>
            <a:ext cx="4840332" cy="4077325"/>
          </a:xfrm>
          <a:prstGeom prst="roundRect">
            <a:avLst>
              <a:gd name="adj" fmla="val 16667"/>
            </a:avLst>
          </a:prstGeom>
          <a:ln w="88900">
            <a:solidFill>
              <a:srgbClr val="FFFFFF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Content Placeholder 6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35FF10BD-0C6A-4A63-BFC1-2246961A44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1"/>
          <a:stretch/>
        </p:blipFill>
        <p:spPr>
          <a:xfrm>
            <a:off x="7619998" y="780235"/>
            <a:ext cx="3425199" cy="2337870"/>
          </a:xfrm>
          <a:prstGeom prst="roundRect">
            <a:avLst>
              <a:gd name="adj" fmla="val 16667"/>
            </a:avLst>
          </a:prstGeom>
          <a:ln w="88900">
            <a:solidFill>
              <a:schemeClr val="tx2">
                <a:lumMod val="60000"/>
                <a:lumOff val="4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Content Placeholder 4" descr="A person sitting in front of a piano&#10;&#10;Description automatically generated">
            <a:extLst>
              <a:ext uri="{FF2B5EF4-FFF2-40B4-BE49-F238E27FC236}">
                <a16:creationId xmlns:a16="http://schemas.microsoft.com/office/drawing/2014/main" id="{22CE2054-0E52-4016-9935-463011F2ED5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71"/>
          <a:stretch/>
        </p:blipFill>
        <p:spPr>
          <a:xfrm>
            <a:off x="7619998" y="3282698"/>
            <a:ext cx="3425199" cy="2337870"/>
          </a:xfrm>
          <a:prstGeom prst="roundRect">
            <a:avLst>
              <a:gd name="adj" fmla="val 16667"/>
            </a:avLst>
          </a:prstGeom>
          <a:ln w="88900">
            <a:solidFill>
              <a:schemeClr val="tx2">
                <a:lumMod val="60000"/>
                <a:lumOff val="4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3328606"/>
      </p:ext>
    </p:extLst>
  </p:cSld>
  <p:clrMapOvr>
    <a:masterClrMapping/>
  </p:clrMapOvr>
  <p:transition spd="slow" advClick="0" advTm="3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8E1DDAD8-1D10-4640-A034-BE90015E3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13" name="Rectangle 12">
              <a:extLst>
                <a:ext uri="{FF2B5EF4-FFF2-40B4-BE49-F238E27FC236}">
                  <a16:creationId xmlns:a16="http://schemas.microsoft.com/office/drawing/2014/main" id="{52FE7688-721D-4A97-B007-BDE056094D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9E73A810-8571-4A9D-A3CB-336933AB4C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:p14="http://schemas.microsoft.com/office/powerpoint/2010/main" xmlns:a14="http://schemas.microsoft.com/office/drawing/2010/main" xmlns:a16="http://schemas.microsoft.com/office/drawing/2014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Content Placeholder 4" descr="A person wearing a costume&#10;&#10;Description automatically generated">
            <a:extLst>
              <a:ext uri="{FF2B5EF4-FFF2-40B4-BE49-F238E27FC236}">
                <a16:creationId xmlns:a16="http://schemas.microsoft.com/office/drawing/2014/main" id="{B9AD94D7-2559-47B0-B1B3-4745D3CCA5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0" r="16379"/>
          <a:stretch/>
        </p:blipFill>
        <p:spPr>
          <a:xfrm rot="10800000">
            <a:off x="2357438" y="415799"/>
            <a:ext cx="7687855" cy="6026400"/>
          </a:xfrm>
          <a:prstGeom prst="roundRect">
            <a:avLst>
              <a:gd name="adj" fmla="val 16667"/>
            </a:avLst>
          </a:prstGeom>
          <a:ln w="88900">
            <a:solidFill>
              <a:srgbClr val="FFFFFF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FD642FB6-2808-4BC5-AE0B-7302C24B7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solidFill>
            <a:schemeClr val="tx1">
              <a:alpha val="70000"/>
            </a:schemeClr>
          </a:solidFill>
          <a:effectLst/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B0B8F04-D9A7-48E5-A29C-51A66B59D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D6D18883-6BFF-42BB-8088-FCCF83F9CF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1D0FEFB3-A009-4D0F-9107-C0B17786FB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8E86C7F-B981-4448-8A1A-856F7124FF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4C6CFFD9-BA00-4184-8310-5FC9550954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A1892DF3-4848-496C-8664-DFD32EE250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D6DB8C30-651E-4D8F-A70C-163FC58427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563DFB81-F969-4F44-BA6C-634795642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3">
              <a:extLst>
                <a:ext uri="{FF2B5EF4-FFF2-40B4-BE49-F238E27FC236}">
                  <a16:creationId xmlns:a16="http://schemas.microsoft.com/office/drawing/2014/main" id="{8E5DE346-AFCA-40DA-B5E2-93A86EA54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4">
              <a:extLst>
                <a:ext uri="{FF2B5EF4-FFF2-40B4-BE49-F238E27FC236}">
                  <a16:creationId xmlns:a16="http://schemas.microsoft.com/office/drawing/2014/main" id="{77A34306-2AE8-43D0-9686-E97B3B53FE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5">
              <a:extLst>
                <a:ext uri="{FF2B5EF4-FFF2-40B4-BE49-F238E27FC236}">
                  <a16:creationId xmlns:a16="http://schemas.microsoft.com/office/drawing/2014/main" id="{B9CC10F0-FFCD-4CB9-AF4C-22722D20B7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16">
              <a:extLst>
                <a:ext uri="{FF2B5EF4-FFF2-40B4-BE49-F238E27FC236}">
                  <a16:creationId xmlns:a16="http://schemas.microsoft.com/office/drawing/2014/main" id="{2A6B0E38-C962-4491-BFDA-75378B4D67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17">
              <a:extLst>
                <a:ext uri="{FF2B5EF4-FFF2-40B4-BE49-F238E27FC236}">
                  <a16:creationId xmlns:a16="http://schemas.microsoft.com/office/drawing/2014/main" id="{655F640B-8407-487C-8696-F47451478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18">
              <a:extLst>
                <a:ext uri="{FF2B5EF4-FFF2-40B4-BE49-F238E27FC236}">
                  <a16:creationId xmlns:a16="http://schemas.microsoft.com/office/drawing/2014/main" id="{FAB4F099-4FF6-4410-A5B9-2A5355719C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19">
              <a:extLst>
                <a:ext uri="{FF2B5EF4-FFF2-40B4-BE49-F238E27FC236}">
                  <a16:creationId xmlns:a16="http://schemas.microsoft.com/office/drawing/2014/main" id="{6FE80B6E-3DA9-4304-9925-12E578C4E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0">
              <a:extLst>
                <a:ext uri="{FF2B5EF4-FFF2-40B4-BE49-F238E27FC236}">
                  <a16:creationId xmlns:a16="http://schemas.microsoft.com/office/drawing/2014/main" id="{67D1CB75-0CBA-4E13-924C-21F221D7BF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1">
              <a:extLst>
                <a:ext uri="{FF2B5EF4-FFF2-40B4-BE49-F238E27FC236}">
                  <a16:creationId xmlns:a16="http://schemas.microsoft.com/office/drawing/2014/main" id="{F2CC783B-FA45-4777-A76A-982B285C7C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2">
              <a:extLst>
                <a:ext uri="{FF2B5EF4-FFF2-40B4-BE49-F238E27FC236}">
                  <a16:creationId xmlns:a16="http://schemas.microsoft.com/office/drawing/2014/main" id="{D68F4DD3-D736-4B78-972E-F5128CFBE7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3">
              <a:extLst>
                <a:ext uri="{FF2B5EF4-FFF2-40B4-BE49-F238E27FC236}">
                  <a16:creationId xmlns:a16="http://schemas.microsoft.com/office/drawing/2014/main" id="{B14AF103-15B3-4796-A71A-297D37E176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4">
              <a:extLst>
                <a:ext uri="{FF2B5EF4-FFF2-40B4-BE49-F238E27FC236}">
                  <a16:creationId xmlns:a16="http://schemas.microsoft.com/office/drawing/2014/main" id="{B0B240FB-0453-4B6F-9F9B-C2C3305AC5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5">
              <a:extLst>
                <a:ext uri="{FF2B5EF4-FFF2-40B4-BE49-F238E27FC236}">
                  <a16:creationId xmlns:a16="http://schemas.microsoft.com/office/drawing/2014/main" id="{EBBBDCEE-433E-40F3-B49D-375CB162A8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26">
              <a:extLst>
                <a:ext uri="{FF2B5EF4-FFF2-40B4-BE49-F238E27FC236}">
                  <a16:creationId xmlns:a16="http://schemas.microsoft.com/office/drawing/2014/main" id="{09B123C6-141E-4A37-B5A7-27E7764FA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27">
              <a:extLst>
                <a:ext uri="{FF2B5EF4-FFF2-40B4-BE49-F238E27FC236}">
                  <a16:creationId xmlns:a16="http://schemas.microsoft.com/office/drawing/2014/main" id="{1FA1F521-36A1-49FF-84A7-229E8970F7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Freeform 28">
              <a:extLst>
                <a:ext uri="{FF2B5EF4-FFF2-40B4-BE49-F238E27FC236}">
                  <a16:creationId xmlns:a16="http://schemas.microsoft.com/office/drawing/2014/main" id="{DE512F89-D901-4487-A42C-02345EC5FC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1" name="Freeform 29">
              <a:extLst>
                <a:ext uri="{FF2B5EF4-FFF2-40B4-BE49-F238E27FC236}">
                  <a16:creationId xmlns:a16="http://schemas.microsoft.com/office/drawing/2014/main" id="{ED3ED0E5-3226-4B78-B3EA-C591824B89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0">
              <a:extLst>
                <a:ext uri="{FF2B5EF4-FFF2-40B4-BE49-F238E27FC236}">
                  <a16:creationId xmlns:a16="http://schemas.microsoft.com/office/drawing/2014/main" id="{9CBB1F68-B6DE-4ECF-B20F-328F9811E2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1">
              <a:extLst>
                <a:ext uri="{FF2B5EF4-FFF2-40B4-BE49-F238E27FC236}">
                  <a16:creationId xmlns:a16="http://schemas.microsoft.com/office/drawing/2014/main" id="{A566C551-9523-4D97-A8CF-5C91F436C5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2">
              <a:extLst>
                <a:ext uri="{FF2B5EF4-FFF2-40B4-BE49-F238E27FC236}">
                  <a16:creationId xmlns:a16="http://schemas.microsoft.com/office/drawing/2014/main" id="{9E166BA0-9268-4419-9332-2D30C21239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B700C031-AA54-4DC7-B8A2-2569B3FA65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6" name="Freeform 34">
              <a:extLst>
                <a:ext uri="{FF2B5EF4-FFF2-40B4-BE49-F238E27FC236}">
                  <a16:creationId xmlns:a16="http://schemas.microsoft.com/office/drawing/2014/main" id="{03045EC8-ECC8-473F-8786-DE266F05B1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35">
              <a:extLst>
                <a:ext uri="{FF2B5EF4-FFF2-40B4-BE49-F238E27FC236}">
                  <a16:creationId xmlns:a16="http://schemas.microsoft.com/office/drawing/2014/main" id="{9337EBA2-5088-4A44-8C0B-A6EE78989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36">
              <a:extLst>
                <a:ext uri="{FF2B5EF4-FFF2-40B4-BE49-F238E27FC236}">
                  <a16:creationId xmlns:a16="http://schemas.microsoft.com/office/drawing/2014/main" id="{3486A705-2593-45C9-A13E-8E2FB7C354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37">
              <a:extLst>
                <a:ext uri="{FF2B5EF4-FFF2-40B4-BE49-F238E27FC236}">
                  <a16:creationId xmlns:a16="http://schemas.microsoft.com/office/drawing/2014/main" id="{F357321C-6DEE-4D02-A997-75E47EE0E0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38">
              <a:extLst>
                <a:ext uri="{FF2B5EF4-FFF2-40B4-BE49-F238E27FC236}">
                  <a16:creationId xmlns:a16="http://schemas.microsoft.com/office/drawing/2014/main" id="{D0B8F87F-3530-4BCD-A8E5-C1B83707B5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39">
              <a:extLst>
                <a:ext uri="{FF2B5EF4-FFF2-40B4-BE49-F238E27FC236}">
                  <a16:creationId xmlns:a16="http://schemas.microsoft.com/office/drawing/2014/main" id="{5BE86BA3-AB0E-4F70-A552-0D9EB9E98E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Freeform 40">
              <a:extLst>
                <a:ext uri="{FF2B5EF4-FFF2-40B4-BE49-F238E27FC236}">
                  <a16:creationId xmlns:a16="http://schemas.microsoft.com/office/drawing/2014/main" id="{DF5FE773-B9AE-4A3F-8EDC-165CE579BD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3" name="Freeform 41">
              <a:extLst>
                <a:ext uri="{FF2B5EF4-FFF2-40B4-BE49-F238E27FC236}">
                  <a16:creationId xmlns:a16="http://schemas.microsoft.com/office/drawing/2014/main" id="{4A03D7BE-B358-4F8B-85EA-65E0CBF2D1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2">
              <a:extLst>
                <a:ext uri="{FF2B5EF4-FFF2-40B4-BE49-F238E27FC236}">
                  <a16:creationId xmlns:a16="http://schemas.microsoft.com/office/drawing/2014/main" id="{A6548877-0957-435B-A419-389A278E57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3">
              <a:extLst>
                <a:ext uri="{FF2B5EF4-FFF2-40B4-BE49-F238E27FC236}">
                  <a16:creationId xmlns:a16="http://schemas.microsoft.com/office/drawing/2014/main" id="{B2D5EA95-9E60-468A-8DA1-40F05C9BDA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4">
              <a:extLst>
                <a:ext uri="{FF2B5EF4-FFF2-40B4-BE49-F238E27FC236}">
                  <a16:creationId xmlns:a16="http://schemas.microsoft.com/office/drawing/2014/main" id="{C9B409CE-11E5-40D1-8C9B-86614EAE2A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9E594AF5-DB50-4227-AC2F-10EE5233C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8" name="Freeform 46">
              <a:extLst>
                <a:ext uri="{FF2B5EF4-FFF2-40B4-BE49-F238E27FC236}">
                  <a16:creationId xmlns:a16="http://schemas.microsoft.com/office/drawing/2014/main" id="{9335DCAF-74A2-4994-B5BF-1C079A40A5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47">
              <a:extLst>
                <a:ext uri="{FF2B5EF4-FFF2-40B4-BE49-F238E27FC236}">
                  <a16:creationId xmlns:a16="http://schemas.microsoft.com/office/drawing/2014/main" id="{1DC8E1A2-0C6B-4BA9-85F4-3645AED5DE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48">
              <a:extLst>
                <a:ext uri="{FF2B5EF4-FFF2-40B4-BE49-F238E27FC236}">
                  <a16:creationId xmlns:a16="http://schemas.microsoft.com/office/drawing/2014/main" id="{28F38DE0-3BEE-441A-8212-E77DA2328A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49">
              <a:extLst>
                <a:ext uri="{FF2B5EF4-FFF2-40B4-BE49-F238E27FC236}">
                  <a16:creationId xmlns:a16="http://schemas.microsoft.com/office/drawing/2014/main" id="{AE81208E-D239-496C-A312-506B0241B3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0">
              <a:extLst>
                <a:ext uri="{FF2B5EF4-FFF2-40B4-BE49-F238E27FC236}">
                  <a16:creationId xmlns:a16="http://schemas.microsoft.com/office/drawing/2014/main" id="{242FE966-DDA4-4668-B8D6-C4B0D4C78E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1">
              <a:extLst>
                <a:ext uri="{FF2B5EF4-FFF2-40B4-BE49-F238E27FC236}">
                  <a16:creationId xmlns:a16="http://schemas.microsoft.com/office/drawing/2014/main" id="{FB0A5F60-550F-4025-9DCE-6F42A7C064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2">
              <a:extLst>
                <a:ext uri="{FF2B5EF4-FFF2-40B4-BE49-F238E27FC236}">
                  <a16:creationId xmlns:a16="http://schemas.microsoft.com/office/drawing/2014/main" id="{D7B61D18-4A61-44C9-A809-40639E8C1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3">
              <a:extLst>
                <a:ext uri="{FF2B5EF4-FFF2-40B4-BE49-F238E27FC236}">
                  <a16:creationId xmlns:a16="http://schemas.microsoft.com/office/drawing/2014/main" id="{CB26E7EB-DC12-4BA7-B5DE-09EF2C1D0A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6" name="Freeform 54">
              <a:extLst>
                <a:ext uri="{FF2B5EF4-FFF2-40B4-BE49-F238E27FC236}">
                  <a16:creationId xmlns:a16="http://schemas.microsoft.com/office/drawing/2014/main" id="{921237B4-9D85-4611-851F-5DBD71544A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7" name="Freeform 55">
              <a:extLst>
                <a:ext uri="{FF2B5EF4-FFF2-40B4-BE49-F238E27FC236}">
                  <a16:creationId xmlns:a16="http://schemas.microsoft.com/office/drawing/2014/main" id="{C91509DE-9FAA-4E84-BCC1-CDDBEA8AC0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8" name="Freeform 56">
              <a:extLst>
                <a:ext uri="{FF2B5EF4-FFF2-40B4-BE49-F238E27FC236}">
                  <a16:creationId xmlns:a16="http://schemas.microsoft.com/office/drawing/2014/main" id="{C7029B06-6A09-4E46-BA86-F3C66DBDD4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9" name="Freeform 57">
              <a:extLst>
                <a:ext uri="{FF2B5EF4-FFF2-40B4-BE49-F238E27FC236}">
                  <a16:creationId xmlns:a16="http://schemas.microsoft.com/office/drawing/2014/main" id="{FF4ACFBF-D1F2-47B1-B0EB-F08C6508BD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0" name="Freeform 58">
              <a:extLst>
                <a:ext uri="{FF2B5EF4-FFF2-40B4-BE49-F238E27FC236}">
                  <a16:creationId xmlns:a16="http://schemas.microsoft.com/office/drawing/2014/main" id="{A6FD1991-3A0E-4F63-BAD9-A98C298604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</p:spTree>
    <p:extLst>
      <p:ext uri="{BB962C8B-B14F-4D97-AF65-F5344CB8AC3E}">
        <p14:creationId xmlns:p14="http://schemas.microsoft.com/office/powerpoint/2010/main" val="376603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Image" ma:contentTypeID="0x0101009148F5A04DDD49CBA7127AADA5FB792B00AADE34325A8B49CDA8BB4DB53328F21400EC952C02D8F2BA469D8C2D80FD8C3E66" ma:contentTypeVersion="1" ma:contentTypeDescription="Upload an image." ma:contentTypeScope="" ma:versionID="810b4fa417179ab4cde61e2f8cf14acd">
  <xsd:schema xmlns:xsd="http://www.w3.org/2001/XMLSchema" xmlns:xs="http://www.w3.org/2001/XMLSchema" xmlns:p="http://schemas.microsoft.com/office/2006/metadata/properties" xmlns:ns1="http://schemas.microsoft.com/sharepoint/v3" xmlns:ns2="743852E0-1078-4461-BD47-D5B4AE8E447E" xmlns:ns3="http://schemas.microsoft.com/sharepoint/v3/fields" targetNamespace="http://schemas.microsoft.com/office/2006/metadata/properties" ma:root="true" ma:fieldsID="2803fc4fab6d7ba2e25c3baa4d3d2db5" ns1:_="" ns2:_="" ns3:_="">
    <xsd:import namespace="http://schemas.microsoft.com/sharepoint/v3"/>
    <xsd:import namespace="743852E0-1078-4461-BD47-D5B4AE8E447E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1:FileRef" minOccurs="0"/>
                <xsd:element ref="ns1:File_x0020_Type" minOccurs="0"/>
                <xsd:element ref="ns1:HTML_x0020_File_x0020_Type" minOccurs="0"/>
                <xsd:element ref="ns1:FSObjType" minOccurs="0"/>
                <xsd:element ref="ns2:ThumbnailExists" minOccurs="0"/>
                <xsd:element ref="ns2:PreviewExists" minOccurs="0"/>
                <xsd:element ref="ns2:ImageWidth" minOccurs="0"/>
                <xsd:element ref="ns2:ImageHeight" minOccurs="0"/>
                <xsd:element ref="ns2:ImageCreateDate" minOccurs="0"/>
                <xsd:element ref="ns3:wic_System_Copyright" minOccurs="0"/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FileRef" ma:index="8" nillable="true" ma:displayName="URL Path" ma:hidden="true" ma:list="Docs" ma:internalName="FileRef" ma:readOnly="true" ma:showField="FullUrl">
      <xsd:simpleType>
        <xsd:restriction base="dms:Lookup"/>
      </xsd:simpleType>
    </xsd:element>
    <xsd:element name="File_x0020_Type" ma:index="9" nillable="true" ma:displayName="File Type" ma:hidden="true" ma:internalName="File_x0020_Type" ma:readOnly="true">
      <xsd:simpleType>
        <xsd:restriction base="dms:Text"/>
      </xsd:simpleType>
    </xsd:element>
    <xsd:element name="HTML_x0020_File_x0020_Type" ma:index="10" nillable="true" ma:displayName="HTML File Type" ma:hidden="true" ma:internalName="HTML_x0020_File_x0020_Type" ma:readOnly="true">
      <xsd:simpleType>
        <xsd:restriction base="dms:Text"/>
      </xsd:simpleType>
    </xsd:element>
    <xsd:element name="FSObjType" ma:index="11" nillable="true" ma:displayName="Item Type" ma:hidden="true" ma:list="Docs" ma:internalName="FSObjType" ma:readOnly="true" ma:showField="FSType">
      <xsd:simpleType>
        <xsd:restriction base="dms:Lookup"/>
      </xsd:simpleType>
    </xsd:element>
    <xsd:element name="PublishingStartDate" ma:index="27" nillable="true" ma:displayName="Scheduling Start Date" ma:internalName="PublishingStartDate">
      <xsd:simpleType>
        <xsd:restriction base="dms:Unknown"/>
      </xsd:simpleType>
    </xsd:element>
    <xsd:element name="PublishingExpirationDate" ma:index="28" nillable="true" ma:displayName="Scheduling End Dat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3852E0-1078-4461-BD47-D5B4AE8E447E" elementFormDefault="qualified">
    <xsd:import namespace="http://schemas.microsoft.com/office/2006/documentManagement/types"/>
    <xsd:import namespace="http://schemas.microsoft.com/office/infopath/2007/PartnerControls"/>
    <xsd:element name="ThumbnailExists" ma:index="18" nillable="true" ma:displayName="Thumbnail Exists" ma:default="FALSE" ma:internalName="ThumbnailExists" ma:readOnly="true">
      <xsd:simpleType>
        <xsd:restriction base="dms:Boolean"/>
      </xsd:simpleType>
    </xsd:element>
    <xsd:element name="PreviewExists" ma:index="19" nillable="true" ma:displayName="Preview Exists" ma:default="FALSE" ma:internalName="PreviewExists" ma:readOnly="true">
      <xsd:simpleType>
        <xsd:restriction base="dms:Boolean"/>
      </xsd:simpleType>
    </xsd:element>
    <xsd:element name="ImageWidth" ma:index="20" nillable="true" ma:displayName="Width" ma:internalName="ImageWidth" ma:readOnly="true">
      <xsd:simpleType>
        <xsd:restriction base="dms:Unknown"/>
      </xsd:simpleType>
    </xsd:element>
    <xsd:element name="ImageHeight" ma:index="22" nillable="true" ma:displayName="Height" ma:internalName="ImageHeight" ma:readOnly="true">
      <xsd:simpleType>
        <xsd:restriction base="dms:Unknown"/>
      </xsd:simpleType>
    </xsd:element>
    <xsd:element name="ImageCreateDate" ma:index="25" nillable="true" ma:displayName="Date Picture Taken" ma:description="" ma:format="DateTime" ma:hidden="true" ma:internalName="ImageCreateDat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wic_System_Copyright" ma:index="26" nillable="true" ma:displayName="Copyright" ma:internalName="wic_System_Copyright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index="24" ma:displayName="Author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 ma:index="23" ma:displayName="Comments"/>
        <xsd:element name="keywords" minOccurs="0" maxOccurs="1" type="xsd:string" ma:index="14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mageCreateDate xmlns="743852E0-1078-4461-BD47-D5B4AE8E447E" xsi:nil="true"/>
    <PublishingExpirationDate xmlns="http://schemas.microsoft.com/sharepoint/v3" xsi:nil="true"/>
    <PublishingStartDate xmlns="http://schemas.microsoft.com/sharepoint/v3" xsi:nil="true"/>
    <wic_System_Copyright xmlns="http://schemas.microsoft.com/sharepoint/v3/fields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505162A-280A-4B24-AE0D-510A5C175BD6}"/>
</file>

<file path=customXml/itemProps2.xml><?xml version="1.0" encoding="utf-8"?>
<ds:datastoreItem xmlns:ds="http://schemas.openxmlformats.org/officeDocument/2006/customXml" ds:itemID="{C21B6E9C-1D22-49DA-86BC-35CE7A99076C}"/>
</file>

<file path=customXml/itemProps3.xml><?xml version="1.0" encoding="utf-8"?>
<ds:datastoreItem xmlns:ds="http://schemas.openxmlformats.org/officeDocument/2006/customXml" ds:itemID="{3B81F6CB-FF1D-4F60-9EEF-93647DD247AA}"/>
</file>

<file path=docProps/app.xml><?xml version="1.0" encoding="utf-8"?>
<Properties xmlns="http://schemas.openxmlformats.org/officeDocument/2006/extended-properties" xmlns:vt="http://schemas.openxmlformats.org/officeDocument/2006/docPropsVTypes">
  <TotalTime>3260</TotalTime>
  <Words>1147</Words>
  <Application>Microsoft Office PowerPoint</Application>
  <PresentationFormat>Widescreen</PresentationFormat>
  <Paragraphs>101</Paragraphs>
  <Slides>54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9" baseType="lpstr">
      <vt:lpstr>Arial</vt:lpstr>
      <vt:lpstr>Bookman Old Style</vt:lpstr>
      <vt:lpstr>Tw Cen MT</vt:lpstr>
      <vt:lpstr>Wingdings</vt:lpstr>
      <vt:lpstr>Circuit</vt:lpstr>
      <vt:lpstr>From middle school to high school</vt:lpstr>
      <vt:lpstr>Middle school was 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High school…</vt:lpstr>
      <vt:lpstr>the future  grads of 2024</vt:lpstr>
      <vt:lpstr>Kalan bent</vt:lpstr>
      <vt:lpstr>Emmarose Blanchard-Godsoe </vt:lpstr>
      <vt:lpstr>Anthony boyd</vt:lpstr>
      <vt:lpstr>Tanner byers</vt:lpstr>
      <vt:lpstr>Carter cole</vt:lpstr>
      <vt:lpstr>Jayden dietrich</vt:lpstr>
      <vt:lpstr>Ethan forgrave</vt:lpstr>
      <vt:lpstr>Isaiah hall</vt:lpstr>
      <vt:lpstr>Caleb james</vt:lpstr>
      <vt:lpstr>Tristan  johansen-morris</vt:lpstr>
      <vt:lpstr>Grace  johnstone-ward</vt:lpstr>
      <vt:lpstr>Rupert  johnstone-ward</vt:lpstr>
      <vt:lpstr>Dylan langer</vt:lpstr>
      <vt:lpstr>Reanna matchett</vt:lpstr>
      <vt:lpstr>Rebekah McCreadie</vt:lpstr>
      <vt:lpstr>Chase mcmillan</vt:lpstr>
      <vt:lpstr>Raya mcmillan</vt:lpstr>
      <vt:lpstr>Odin mitchell</vt:lpstr>
      <vt:lpstr>Lauren muir</vt:lpstr>
      <vt:lpstr>Morgan ness</vt:lpstr>
      <vt:lpstr>Emma pope</vt:lpstr>
      <vt:lpstr>Emmerson pope</vt:lpstr>
      <vt:lpstr>Austin reicker</vt:lpstr>
      <vt:lpstr>Thomas ricketson</vt:lpstr>
      <vt:lpstr>Jackson sherwood</vt:lpstr>
      <vt:lpstr>Ryder smith</vt:lpstr>
      <vt:lpstr>Lukas stiles</vt:lpstr>
      <vt:lpstr>Isabelle taylor</vt:lpstr>
      <vt:lpstr>Leila Tremblay-Leblanc</vt:lpstr>
      <vt:lpstr>Hannah vail</vt:lpstr>
      <vt:lpstr>Ronin Sawyer</vt:lpstr>
      <vt:lpstr>Have a great summer! Social distance stay safe have fun making memories </vt:lpstr>
      <vt:lpstr>Music Credit-High hopes panic at the disco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From middle school to high school</dc:title>
  <dc:creator>McFadden, Jennifer (ASD-S)</dc:creator>
  <cp:keywords/>
  <dc:description/>
  <cp:lastModifiedBy>McFadden, Jennifer (ASD-S)</cp:lastModifiedBy>
  <cp:revision>31</cp:revision>
  <dcterms:created xsi:type="dcterms:W3CDTF">2020-06-15T14:20:50Z</dcterms:created>
  <dcterms:modified xsi:type="dcterms:W3CDTF">2020-06-25T14:35:29Z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0x0101009148F5A04DDD49CBA7127AADA5FB792B00AADE34325A8B49CDA8BB4DB53328F21400EC952C02D8F2BA469D8C2D80FD8C3E66</vt:lpwstr>
  </property>
</Properties>
</file>