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97" r:id="rId3"/>
    <p:sldId id="292" r:id="rId4"/>
    <p:sldId id="301" r:id="rId5"/>
    <p:sldId id="291" r:id="rId6"/>
    <p:sldId id="303" r:id="rId7"/>
    <p:sldId id="309" r:id="rId8"/>
    <p:sldId id="308" r:id="rId9"/>
    <p:sldId id="295" r:id="rId10"/>
    <p:sldId id="304" r:id="rId11"/>
    <p:sldId id="293" r:id="rId12"/>
    <p:sldId id="305" r:id="rId13"/>
    <p:sldId id="306" r:id="rId14"/>
    <p:sldId id="294" r:id="rId15"/>
    <p:sldId id="307" r:id="rId16"/>
    <p:sldId id="298" r:id="rId17"/>
    <p:sldId id="296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9" r:id="rId50"/>
    <p:sldId id="300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ellette, Shelley (ASD-S)" userId="f8304774-b3a3-47b3-8916-9dd543e3ee0a" providerId="ADAL" clId="{7159A529-91D6-4E7F-93BC-D03AA8801094}"/>
    <pc:docChg chg="undo custSel delSld modSld">
      <pc:chgData name="Ouellette, Shelley (ASD-S)" userId="f8304774-b3a3-47b3-8916-9dd543e3ee0a" providerId="ADAL" clId="{7159A529-91D6-4E7F-93BC-D03AA8801094}" dt="2020-07-20T12:39:26.059" v="19" actId="2696"/>
      <pc:docMkLst>
        <pc:docMk/>
      </pc:docMkLst>
      <pc:sldChg chg="del">
        <pc:chgData name="Ouellette, Shelley (ASD-S)" userId="f8304774-b3a3-47b3-8916-9dd543e3ee0a" providerId="ADAL" clId="{7159A529-91D6-4E7F-93BC-D03AA8801094}" dt="2020-07-20T12:39:26.059" v="19" actId="2696"/>
        <pc:sldMkLst>
          <pc:docMk/>
          <pc:sldMk cId="253328606" sldId="257"/>
        </pc:sldMkLst>
      </pc:sldChg>
      <pc:sldChg chg="modSp del mod">
        <pc:chgData name="Ouellette, Shelley (ASD-S)" userId="f8304774-b3a3-47b3-8916-9dd543e3ee0a" providerId="ADAL" clId="{7159A529-91D6-4E7F-93BC-D03AA8801094}" dt="2020-07-20T12:39:10.367" v="18" actId="2696"/>
        <pc:sldMkLst>
          <pc:docMk/>
          <pc:sldMk cId="2589406290" sldId="258"/>
        </pc:sldMkLst>
        <pc:picChg chg="mod">
          <ac:chgData name="Ouellette, Shelley (ASD-S)" userId="f8304774-b3a3-47b3-8916-9dd543e3ee0a" providerId="ADAL" clId="{7159A529-91D6-4E7F-93BC-D03AA8801094}" dt="2020-07-20T12:38:14.585" v="14" actId="14100"/>
          <ac:picMkLst>
            <pc:docMk/>
            <pc:sldMk cId="2589406290" sldId="258"/>
            <ac:picMk id="11" creationId="{AEF4EAF6-7226-433D-ABA3-8D0D66C3129E}"/>
          </ac:picMkLst>
        </pc:picChg>
      </pc:sldChg>
      <pc:sldChg chg="del">
        <pc:chgData name="Ouellette, Shelley (ASD-S)" userId="f8304774-b3a3-47b3-8916-9dd543e3ee0a" providerId="ADAL" clId="{7159A529-91D6-4E7F-93BC-D03AA8801094}" dt="2020-07-20T12:38:42.205" v="15" actId="2696"/>
        <pc:sldMkLst>
          <pc:docMk/>
          <pc:sldMk cId="3571852043" sldId="259"/>
        </pc:sldMkLst>
      </pc:sldChg>
      <pc:sldChg chg="delSp mod">
        <pc:chgData name="Ouellette, Shelley (ASD-S)" userId="f8304774-b3a3-47b3-8916-9dd543e3ee0a" providerId="ADAL" clId="{7159A529-91D6-4E7F-93BC-D03AA8801094}" dt="2020-07-20T12:38:54.225" v="17" actId="21"/>
        <pc:sldMkLst>
          <pc:docMk/>
          <pc:sldMk cId="3996497913" sldId="294"/>
        </pc:sldMkLst>
        <pc:spChg chg="del">
          <ac:chgData name="Ouellette, Shelley (ASD-S)" userId="f8304774-b3a3-47b3-8916-9dd543e3ee0a" providerId="ADAL" clId="{7159A529-91D6-4E7F-93BC-D03AA8801094}" dt="2020-07-20T12:38:54.225" v="17" actId="21"/>
          <ac:spMkLst>
            <pc:docMk/>
            <pc:sldMk cId="3996497913" sldId="294"/>
            <ac:spMk id="2" creationId="{B108054D-4E8D-457D-A5C5-845250B48D6E}"/>
          </ac:spMkLst>
        </pc:spChg>
        <pc:spChg chg="del">
          <ac:chgData name="Ouellette, Shelley (ASD-S)" userId="f8304774-b3a3-47b3-8916-9dd543e3ee0a" providerId="ADAL" clId="{7159A529-91D6-4E7F-93BC-D03AA8801094}" dt="2020-07-20T12:38:51.250" v="16" actId="21"/>
          <ac:spMkLst>
            <pc:docMk/>
            <pc:sldMk cId="3996497913" sldId="294"/>
            <ac:spMk id="9" creationId="{DEFC26E5-1D37-4678-8D2C-4FD39616A5E4}"/>
          </ac:spMkLst>
        </pc:spChg>
      </pc:sldChg>
      <pc:sldChg chg="del">
        <pc:chgData name="Ouellette, Shelley (ASD-S)" userId="f8304774-b3a3-47b3-8916-9dd543e3ee0a" providerId="ADAL" clId="{7159A529-91D6-4E7F-93BC-D03AA8801094}" dt="2020-07-20T12:37:57.351" v="10" actId="2696"/>
        <pc:sldMkLst>
          <pc:docMk/>
          <pc:sldMk cId="3549325895" sldId="302"/>
        </pc:sldMkLst>
      </pc:sldChg>
      <pc:sldChg chg="addSp delSp modSp mod addAnim delAnim">
        <pc:chgData name="Ouellette, Shelley (ASD-S)" userId="f8304774-b3a3-47b3-8916-9dd543e3ee0a" providerId="ADAL" clId="{7159A529-91D6-4E7F-93BC-D03AA8801094}" dt="2020-07-20T12:37:03.385" v="7" actId="1076"/>
        <pc:sldMkLst>
          <pc:docMk/>
          <pc:sldMk cId="571588344" sldId="303"/>
        </pc:sldMkLst>
        <pc:spChg chg="del">
          <ac:chgData name="Ouellette, Shelley (ASD-S)" userId="f8304774-b3a3-47b3-8916-9dd543e3ee0a" providerId="ADAL" clId="{7159A529-91D6-4E7F-93BC-D03AA8801094}" dt="2020-07-20T12:36:50.823" v="3" actId="21"/>
          <ac:spMkLst>
            <pc:docMk/>
            <pc:sldMk cId="571588344" sldId="303"/>
            <ac:spMk id="2" creationId="{B27487FB-6F25-4711-B2A9-7A635A684589}"/>
          </ac:spMkLst>
        </pc:spChg>
        <pc:spChg chg="del">
          <ac:chgData name="Ouellette, Shelley (ASD-S)" userId="f8304774-b3a3-47b3-8916-9dd543e3ee0a" providerId="ADAL" clId="{7159A529-91D6-4E7F-93BC-D03AA8801094}" dt="2020-07-20T12:36:47.953" v="2" actId="21"/>
          <ac:spMkLst>
            <pc:docMk/>
            <pc:sldMk cId="571588344" sldId="303"/>
            <ac:spMk id="9" creationId="{2C936544-56A7-4E29-98BF-E08EA4F6D966}"/>
          </ac:spMkLst>
        </pc:spChg>
        <pc:picChg chg="add del mod">
          <ac:chgData name="Ouellette, Shelley (ASD-S)" userId="f8304774-b3a3-47b3-8916-9dd543e3ee0a" providerId="ADAL" clId="{7159A529-91D6-4E7F-93BC-D03AA8801094}" dt="2020-07-20T12:37:03.385" v="7" actId="1076"/>
          <ac:picMkLst>
            <pc:docMk/>
            <pc:sldMk cId="571588344" sldId="303"/>
            <ac:picMk id="5" creationId="{5AFC0A65-E5F6-4EC7-A6C1-313EE9BCC0DC}"/>
          </ac:picMkLst>
        </pc:picChg>
      </pc:sldChg>
      <pc:sldChg chg="delSp mod">
        <pc:chgData name="Ouellette, Shelley (ASD-S)" userId="f8304774-b3a3-47b3-8916-9dd543e3ee0a" providerId="ADAL" clId="{7159A529-91D6-4E7F-93BC-D03AA8801094}" dt="2020-07-20T12:37:28.400" v="9" actId="21"/>
        <pc:sldMkLst>
          <pc:docMk/>
          <pc:sldMk cId="4216898991" sldId="309"/>
        </pc:sldMkLst>
        <pc:spChg chg="del">
          <ac:chgData name="Ouellette, Shelley (ASD-S)" userId="f8304774-b3a3-47b3-8916-9dd543e3ee0a" providerId="ADAL" clId="{7159A529-91D6-4E7F-93BC-D03AA8801094}" dt="2020-07-20T12:37:28.400" v="9" actId="21"/>
          <ac:spMkLst>
            <pc:docMk/>
            <pc:sldMk cId="4216898991" sldId="309"/>
            <ac:spMk id="2" creationId="{0C3E7296-D3EF-4D57-A8C6-89A2AEB514B6}"/>
          </ac:spMkLst>
        </pc:spChg>
        <pc:spChg chg="del">
          <ac:chgData name="Ouellette, Shelley (ASD-S)" userId="f8304774-b3a3-47b3-8916-9dd543e3ee0a" providerId="ADAL" clId="{7159A529-91D6-4E7F-93BC-D03AA8801094}" dt="2020-07-20T12:37:25.771" v="8" actId="21"/>
          <ac:spMkLst>
            <pc:docMk/>
            <pc:sldMk cId="4216898991" sldId="309"/>
            <ac:spMk id="9" creationId="{CD34447B-4092-420F-8C98-D1863AB596B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4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5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2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2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76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396E4D-5215-4505-A462-E4C8A381D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0" b="1442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E233EC-A719-44DC-A654-4396878D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1322616"/>
            <a:ext cx="10905059" cy="2651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From middle school to 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0DF36-FA68-4884-A23B-B2F611C70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0087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</a:rPr>
              <a:t>Moving Up</a:t>
            </a:r>
          </a:p>
        </p:txBody>
      </p:sp>
    </p:spTree>
    <p:extLst>
      <p:ext uri="{BB962C8B-B14F-4D97-AF65-F5344CB8AC3E}">
        <p14:creationId xmlns:p14="http://schemas.microsoft.com/office/powerpoint/2010/main" val="310957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25">
        <p15:prstTrans prst="curtains"/>
      </p:transition>
    </mc:Choice>
    <mc:Fallback xmlns="">
      <p:transition spd="slow" advTm="2025">
        <p:fade/>
      </p:transition>
    </mc:Fallback>
  </mc:AlternateContent>
  <p:extLst>
    <p:ext uri="{E180D4A7-C9FB-4DFB-919C-405C955672EB}">
      <p14:showEvtLst xmlns:p14="http://schemas.microsoft.com/office/powerpoint/2010/main">
        <p14:playEvt time="11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EDACF5C-2148-43D6-841D-9F6B11D8C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7" b="5693"/>
          <a:stretch/>
        </p:blipFill>
        <p:spPr>
          <a:xfrm rot="10800000">
            <a:off x="919601" y="497165"/>
            <a:ext cx="10391866" cy="5845425"/>
          </a:xfrm>
          <a:prstGeom prst="roundRect">
            <a:avLst>
              <a:gd name="adj" fmla="val 16667"/>
            </a:avLst>
          </a:prstGeom>
          <a:ln w="889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44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3DC797-1461-4B9D-B960-8B140EE28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endParaRPr lang="en-US" sz="3200"/>
          </a:p>
        </p:txBody>
      </p:sp>
      <p:pic>
        <p:nvPicPr>
          <p:cNvPr id="5" name="Content Placeholder 4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16E0D608-9F02-45C1-A1A8-F74CB8BACA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r="10928"/>
          <a:stretch/>
        </p:blipFill>
        <p:spPr>
          <a:xfrm>
            <a:off x="1774198" y="527051"/>
            <a:ext cx="9010318" cy="6026400"/>
          </a:xfrm>
          <a:prstGeom prst="roundRect">
            <a:avLst>
              <a:gd name="adj" fmla="val 16667"/>
            </a:avLst>
          </a:prstGeom>
          <a:ln w="889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7171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11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icture containing white, standing, black, man&#10;&#10;Description automatically generated">
            <a:extLst>
              <a:ext uri="{FF2B5EF4-FFF2-40B4-BE49-F238E27FC236}">
                <a16:creationId xmlns:a16="http://schemas.microsoft.com/office/drawing/2014/main" id="{1AF48C79-DC66-43DA-BAF3-7A2EBDB45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08686" y="456406"/>
            <a:ext cx="8831803" cy="6026400"/>
          </a:xfrm>
          <a:prstGeom prst="roundRect">
            <a:avLst>
              <a:gd name="adj" fmla="val 16667"/>
            </a:avLst>
          </a:prstGeom>
          <a:ln w="889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2" name="Group 15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1617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5" name="Rectangle 54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Content Placeholder 5" descr="A picture containing indoor, black, cat, laying&#10;&#10;Description automatically generated">
            <a:extLst>
              <a:ext uri="{FF2B5EF4-FFF2-40B4-BE49-F238E27FC236}">
                <a16:creationId xmlns:a16="http://schemas.microsoft.com/office/drawing/2014/main" id="{E7C00865-86D7-416A-B4EB-B783599CC2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 r="22479" b="-1"/>
          <a:stretch/>
        </p:blipFill>
        <p:spPr>
          <a:xfrm rot="5400000">
            <a:off x="3087093" y="-307379"/>
            <a:ext cx="5853657" cy="7417741"/>
          </a:xfrm>
          <a:prstGeom prst="roundRect">
            <a:avLst>
              <a:gd name="adj" fmla="val 16667"/>
            </a:avLst>
          </a:prstGeom>
          <a:ln w="889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0534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B434FB4-5EA5-484E-B9C6-1FA905CF1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9"/>
          <a:stretch/>
        </p:blipFill>
        <p:spPr>
          <a:xfrm>
            <a:off x="1728787" y="406680"/>
            <a:ext cx="8717369" cy="6026400"/>
          </a:xfrm>
          <a:prstGeom prst="roundRect">
            <a:avLst>
              <a:gd name="adj" fmla="val 16667"/>
            </a:avLst>
          </a:prstGeom>
          <a:ln w="889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9964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Content Placeholder 4" descr="A picture containing text, book, photo, man&#10;&#10;Description automatically generated">
            <a:extLst>
              <a:ext uri="{FF2B5EF4-FFF2-40B4-BE49-F238E27FC236}">
                <a16:creationId xmlns:a16="http://schemas.microsoft.com/office/drawing/2014/main" id="{3A6CA7B6-4DFF-463B-BCEC-CE35436D01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r="2756"/>
          <a:stretch/>
        </p:blipFill>
        <p:spPr>
          <a:xfrm rot="10800000">
            <a:off x="2207455" y="463550"/>
            <a:ext cx="7633452" cy="6026400"/>
          </a:xfrm>
          <a:prstGeom prst="roundRect">
            <a:avLst>
              <a:gd name="adj" fmla="val 16667"/>
            </a:avLst>
          </a:prstGeom>
          <a:ln w="889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55225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D61F0-F84E-47B2-AA43-1D6F0185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89AA-3246-4F65-8AC9-D624B8463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0070C0"/>
                </a:solidFill>
              </a:rPr>
              <a:t>Will be even BETTER!</a:t>
            </a:r>
          </a:p>
        </p:txBody>
      </p:sp>
    </p:spTree>
    <p:extLst>
      <p:ext uri="{BB962C8B-B14F-4D97-AF65-F5344CB8AC3E}">
        <p14:creationId xmlns:p14="http://schemas.microsoft.com/office/powerpoint/2010/main" val="42029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74">
        <p:circle/>
      </p:transition>
    </mc:Choice>
    <mc:Fallback xmlns="">
      <p:transition spd="slow" advTm="1174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9A0DA-C79E-4177-B6A6-2938AE379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946764"/>
            <a:ext cx="9905998" cy="147857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the future </a:t>
            </a:r>
            <a:br>
              <a:rPr lang="en-US" sz="4800" dirty="0">
                <a:solidFill>
                  <a:srgbClr val="0070C0"/>
                </a:solidFill>
              </a:rPr>
            </a:br>
            <a:r>
              <a:rPr lang="en-US" sz="9600" dirty="0">
                <a:solidFill>
                  <a:srgbClr val="0070C0"/>
                </a:solidFill>
              </a:rPr>
              <a:t>grads of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C95C8-0878-4A05-A435-60DD791F4C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In alphabetical order…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BF71DBE6-4787-41BD-91CC-5535A560E9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8" y="2705446"/>
            <a:ext cx="2316258" cy="2914001"/>
          </a:xfrm>
        </p:spPr>
      </p:pic>
    </p:spTree>
    <p:extLst>
      <p:ext uri="{BB962C8B-B14F-4D97-AF65-F5344CB8AC3E}">
        <p14:creationId xmlns:p14="http://schemas.microsoft.com/office/powerpoint/2010/main" val="321783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40">
        <p15:prstTrans prst="curtains"/>
      </p:transition>
    </mc:Choice>
    <mc:Fallback xmlns="">
      <p:transition spd="slow" advTm="54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9B8F1-4E45-4786-A1DD-44C518EB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>
                <a:latin typeface="Bookman Old Style" panose="02050604050505020204" pitchFamily="18" charset="0"/>
              </a:rPr>
              <a:t>Kalan bent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4599667"/>
            <a:ext cx="5894388" cy="1020900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“Be Bold! Be Courageous! Be your best.”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			    </a:t>
            </a:r>
            <a:r>
              <a:rPr lang="en-US" b="1" dirty="0">
                <a:latin typeface="Bookman Old Style" panose="02050604050505020204" pitchFamily="18" charset="0"/>
              </a:rPr>
              <a:t>Gabrielle </a:t>
            </a:r>
            <a:r>
              <a:rPr lang="en-US" b="1" dirty="0" err="1">
                <a:latin typeface="Bookman Old Style" panose="02050604050505020204" pitchFamily="18" charset="0"/>
              </a:rPr>
              <a:t>Giffords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089A0F9-0D11-49CF-8CD9-05BDC296DF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r="4524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595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254D0-B664-4B32-A556-14648B9A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 fontScale="90000"/>
          </a:bodyPr>
          <a:lstStyle/>
          <a:p>
            <a:r>
              <a:rPr lang="en-US" sz="4800" dirty="0" err="1">
                <a:latin typeface="Bookman Old Style" panose="02050604050505020204" pitchFamily="18" charset="0"/>
              </a:rPr>
              <a:t>Emmarose</a:t>
            </a:r>
            <a:r>
              <a:rPr lang="en-US" sz="4800" dirty="0">
                <a:latin typeface="Bookman Old Style" panose="02050604050505020204" pitchFamily="18" charset="0"/>
              </a:rPr>
              <a:t> Blanchard-</a:t>
            </a:r>
            <a:r>
              <a:rPr lang="en-US" sz="4800" dirty="0" err="1">
                <a:latin typeface="Bookman Old Style" panose="02050604050505020204" pitchFamily="18" charset="0"/>
              </a:rPr>
              <a:t>Godsoe</a:t>
            </a:r>
            <a:r>
              <a:rPr lang="en-US" sz="4800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5" name="Content Placeholder 4" descr="A picture containing boy, holding, young, shirt&#10;&#10;Description automatically generated">
            <a:extLst>
              <a:ext uri="{FF2B5EF4-FFF2-40B4-BE49-F238E27FC236}">
                <a16:creationId xmlns:a16="http://schemas.microsoft.com/office/drawing/2014/main" id="{89A9F2BD-1726-403F-A692-0050B82400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r="6087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4007954"/>
            <a:ext cx="5894388" cy="1612613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“To accomplish great things, we must not only act, but also dream, not only plan, but also believe.”</a:t>
            </a:r>
            <a:endParaRPr lang="en-US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			      </a:t>
            </a:r>
            <a:r>
              <a:rPr lang="en-US" b="1" dirty="0">
                <a:latin typeface="Bookman Old Style" panose="02050604050505020204" pitchFamily="18" charset="0"/>
              </a:rPr>
              <a:t>Anatole France</a:t>
            </a:r>
          </a:p>
        </p:txBody>
      </p:sp>
    </p:spTree>
    <p:extLst>
      <p:ext uri="{BB962C8B-B14F-4D97-AF65-F5344CB8AC3E}">
        <p14:creationId xmlns:p14="http://schemas.microsoft.com/office/powerpoint/2010/main" val="4041759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BF1A-7830-4728-B763-0A4C8F8F8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Middle school was 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0F4A8-AB79-4EBD-BE72-4BCA69EB8D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FUN…</a:t>
            </a:r>
          </a:p>
        </p:txBody>
      </p:sp>
    </p:spTree>
    <p:extLst>
      <p:ext uri="{BB962C8B-B14F-4D97-AF65-F5344CB8AC3E}">
        <p14:creationId xmlns:p14="http://schemas.microsoft.com/office/powerpoint/2010/main" val="412735424"/>
      </p:ext>
    </p:extLst>
  </p:cSld>
  <p:clrMapOvr>
    <a:masterClrMapping/>
  </p:clrMapOvr>
  <p:transition spd="slow" advClick="0" advTm="189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E882-30E7-4486-9B8B-F12ECFE0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>
                <a:latin typeface="Bookman Old Style" panose="02050604050505020204" pitchFamily="18" charset="0"/>
              </a:rPr>
              <a:t>Anthony </a:t>
            </a:r>
            <a:r>
              <a:rPr lang="en-US" sz="4800" dirty="0" err="1">
                <a:latin typeface="Bookman Old Style" panose="02050604050505020204" pitchFamily="18" charset="0"/>
              </a:rPr>
              <a:t>boyd</a:t>
            </a:r>
            <a:endParaRPr lang="en-US" sz="4800" dirty="0">
              <a:latin typeface="Bookman Old Style" panose="02050604050505020204" pitchFamily="18" charset="0"/>
            </a:endParaRPr>
          </a:p>
        </p:txBody>
      </p:sp>
      <p:pic>
        <p:nvPicPr>
          <p:cNvPr id="5" name="Content Placeholder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0588B4EB-B917-4CC9-8DA5-FDEB4FFCA0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r="6087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3871616"/>
            <a:ext cx="5894388" cy="1748951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“Fall forward. Every failed experiment is one step closer to success. You’ve got to take risks.”</a:t>
            </a: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			 Denzel Washington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98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6FEE-0779-4AEE-BFE9-010780DD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>
                <a:latin typeface="Bookman Old Style" panose="02050604050505020204" pitchFamily="18" charset="0"/>
              </a:rPr>
              <a:t>Tanner byers</a:t>
            </a:r>
          </a:p>
        </p:txBody>
      </p:sp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4BDA1F0-E164-4834-8947-C4EDB3B962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399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4245104"/>
            <a:ext cx="5894388" cy="1375463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“If everyone is moving forward together, then success takes care of itself.”</a:t>
            </a:r>
            <a:endParaRPr lang="en-US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				    Henry Ford</a:t>
            </a:r>
          </a:p>
        </p:txBody>
      </p:sp>
    </p:spTree>
    <p:extLst>
      <p:ext uri="{BB962C8B-B14F-4D97-AF65-F5344CB8AC3E}">
        <p14:creationId xmlns:p14="http://schemas.microsoft.com/office/powerpoint/2010/main" val="280314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875CC-BFC1-452E-B43A-6432C41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Carter </a:t>
            </a:r>
            <a:r>
              <a:rPr lang="en-US" sz="4800" dirty="0" err="1"/>
              <a:t>cole</a:t>
            </a:r>
            <a:endParaRPr lang="en-US" sz="4800" dirty="0"/>
          </a:p>
        </p:txBody>
      </p:sp>
      <p:pic>
        <p:nvPicPr>
          <p:cNvPr id="5" name="Content Placeholder 4" descr="A picture containing person, racket, young, boy&#10;&#10;Description automatically generated">
            <a:extLst>
              <a:ext uri="{FF2B5EF4-FFF2-40B4-BE49-F238E27FC236}">
                <a16:creationId xmlns:a16="http://schemas.microsoft.com/office/drawing/2014/main" id="{55CC93F9-920E-483B-8E1C-E62B860DB2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" r="2962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3824271"/>
            <a:ext cx="5894388" cy="1796296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“Don’t ever confuse the two, your life and your work. The second is only part of the first.”</a:t>
            </a:r>
          </a:p>
          <a:p>
            <a:pPr marL="0" indent="0">
              <a:buNone/>
            </a:pPr>
            <a:r>
              <a:rPr lang="en-US" sz="2200" b="1" dirty="0">
                <a:latin typeface="Bookman Old Style" panose="02050604050505020204" pitchFamily="18" charset="0"/>
              </a:rPr>
              <a:t>			       Anna </a:t>
            </a:r>
            <a:r>
              <a:rPr lang="en-US" sz="2200" b="1" dirty="0" err="1">
                <a:latin typeface="Bookman Old Style" panose="02050604050505020204" pitchFamily="18" charset="0"/>
              </a:rPr>
              <a:t>Quindlen</a:t>
            </a:r>
            <a:endParaRPr lang="en-US" sz="2200" b="1" dirty="0"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1412" y="209708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i="1" dirty="0">
                <a:latin typeface="Bookman Old Style" panose="02050604050505020204" pitchFamily="18" charset="0"/>
              </a:rPr>
              <a:t>Awarded recognition for being reliable, co-operative and helpful.</a:t>
            </a:r>
          </a:p>
        </p:txBody>
      </p:sp>
    </p:spTree>
    <p:extLst>
      <p:ext uri="{BB962C8B-B14F-4D97-AF65-F5344CB8AC3E}">
        <p14:creationId xmlns:p14="http://schemas.microsoft.com/office/powerpoint/2010/main" val="1908280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622C-FC09-4F31-BA2F-73FDEA3DE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Jayden </a:t>
            </a:r>
            <a:r>
              <a:rPr lang="en-US" sz="4800" dirty="0" err="1"/>
              <a:t>dietrich</a:t>
            </a:r>
            <a:endParaRPr lang="en-US" sz="4800" dirty="0"/>
          </a:p>
        </p:txBody>
      </p:sp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9D70EB1-10B0-49FE-B8E2-F4DF7E683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r="5149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4204243"/>
            <a:ext cx="5894388" cy="1416324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“Life is my college. May I graduate well, and earn some honors.”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			  </a:t>
            </a:r>
            <a:r>
              <a:rPr lang="en-US" b="1" dirty="0">
                <a:latin typeface="Bookman Old Style" panose="02050604050505020204" pitchFamily="18" charset="0"/>
              </a:rPr>
              <a:t>Louisa May Alcott</a:t>
            </a:r>
          </a:p>
        </p:txBody>
      </p:sp>
    </p:spTree>
    <p:extLst>
      <p:ext uri="{BB962C8B-B14F-4D97-AF65-F5344CB8AC3E}">
        <p14:creationId xmlns:p14="http://schemas.microsoft.com/office/powerpoint/2010/main" val="2388436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E165-6543-4157-A4F4-6D0C7D6A7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Ethan </a:t>
            </a:r>
            <a:r>
              <a:rPr lang="en-US" sz="4800" dirty="0" err="1"/>
              <a:t>forgrave</a:t>
            </a:r>
            <a:endParaRPr lang="en-US" sz="4800" dirty="0"/>
          </a:p>
        </p:txBody>
      </p:sp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36C8547-3C20-4538-9D70-4C5BC6AB9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r="5462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3750907"/>
            <a:ext cx="5894388" cy="1869660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“Start where you are.</a:t>
            </a:r>
          </a:p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Use what you have.</a:t>
            </a:r>
          </a:p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Do what you can.” 				 				</a:t>
            </a:r>
            <a:r>
              <a:rPr lang="en-US" sz="2200" b="1" dirty="0">
                <a:latin typeface="Bookman Old Style" panose="02050604050505020204" pitchFamily="18" charset="0"/>
              </a:rPr>
              <a:t>Arthur Ashe</a:t>
            </a:r>
          </a:p>
        </p:txBody>
      </p:sp>
    </p:spTree>
    <p:extLst>
      <p:ext uri="{BB962C8B-B14F-4D97-AF65-F5344CB8AC3E}">
        <p14:creationId xmlns:p14="http://schemas.microsoft.com/office/powerpoint/2010/main" val="1463048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B83A-40E0-432D-80EF-5407D305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Isaiah hall</a:t>
            </a:r>
          </a:p>
        </p:txBody>
      </p:sp>
      <p:pic>
        <p:nvPicPr>
          <p:cNvPr id="5" name="Content Placeholder 4" descr="A picture containing person, blue, racket, holding&#10;&#10;Description automatically generated">
            <a:extLst>
              <a:ext uri="{FF2B5EF4-FFF2-40B4-BE49-F238E27FC236}">
                <a16:creationId xmlns:a16="http://schemas.microsoft.com/office/drawing/2014/main" id="{F5E03FF6-82C5-4C38-869D-CCB6D27014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r="2337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185582"/>
            <a:ext cx="5894388" cy="1434985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“Empathy has gotten me so much farther in not only my life, but in my career.”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			      </a:t>
            </a:r>
            <a:r>
              <a:rPr lang="en-US" b="1" dirty="0">
                <a:latin typeface="Bookman Old Style" panose="02050604050505020204" pitchFamily="18" charset="0"/>
              </a:rPr>
              <a:t>Ryan Reynolds</a:t>
            </a:r>
          </a:p>
        </p:txBody>
      </p:sp>
    </p:spTree>
    <p:extLst>
      <p:ext uri="{BB962C8B-B14F-4D97-AF65-F5344CB8AC3E}">
        <p14:creationId xmlns:p14="http://schemas.microsoft.com/office/powerpoint/2010/main" val="4241612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D012A-46A4-471C-8640-184D7620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Caleb </a:t>
            </a:r>
            <a:r>
              <a:rPr lang="en-US" sz="4800" dirty="0" err="1"/>
              <a:t>james</a:t>
            </a:r>
            <a:endParaRPr lang="en-US" sz="4800" dirty="0"/>
          </a:p>
        </p:txBody>
      </p:sp>
      <p:pic>
        <p:nvPicPr>
          <p:cNvPr id="5" name="Content Placeholder 4" descr="A boy wearing a blue shirt&#10;&#10;Description automatically generated">
            <a:extLst>
              <a:ext uri="{FF2B5EF4-FFF2-40B4-BE49-F238E27FC236}">
                <a16:creationId xmlns:a16="http://schemas.microsoft.com/office/drawing/2014/main" id="{32B704B7-D8BC-4CD9-918A-6EB5B60D11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r="6399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3756373"/>
            <a:ext cx="5894388" cy="1864194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“Your life is your story, and the adventure ahead of you is the journey to fulfill your own purpose and potential.”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			   </a:t>
            </a:r>
            <a:r>
              <a:rPr lang="en-US" b="1" dirty="0">
                <a:latin typeface="Bookman Old Style" panose="02050604050505020204" pitchFamily="18" charset="0"/>
              </a:rPr>
              <a:t>Kerry Washington</a:t>
            </a:r>
          </a:p>
        </p:txBody>
      </p:sp>
    </p:spTree>
    <p:extLst>
      <p:ext uri="{BB962C8B-B14F-4D97-AF65-F5344CB8AC3E}">
        <p14:creationId xmlns:p14="http://schemas.microsoft.com/office/powerpoint/2010/main" val="3224563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B935-4799-40A9-BBAA-FB2CF70DF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Tristan </a:t>
            </a:r>
            <a:br>
              <a:rPr lang="en-US" sz="4800" dirty="0"/>
            </a:br>
            <a:r>
              <a:rPr lang="en-US" sz="4800" dirty="0" err="1"/>
              <a:t>johansen-morris</a:t>
            </a:r>
            <a:endParaRPr lang="en-US" sz="4800" dirty="0"/>
          </a:p>
        </p:txBody>
      </p:sp>
      <p:pic>
        <p:nvPicPr>
          <p:cNvPr id="5" name="Content Placeholder 4" descr="A picture containing yellow, boy, racket, young&#10;&#10;Description automatically generated">
            <a:extLst>
              <a:ext uri="{FF2B5EF4-FFF2-40B4-BE49-F238E27FC236}">
                <a16:creationId xmlns:a16="http://schemas.microsoft.com/office/drawing/2014/main" id="{F4918D6D-5E3F-45B3-973F-CF3D6D11E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r="4212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4334872"/>
            <a:ext cx="5894388" cy="1285695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“Your education is a dress rehearsal for a life that is your lead.”					 	            </a:t>
            </a:r>
            <a:r>
              <a:rPr lang="en-US" sz="2200" b="1" dirty="0">
                <a:latin typeface="Bookman Old Style" panose="02050604050505020204" pitchFamily="18" charset="0"/>
              </a:rPr>
              <a:t>Nora Ephron</a:t>
            </a:r>
          </a:p>
        </p:txBody>
      </p:sp>
    </p:spTree>
    <p:extLst>
      <p:ext uri="{BB962C8B-B14F-4D97-AF65-F5344CB8AC3E}">
        <p14:creationId xmlns:p14="http://schemas.microsoft.com/office/powerpoint/2010/main" val="352433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6075-4CCB-40F9-A055-D4D59900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Grace </a:t>
            </a:r>
            <a:br>
              <a:rPr lang="en-US" sz="4800" dirty="0"/>
            </a:br>
            <a:r>
              <a:rPr lang="en-US" sz="4800" dirty="0" err="1"/>
              <a:t>johnstone</a:t>
            </a:r>
            <a:r>
              <a:rPr lang="en-US" sz="4800" dirty="0"/>
              <a:t>-ward</a:t>
            </a:r>
          </a:p>
        </p:txBody>
      </p:sp>
      <p:pic>
        <p:nvPicPr>
          <p:cNvPr id="7" name="Content Placeholder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B7D701C-0EA5-4BEC-90EA-EDA06A8305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r="3587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4222904"/>
            <a:ext cx="5894388" cy="1397663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“There is no script. Live your life. Soak it all in.”			</a:t>
            </a:r>
          </a:p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				  </a:t>
            </a:r>
            <a:r>
              <a:rPr lang="en-US" sz="2200" b="1" dirty="0">
                <a:latin typeface="Bookman Old Style" panose="02050604050505020204" pitchFamily="18" charset="0"/>
              </a:rPr>
              <a:t>Dick </a:t>
            </a:r>
            <a:r>
              <a:rPr lang="en-US" sz="2200" b="1" dirty="0" err="1">
                <a:latin typeface="Bookman Old Style" panose="02050604050505020204" pitchFamily="18" charset="0"/>
              </a:rPr>
              <a:t>Costolo</a:t>
            </a:r>
            <a:endParaRPr lang="en-US" sz="2200" b="1" dirty="0"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1411" y="209708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i="1" dirty="0">
                <a:latin typeface="Bookman Old Style" panose="02050604050505020204" pitchFamily="18" charset="0"/>
              </a:rPr>
              <a:t>Awarded recognition for being an avid reader.</a:t>
            </a:r>
          </a:p>
        </p:txBody>
      </p:sp>
    </p:spTree>
    <p:extLst>
      <p:ext uri="{BB962C8B-B14F-4D97-AF65-F5344CB8AC3E}">
        <p14:creationId xmlns:p14="http://schemas.microsoft.com/office/powerpoint/2010/main" val="24652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98F8-9461-457C-AE32-E25471D2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Rupert </a:t>
            </a:r>
            <a:br>
              <a:rPr lang="en-US" sz="4800" dirty="0"/>
            </a:br>
            <a:r>
              <a:rPr lang="en-US" sz="4800" dirty="0" err="1"/>
              <a:t>johnstone</a:t>
            </a:r>
            <a:r>
              <a:rPr lang="en-US" sz="4800" dirty="0"/>
              <a:t>-ward</a:t>
            </a:r>
          </a:p>
        </p:txBody>
      </p:sp>
      <p:pic>
        <p:nvPicPr>
          <p:cNvPr id="5" name="Content Placeholder 4" descr="A person wearing a blue shirt&#10;&#10;Description automatically generated">
            <a:extLst>
              <a:ext uri="{FF2B5EF4-FFF2-40B4-BE49-F238E27FC236}">
                <a16:creationId xmlns:a16="http://schemas.microsoft.com/office/drawing/2014/main" id="{9454C892-EE7A-48C5-8933-7980164CFB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r="3899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3969050"/>
            <a:ext cx="5894388" cy="1651517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“Your path is your character defining itself more and more everyday, like a photograph coming into focus.”					  	  </a:t>
            </a:r>
            <a:r>
              <a:rPr lang="en-US" b="1" dirty="0">
                <a:latin typeface="Bookman Old Style" panose="02050604050505020204" pitchFamily="18" charset="0"/>
              </a:rPr>
              <a:t>Jodie Foster</a:t>
            </a:r>
          </a:p>
        </p:txBody>
      </p:sp>
    </p:spTree>
    <p:extLst>
      <p:ext uri="{BB962C8B-B14F-4D97-AF65-F5344CB8AC3E}">
        <p14:creationId xmlns:p14="http://schemas.microsoft.com/office/powerpoint/2010/main" val="1187684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BE9959E-7A87-4B66-B529-8984839CBD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/>
          <a:stretch/>
        </p:blipFill>
        <p:spPr>
          <a:xfrm>
            <a:off x="1985962" y="343371"/>
            <a:ext cx="9205913" cy="6025680"/>
          </a:xfrm>
          <a:prstGeom prst="roundRect">
            <a:avLst>
              <a:gd name="adj" fmla="val 16667"/>
            </a:avLst>
          </a:prstGeom>
          <a:ln w="88900">
            <a:solidFill>
              <a:srgbClr val="FF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1187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1FE9-2672-451C-9D56-46566E163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Dylan </a:t>
            </a:r>
            <a:r>
              <a:rPr lang="en-US" sz="4800" dirty="0" err="1"/>
              <a:t>langer</a:t>
            </a:r>
            <a:endParaRPr lang="en-US" sz="4800" dirty="0"/>
          </a:p>
        </p:txBody>
      </p:sp>
      <p:pic>
        <p:nvPicPr>
          <p:cNvPr id="5" name="Content Placeholder 4" descr="A young boy in a blue shirt&#10;&#10;Description automatically generated">
            <a:extLst>
              <a:ext uri="{FF2B5EF4-FFF2-40B4-BE49-F238E27FC236}">
                <a16:creationId xmlns:a16="http://schemas.microsoft.com/office/drawing/2014/main" id="{B13FB6F0-ED54-4718-8FF3-C9F37945C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r="1087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292956"/>
            <a:ext cx="5894388" cy="1327611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“Intelligence plus character – that is the goal of true education.”				  	        Martin Luther King Jr.</a:t>
            </a:r>
          </a:p>
        </p:txBody>
      </p:sp>
    </p:spTree>
    <p:extLst>
      <p:ext uri="{BB962C8B-B14F-4D97-AF65-F5344CB8AC3E}">
        <p14:creationId xmlns:p14="http://schemas.microsoft.com/office/powerpoint/2010/main" val="3465060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FE39E-1709-4DA3-B229-18AB94E1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Reanna </a:t>
            </a:r>
            <a:r>
              <a:rPr lang="en-US" sz="4800" dirty="0" err="1"/>
              <a:t>matchett</a:t>
            </a:r>
            <a:endParaRPr lang="en-US" sz="4800" dirty="0"/>
          </a:p>
        </p:txBody>
      </p:sp>
      <p:pic>
        <p:nvPicPr>
          <p:cNvPr id="5" name="Content Placeholder 4" descr="A person in a blue shirt&#10;&#10;Description automatically generated">
            <a:extLst>
              <a:ext uri="{FF2B5EF4-FFF2-40B4-BE49-F238E27FC236}">
                <a16:creationId xmlns:a16="http://schemas.microsoft.com/office/drawing/2014/main" id="{BAE47D41-B0EC-48B1-B642-F470F1EDBE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r="6399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4345099"/>
            <a:ext cx="5894388" cy="1247619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“The beautiful thing about learning is that no one can take it away from you.”				 	     B. B. 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411" y="209708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i="1" dirty="0">
                <a:latin typeface="Bookman Old Style" panose="02050604050505020204" pitchFamily="18" charset="0"/>
              </a:rPr>
              <a:t>Awarded recognition for showing improvement and determination.</a:t>
            </a:r>
          </a:p>
        </p:txBody>
      </p:sp>
    </p:spTree>
    <p:extLst>
      <p:ext uri="{BB962C8B-B14F-4D97-AF65-F5344CB8AC3E}">
        <p14:creationId xmlns:p14="http://schemas.microsoft.com/office/powerpoint/2010/main" val="2695143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93220-DBAD-4079-AFEE-03F23CF58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Rebekah </a:t>
            </a:r>
            <a:r>
              <a:rPr lang="en-US" sz="4800" dirty="0" err="1"/>
              <a:t>McCreadie</a:t>
            </a:r>
            <a:endParaRPr lang="en-US" sz="4800" dirty="0"/>
          </a:p>
        </p:txBody>
      </p:sp>
      <p:pic>
        <p:nvPicPr>
          <p:cNvPr id="5" name="Content Placeholder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6D6306F-2658-4EEE-B451-B4C00B789E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r="7024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306534"/>
            <a:ext cx="5894388" cy="1314033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“Always aim high, work hard, and care deeply about what you believe in.”			  	         Hillary Clinton</a:t>
            </a:r>
          </a:p>
        </p:txBody>
      </p:sp>
    </p:spTree>
    <p:extLst>
      <p:ext uri="{BB962C8B-B14F-4D97-AF65-F5344CB8AC3E}">
        <p14:creationId xmlns:p14="http://schemas.microsoft.com/office/powerpoint/2010/main" val="132114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16A4-5DB3-4432-BFFD-41F6CA3A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Chase </a:t>
            </a:r>
            <a:r>
              <a:rPr lang="en-US" sz="4800" dirty="0" err="1"/>
              <a:t>mcmillan</a:t>
            </a:r>
            <a:endParaRPr lang="en-US" sz="4800" dirty="0"/>
          </a:p>
        </p:txBody>
      </p:sp>
      <p:pic>
        <p:nvPicPr>
          <p:cNvPr id="5" name="Content Placeholder 4" descr="A picture containing water, boy, young, sitting&#10;&#10;Description automatically generated">
            <a:extLst>
              <a:ext uri="{FF2B5EF4-FFF2-40B4-BE49-F238E27FC236}">
                <a16:creationId xmlns:a16="http://schemas.microsoft.com/office/drawing/2014/main" id="{43DB578B-4E68-4551-AF62-858A1D1C2D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r="3274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3873787"/>
            <a:ext cx="5894388" cy="1746780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“Success is the ability to go from one failure to another with no loss of enthusiasm.”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			     Winston Churchill</a:t>
            </a:r>
          </a:p>
        </p:txBody>
      </p:sp>
    </p:spTree>
    <p:extLst>
      <p:ext uri="{BB962C8B-B14F-4D97-AF65-F5344CB8AC3E}">
        <p14:creationId xmlns:p14="http://schemas.microsoft.com/office/powerpoint/2010/main" val="346001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4D47-4F27-4910-9FD9-0DFB3473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Raya </a:t>
            </a:r>
            <a:r>
              <a:rPr lang="en-US" sz="4800" dirty="0" err="1"/>
              <a:t>mcmillan</a:t>
            </a:r>
            <a:endParaRPr lang="en-US" sz="4800" dirty="0"/>
          </a:p>
        </p:txBody>
      </p:sp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B579CBC-A956-4BB3-A6A6-F9B6B74B33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r="2649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3873787"/>
            <a:ext cx="5894388" cy="1746780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“You have to dance a little bit before you step out into the world each day, because it changes the way you walk.”			   		         Sandra Bullock</a:t>
            </a:r>
          </a:p>
        </p:txBody>
      </p:sp>
    </p:spTree>
    <p:extLst>
      <p:ext uri="{BB962C8B-B14F-4D97-AF65-F5344CB8AC3E}">
        <p14:creationId xmlns:p14="http://schemas.microsoft.com/office/powerpoint/2010/main" val="2267894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7D361-07A8-4AAF-87EE-3FBB9987D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Odin </a:t>
            </a:r>
            <a:r>
              <a:rPr lang="en-US" sz="4800" dirty="0" err="1"/>
              <a:t>mitchell</a:t>
            </a:r>
            <a:endParaRPr lang="en-US" sz="4800" dirty="0"/>
          </a:p>
        </p:txBody>
      </p:sp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55BDDE1-BE4F-4B0B-9D7F-815EE5CE84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r="1712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3873787"/>
            <a:ext cx="5894388" cy="1746780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“If you hear a voice within you say “you cannot paint,” then by all means paint, and that voice will be silenced.”			 		    Vincent Van Gogh</a:t>
            </a:r>
          </a:p>
        </p:txBody>
      </p:sp>
    </p:spTree>
    <p:extLst>
      <p:ext uri="{BB962C8B-B14F-4D97-AF65-F5344CB8AC3E}">
        <p14:creationId xmlns:p14="http://schemas.microsoft.com/office/powerpoint/2010/main" val="331889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57E9D-61E6-4EA5-B0A9-D3DA2412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Lauren </a:t>
            </a:r>
            <a:r>
              <a:rPr lang="en-US" sz="4800" dirty="0" err="1"/>
              <a:t>muir</a:t>
            </a:r>
            <a:endParaRPr lang="en-US" sz="4800" dirty="0"/>
          </a:p>
        </p:txBody>
      </p:sp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111B4D4-C54D-46F4-9B1C-2C1E7B5F4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r="1712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245104"/>
            <a:ext cx="5894388" cy="1375463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“The only impossible journey is the one you never begin.”							     Anthony Robbins</a:t>
            </a:r>
          </a:p>
        </p:txBody>
      </p:sp>
    </p:spTree>
    <p:extLst>
      <p:ext uri="{BB962C8B-B14F-4D97-AF65-F5344CB8AC3E}">
        <p14:creationId xmlns:p14="http://schemas.microsoft.com/office/powerpoint/2010/main" val="3340067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3280-81CC-40DC-93D7-E465CA5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Morgan ness</a:t>
            </a:r>
          </a:p>
        </p:txBody>
      </p:sp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870112E-C37B-4291-A41C-F1F0DC469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r="5462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3998970"/>
            <a:ext cx="5894388" cy="1621597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“Take pride in how far you’ve come. Have faith in how far you can go. But don’t forget to enjoy the journey.”				 	  Michael Josephson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412" y="209708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i="1" dirty="0">
                <a:latin typeface="Bookman Old Style" panose="02050604050505020204" pitchFamily="18" charset="0"/>
              </a:rPr>
              <a:t>Awarded recognition of having demonstrated school spirit.</a:t>
            </a:r>
          </a:p>
        </p:txBody>
      </p:sp>
    </p:spTree>
    <p:extLst>
      <p:ext uri="{BB962C8B-B14F-4D97-AF65-F5344CB8AC3E}">
        <p14:creationId xmlns:p14="http://schemas.microsoft.com/office/powerpoint/2010/main" val="237511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E17AE-E225-4E15-ABE5-75E3762B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Emma pope</a:t>
            </a:r>
          </a:p>
        </p:txBody>
      </p:sp>
      <p:pic>
        <p:nvPicPr>
          <p:cNvPr id="5" name="Content Placeholder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41C4832-59C0-4126-83C8-5FD3829BB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r="10149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002507"/>
            <a:ext cx="5894388" cy="1618060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“If you want something you’ve never had, you must be willing to do something you’ve never done.”					 		     Thomas Jefferson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412" y="2080301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i="1" dirty="0">
                <a:latin typeface="Bookman Old Style" panose="02050604050505020204" pitchFamily="18" charset="0"/>
              </a:rPr>
              <a:t>Awarded recognition for showing initiative and improvement.</a:t>
            </a:r>
          </a:p>
        </p:txBody>
      </p:sp>
    </p:spTree>
    <p:extLst>
      <p:ext uri="{BB962C8B-B14F-4D97-AF65-F5344CB8AC3E}">
        <p14:creationId xmlns:p14="http://schemas.microsoft.com/office/powerpoint/2010/main" val="153268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E541-E47C-4F6D-8F69-216FD966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Emmerson pope</a:t>
            </a:r>
          </a:p>
        </p:txBody>
      </p:sp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56616CE-EB73-4511-89A9-FCC55B972F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r="6711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3644406"/>
            <a:ext cx="5894388" cy="1976161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“When you take risks, you learn that there will be times when you succeed and there will be times when you fail, and both are equally important.”					      Ellen DeGeneres</a:t>
            </a:r>
          </a:p>
        </p:txBody>
      </p:sp>
    </p:spTree>
    <p:extLst>
      <p:ext uri="{BB962C8B-B14F-4D97-AF65-F5344CB8AC3E}">
        <p14:creationId xmlns:p14="http://schemas.microsoft.com/office/powerpoint/2010/main" val="1080751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Content Placeholder 4" descr="A picture containing indoor, table, sitting, set&#10;&#10;Description automatically generated">
            <a:extLst>
              <a:ext uri="{FF2B5EF4-FFF2-40B4-BE49-F238E27FC236}">
                <a16:creationId xmlns:a16="http://schemas.microsoft.com/office/drawing/2014/main" id="{59780685-E558-4637-9551-4DD2D6E267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/>
          <a:stretch/>
        </p:blipFill>
        <p:spPr>
          <a:xfrm rot="10800000">
            <a:off x="2326997" y="442664"/>
            <a:ext cx="8566708" cy="6026400"/>
          </a:xfrm>
          <a:prstGeom prst="roundRect">
            <a:avLst>
              <a:gd name="adj" fmla="val 16667"/>
            </a:avLst>
          </a:prstGeom>
          <a:ln w="88900">
            <a:solidFill>
              <a:srgbClr val="FF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83734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55BB-8EA5-4F1C-8197-FC8ED754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Austin </a:t>
            </a:r>
            <a:r>
              <a:rPr lang="en-US" sz="4800" dirty="0" err="1"/>
              <a:t>reicker</a:t>
            </a:r>
            <a:endParaRPr lang="en-US" sz="4800" dirty="0"/>
          </a:p>
        </p:txBody>
      </p:sp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7354A12-7B7B-45A4-BF4E-0DA32D8173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r="3587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4155237"/>
            <a:ext cx="5894388" cy="1404460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“Go confidently in the direction of your dreams. Live the life you have imagined.”</a:t>
            </a: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			Henry David Thoreau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 txBox="1">
            <a:spLocks/>
          </p:cNvSpPr>
          <p:nvPr/>
        </p:nvSpPr>
        <p:spPr>
          <a:xfrm>
            <a:off x="1141411" y="1998708"/>
            <a:ext cx="5894388" cy="1090805"/>
          </a:xfrm>
          <a:prstGeom prst="rect">
            <a:avLst/>
          </a:prstGeom>
          <a:ln w="50800" cap="flat" cmpd="dbl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i="1" dirty="0">
                <a:latin typeface="Bookman Old Style" panose="02050604050505020204" pitchFamily="18" charset="0"/>
              </a:rPr>
              <a:t>Awarded recognition for making a great effort in Grade 8 Mathematics.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i="1" dirty="0">
                <a:latin typeface="Bookman Old Style" panose="02050604050505020204" pitchFamily="18" charset="0"/>
              </a:rPr>
              <a:t>Awarded recognition of having the highest standing in Grade 8 French Immersion Language Arts.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7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959E-28F7-418F-A2B1-792C93E7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Thomas </a:t>
            </a:r>
            <a:r>
              <a:rPr lang="en-US" sz="4800" dirty="0" err="1"/>
              <a:t>ricketson</a:t>
            </a:r>
            <a:endParaRPr lang="en-US" sz="4800" dirty="0"/>
          </a:p>
        </p:txBody>
      </p:sp>
      <p:pic>
        <p:nvPicPr>
          <p:cNvPr id="5" name="Content Placeholder 4" descr="A close up of a boy&#10;&#10;Description automatically generated">
            <a:extLst>
              <a:ext uri="{FF2B5EF4-FFF2-40B4-BE49-F238E27FC236}">
                <a16:creationId xmlns:a16="http://schemas.microsoft.com/office/drawing/2014/main" id="{9C4FCD73-7562-443A-9CDF-2A16183C96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r="2649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3831019"/>
            <a:ext cx="5894388" cy="1789548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“Things turn out best for people who make the best out of the way things turn out.”</a:t>
            </a:r>
          </a:p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				 Art </a:t>
            </a:r>
            <a:r>
              <a:rPr lang="en-US" sz="2200" dirty="0" err="1">
                <a:latin typeface="Bookman Old Style" panose="02050604050505020204" pitchFamily="18" charset="0"/>
              </a:rPr>
              <a:t>Linkletter</a:t>
            </a:r>
            <a:endParaRPr lang="en-US" sz="2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52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1463-204F-4CB9-90BD-0250BD14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Jackson </a:t>
            </a:r>
            <a:r>
              <a:rPr lang="en-US" sz="4800" dirty="0" err="1"/>
              <a:t>sherwood</a:t>
            </a:r>
            <a:endParaRPr lang="en-US" sz="4800" dirty="0"/>
          </a:p>
        </p:txBody>
      </p:sp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46FA309-01AE-4A9F-B623-79A7B85C04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r="462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3495117"/>
            <a:ext cx="5894388" cy="2129470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“Don't let the noise of others' opinions drown out your own inner voice. And most important, have the courage to follow your heart and intuition.”</a:t>
            </a:r>
            <a:br>
              <a:rPr lang="en-US" sz="2200" dirty="0">
                <a:latin typeface="Bookman Old Style" panose="02050604050505020204" pitchFamily="18" charset="0"/>
              </a:rPr>
            </a:br>
            <a:r>
              <a:rPr lang="en-US" sz="2200" dirty="0">
                <a:latin typeface="Bookman Old Style" panose="02050604050505020204" pitchFamily="18" charset="0"/>
              </a:rPr>
              <a:t>				      Steve Jobs</a:t>
            </a:r>
          </a:p>
        </p:txBody>
      </p:sp>
    </p:spTree>
    <p:extLst>
      <p:ext uri="{BB962C8B-B14F-4D97-AF65-F5344CB8AC3E}">
        <p14:creationId xmlns:p14="http://schemas.microsoft.com/office/powerpoint/2010/main" val="242008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EDB7-0F2D-437A-A93A-61644D05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Ryder smith</a:t>
            </a:r>
          </a:p>
        </p:txBody>
      </p:sp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E46C1AC-037B-4B2B-853A-F5370B035A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r="3274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4257276"/>
            <a:ext cx="5894388" cy="1383882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“If you can imagine it, you can achieve it; if you can dream it, you can become it.”</a:t>
            </a:r>
            <a:br>
              <a:rPr lang="en-US" sz="2200" dirty="0">
                <a:latin typeface="Bookman Old Style" panose="02050604050505020204" pitchFamily="18" charset="0"/>
              </a:rPr>
            </a:br>
            <a:r>
              <a:rPr lang="en-US" sz="2200" dirty="0">
                <a:latin typeface="Bookman Old Style" panose="02050604050505020204" pitchFamily="18" charset="0"/>
              </a:rPr>
              <a:t>			William Arthur Ward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 txBox="1">
            <a:spLocks/>
          </p:cNvSpPr>
          <p:nvPr/>
        </p:nvSpPr>
        <p:spPr>
          <a:xfrm>
            <a:off x="1141411" y="2097088"/>
            <a:ext cx="5894388" cy="2160188"/>
          </a:xfrm>
          <a:prstGeom prst="rect">
            <a:avLst/>
          </a:prstGeom>
          <a:ln w="50800" cap="flat" cmpd="dbl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200" i="1" dirty="0">
                <a:latin typeface="Bookman Old Style" panose="02050604050505020204" pitchFamily="18" charset="0"/>
              </a:rPr>
              <a:t>Awarded recognition for making an outstanding effort in grade 8 English Language Arts.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i="1" dirty="0">
                <a:latin typeface="Bookman Old Style" panose="02050604050505020204" pitchFamily="18" charset="0"/>
              </a:rPr>
              <a:t>Awarded recognition for demonstrating a real love for the arts and/or who has made an artistic contribution to the school.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2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DE844-2A50-41F3-829D-F0E949D6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Lukas stiles</a:t>
            </a:r>
          </a:p>
        </p:txBody>
      </p:sp>
      <p:pic>
        <p:nvPicPr>
          <p:cNvPr id="5" name="Content Placeholder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D592DF6-C5D6-49E3-BF65-0F93DDDEA8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r="5774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026615"/>
            <a:ext cx="5894388" cy="1593952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“There may be days when you’ll say to yourself, ‘I can’t. I literally can’t even.’ But you can! You can even!”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				    Katie Couric</a:t>
            </a:r>
          </a:p>
        </p:txBody>
      </p:sp>
    </p:spTree>
    <p:extLst>
      <p:ext uri="{BB962C8B-B14F-4D97-AF65-F5344CB8AC3E}">
        <p14:creationId xmlns:p14="http://schemas.microsoft.com/office/powerpoint/2010/main" val="3415613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A7D9-F1E0-4A07-AEE2-DA03115D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Isabelle </a:t>
            </a:r>
            <a:r>
              <a:rPr lang="en-US" sz="4800" dirty="0" err="1"/>
              <a:t>taylor</a:t>
            </a:r>
            <a:endParaRPr lang="en-US" sz="4800" dirty="0"/>
          </a:p>
        </p:txBody>
      </p:sp>
      <p:pic>
        <p:nvPicPr>
          <p:cNvPr id="5" name="Content Placeholder 4" descr="A close up of a person&#10;&#10;Description automatically generated">
            <a:extLst>
              <a:ext uri="{FF2B5EF4-FFF2-40B4-BE49-F238E27FC236}">
                <a16:creationId xmlns:a16="http://schemas.microsoft.com/office/drawing/2014/main" id="{E231D40B-46E1-468D-9120-48767589C6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r="4211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236685"/>
            <a:ext cx="5894388" cy="1383882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“Every person you meet knows something you don’t; learn from them.”</a:t>
            </a:r>
            <a:br>
              <a:rPr lang="en-US" sz="2200" dirty="0">
                <a:latin typeface="Bookman Old Style" panose="02050604050505020204" pitchFamily="18" charset="0"/>
              </a:rPr>
            </a:br>
            <a:r>
              <a:rPr lang="en-US" sz="2200" dirty="0">
                <a:latin typeface="Bookman Old Style" panose="02050604050505020204" pitchFamily="18" charset="0"/>
              </a:rPr>
              <a:t>		         H. Jackson Brown Jr.</a:t>
            </a:r>
          </a:p>
        </p:txBody>
      </p:sp>
    </p:spTree>
    <p:extLst>
      <p:ext uri="{BB962C8B-B14F-4D97-AF65-F5344CB8AC3E}">
        <p14:creationId xmlns:p14="http://schemas.microsoft.com/office/powerpoint/2010/main" val="2046792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0693-FEA4-48E5-97C5-DF9D090B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Leila Tremblay-Leblanc</a:t>
            </a:r>
          </a:p>
        </p:txBody>
      </p:sp>
      <p:pic>
        <p:nvPicPr>
          <p:cNvPr id="5" name="Content Placeholder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CF92462C-70B2-4039-8E50-8FF73497F5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r="1712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3681728"/>
            <a:ext cx="5894388" cy="1938839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“Life is an improvisation. You have no idea what's going to happen next and you are mostly just making things up as you go along.”				 				      Stephen Colbert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412" y="209708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i="1" dirty="0">
                <a:latin typeface="Bookman Old Style" panose="02050604050505020204" pitchFamily="18" charset="0"/>
              </a:rPr>
              <a:t>Awarded recognition for demonstrating school spirit.</a:t>
            </a:r>
          </a:p>
        </p:txBody>
      </p:sp>
    </p:spTree>
    <p:extLst>
      <p:ext uri="{BB962C8B-B14F-4D97-AF65-F5344CB8AC3E}">
        <p14:creationId xmlns:p14="http://schemas.microsoft.com/office/powerpoint/2010/main" val="1066762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9BB18-BF7A-4D55-9D52-86975E7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Hannah vail</a:t>
            </a:r>
          </a:p>
        </p:txBody>
      </p:sp>
      <p:pic>
        <p:nvPicPr>
          <p:cNvPr id="5" name="Content Placeholder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B5B1F1C-DC3D-433F-A4A8-2D28DB9C2D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" r="2962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372194"/>
            <a:ext cx="5894388" cy="1248373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Bookman Old Style" panose="02050604050505020204" pitchFamily="18" charset="0"/>
              </a:rPr>
              <a:t>“The future belongs to those who believe in the beauty of their dreams.”</a:t>
            </a:r>
            <a:br>
              <a:rPr lang="en-US" sz="2200" dirty="0">
                <a:latin typeface="Bookman Old Style" panose="02050604050505020204" pitchFamily="18" charset="0"/>
              </a:rPr>
            </a:br>
            <a:r>
              <a:rPr lang="en-US" sz="2200" dirty="0">
                <a:latin typeface="Bookman Old Style" panose="02050604050505020204" pitchFamily="18" charset="0"/>
              </a:rPr>
              <a:t>			     Eleanor Roosevelt</a:t>
            </a:r>
          </a:p>
        </p:txBody>
      </p:sp>
    </p:spTree>
    <p:extLst>
      <p:ext uri="{BB962C8B-B14F-4D97-AF65-F5344CB8AC3E}">
        <p14:creationId xmlns:p14="http://schemas.microsoft.com/office/powerpoint/2010/main" val="2119964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90FA-C468-49C5-8892-10128726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US" sz="4800" dirty="0"/>
              <a:t>Ronin Sawyer</a:t>
            </a:r>
          </a:p>
        </p:txBody>
      </p:sp>
      <p:pic>
        <p:nvPicPr>
          <p:cNvPr id="5" name="Content Placeholder 4" descr="A young boy in a blue shirt&#10;&#10;Description automatically generated">
            <a:extLst>
              <a:ext uri="{FF2B5EF4-FFF2-40B4-BE49-F238E27FC236}">
                <a16:creationId xmlns:a16="http://schemas.microsoft.com/office/drawing/2014/main" id="{77639E18-F13F-49AC-A7B3-24815B4B20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r="11086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C72D0B8-C152-4F18-A67D-94DBDC6B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4054953"/>
            <a:ext cx="5894388" cy="1565614"/>
          </a:xfrm>
          <a:ln w="50800" cap="flat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“Fortune does favor the bold, and I promise that you will never know what you’re capable of unless you try.”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			       Sheryl Sandberg</a:t>
            </a:r>
          </a:p>
        </p:txBody>
      </p:sp>
    </p:spTree>
    <p:extLst>
      <p:ext uri="{BB962C8B-B14F-4D97-AF65-F5344CB8AC3E}">
        <p14:creationId xmlns:p14="http://schemas.microsoft.com/office/powerpoint/2010/main" val="1049244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D4B16D-600A-41A1-8B1B-3727C56C0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7C35E0-BD19-4AFC-81BF-7A7507E9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60000"/>
            </a:schemeClr>
          </a:solidFill>
          <a:effectLst/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1E08D20A-3975-4596-85C6-D46799586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30A9349-BFE4-4720-A229-98DCD3B6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8487744-BBC9-4D40-85B3-0D45003C3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FAD6EF4D-97BD-46B4-9B5B-CD70971DD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10DCC42-11D2-4162-B47A-869B3F66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DE4880D6-6ECE-4F1B-B474-FE3940D0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1A39307-F675-49D2-9E45-28DA2AB5C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C5E23C5-C5D6-4BC3-9531-C0B2D7D29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D3FC0A7-9672-4B19-8D54-71C3B39F7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911D04C-3FFB-4D1E-8F59-5C02692E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0178C8F-EF32-4F3D-B022-60A7DE136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EEB2DD25-DE0D-48CE-8218-E4EF1227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3C92E55-66CB-48F7-BF28-5D8ED146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CB0B6C7B-4820-48AB-92AF-896559F00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018EECD-4518-458F-989E-6FCAE5AE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FB0915F-3C52-468A-87E7-F3EE381DA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7B184771-5A8E-4ED5-9179-24B19F26C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C5162D1-D64C-4FBA-BE86-11B27A743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EFF345C-6A58-4123-B2D1-2ED9E3691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3CE89F7-AE1C-4370-920E-EE04C412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6E298F6-F99D-49EF-B614-24D2179C2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2424FD35-451D-468C-9EB2-8DA350C12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5BC0C6F-B91F-42CC-9046-522FE822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F88AFBEE-A8B5-4B18-B834-5269F6C13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64B0F493-EC69-4C85-87D4-287628231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9920E7F-979C-40F6-8FB1-791325A4A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1387BCC3-D7BF-443E-B18C-87B696E64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F1C0670D-9FA2-48D7-AFDB-4438ECC3E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34088C0C-CAD1-4E66-A162-1D7020365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B8C224A6-72B4-4763-B708-65A321D0D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2EE3A964-523C-470B-8B10-09053452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1B87487E-C0EA-4E2A-8FC0-3D4C4F01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D8B57E7E-D885-4A0B-BBA0-E3BC3A68C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6FB84573-B84B-4571-A6E5-91CD308E7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7EE5EE00-E139-4AB9-ACFC-5E39CFA95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5A38A6AA-6753-4EFE-94BB-96DF7397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506AB599-570B-4547-97F4-F2C67230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9AFDEA1E-DBAB-4507-8D36-786F19A8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C824D6F7-0BDF-4C8C-869D-BDDEB0764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6953C491-AE0F-4D2B-9474-18D5E8B5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5B956350-9BDD-4090-B2B6-12C13D1CE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ECE31E80-E354-44C3-81E0-4E3E41DDF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9DFA35DB-5360-405A-A7EB-064E51FBC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2DA499BD-4313-4AD1-BE87-4BEF50FE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680E4C6D-12D1-417A-A709-EC416D98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C93537B4-09B6-4CC6-92DE-3D3BDAC7A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5D100FC5-9EA8-4DA7-AFA4-BC60831FD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3F10D757-6A3B-4314-9755-419B3738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28A4D881-D08B-4AAF-866D-7C316011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A666F3F8-571E-483F-9B9F-31EDB91A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18305C0F-0A00-450D-92A1-313C72439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9A5635D8-CCB7-4D16-BB87-B1BC1AC9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7C10A784-B5EE-4486-96E7-3CC72B93A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AE5FA7CA-916C-4A34-A727-E0289D891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66" name="Picture 2">
            <a:extLst>
              <a:ext uri="{FF2B5EF4-FFF2-40B4-BE49-F238E27FC236}">
                <a16:creationId xmlns:a16="http://schemas.microsoft.com/office/drawing/2014/main" id="{51039561-92F9-40EE-900B-6AA0F5804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9525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E0C6C6-6D30-4831-B3DA-6E2987A83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113" y="1122363"/>
            <a:ext cx="4527929" cy="4287836"/>
          </a:xfrm>
        </p:spPr>
        <p:txBody>
          <a:bodyPr anchor="ctr">
            <a:normAutofit/>
          </a:bodyPr>
          <a:lstStyle/>
          <a:p>
            <a:pPr algn="r"/>
            <a:r>
              <a:rPr lang="en-US" sz="4200"/>
              <a:t>Have a great summer!</a:t>
            </a:r>
            <a:br>
              <a:rPr lang="en-US" sz="4200"/>
            </a:br>
            <a:r>
              <a:rPr lang="en-US" sz="4200"/>
              <a:t>Social distance</a:t>
            </a:r>
            <a:br>
              <a:rPr lang="en-US" sz="4200"/>
            </a:br>
            <a:r>
              <a:rPr lang="en-US" sz="4200"/>
              <a:t>stay safe</a:t>
            </a:r>
            <a:br>
              <a:rPr lang="en-US" sz="4200"/>
            </a:br>
            <a:r>
              <a:rPr lang="en-US" sz="4200"/>
              <a:t>have fun making memories</a:t>
            </a:r>
            <a:br>
              <a:rPr lang="en-US" sz="4200"/>
            </a:br>
            <a:endParaRPr lang="en-US" sz="4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92BE0-F3DD-4851-A032-2E5DE9854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1631" y="1122363"/>
            <a:ext cx="2816368" cy="428783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See you all in September for Grade 9!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902DA06-324A-48CE-8C20-94535480A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133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5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58C493-A4CA-488F-8727-AB5D5120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5" name="Content Placeholder 4" descr="Two people standing in a room&#10;&#10;Description automatically generated">
            <a:extLst>
              <a:ext uri="{FF2B5EF4-FFF2-40B4-BE49-F238E27FC236}">
                <a16:creationId xmlns:a16="http://schemas.microsoft.com/office/drawing/2014/main" id="{C712CA26-174D-4857-8DAE-A322755C79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r="10543"/>
          <a:stretch/>
        </p:blipFill>
        <p:spPr>
          <a:xfrm>
            <a:off x="1903224" y="441606"/>
            <a:ext cx="9223755" cy="6026400"/>
          </a:xfrm>
          <a:prstGeom prst="roundRect">
            <a:avLst>
              <a:gd name="adj" fmla="val 16667"/>
            </a:avLst>
          </a:prstGeom>
          <a:ln w="88900">
            <a:solidFill>
              <a:srgbClr val="FF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041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D0CE-8D39-4375-90FA-4127615C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Credit-High hopes panic at the disco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7687C-6A5E-4852-B1DD-F0D0750AF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 to all the students for the memories we made this year.</a:t>
            </a:r>
          </a:p>
          <a:p>
            <a:pPr marL="0" indent="0">
              <a:buNone/>
            </a:pPr>
            <a:r>
              <a:rPr lang="en-US" dirty="0"/>
              <a:t>It was a year we won’t forget!</a:t>
            </a:r>
          </a:p>
          <a:p>
            <a:pPr marL="0" indent="0">
              <a:buNone/>
            </a:pPr>
            <a:r>
              <a:rPr lang="en-US" dirty="0"/>
              <a:t>Moving Up 2020</a:t>
            </a:r>
          </a:p>
        </p:txBody>
      </p:sp>
    </p:spTree>
    <p:extLst>
      <p:ext uri="{BB962C8B-B14F-4D97-AF65-F5344CB8AC3E}">
        <p14:creationId xmlns:p14="http://schemas.microsoft.com/office/powerpoint/2010/main" val="315425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Content Placeholder 4" descr="A picture containing indoor, bunch, photo, group&#10;&#10;Description automatically generated">
            <a:extLst>
              <a:ext uri="{FF2B5EF4-FFF2-40B4-BE49-F238E27FC236}">
                <a16:creationId xmlns:a16="http://schemas.microsoft.com/office/drawing/2014/main" id="{5AFC0A65-E5F6-4EC7-A6C1-313EE9BCC0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6047"/>
          <a:stretch/>
        </p:blipFill>
        <p:spPr>
          <a:xfrm rot="10800000">
            <a:off x="2720790" y="562769"/>
            <a:ext cx="7809568" cy="5584823"/>
          </a:xfrm>
          <a:prstGeom prst="roundRect">
            <a:avLst>
              <a:gd name="adj" fmla="val 16667"/>
            </a:avLst>
          </a:prstGeom>
          <a:ln w="88900">
            <a:solidFill>
              <a:srgbClr val="FF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5715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Content Placeholder 4" descr="A picture containing indoor, sitting, items, filled&#10;&#10;Description automatically generated">
            <a:extLst>
              <a:ext uri="{FF2B5EF4-FFF2-40B4-BE49-F238E27FC236}">
                <a16:creationId xmlns:a16="http://schemas.microsoft.com/office/drawing/2014/main" id="{CFBA82BD-FC9C-4F59-A5EB-7F3609E806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/>
          <a:stretch/>
        </p:blipFill>
        <p:spPr>
          <a:xfrm rot="10800000">
            <a:off x="2328863" y="415799"/>
            <a:ext cx="8600186" cy="6026400"/>
          </a:xfrm>
          <a:prstGeom prst="roundRect">
            <a:avLst>
              <a:gd name="adj" fmla="val 16667"/>
            </a:avLst>
          </a:prstGeom>
          <a:ln w="88900">
            <a:solidFill>
              <a:srgbClr val="FF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421689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Content Placeholder 4" descr="A person wearing a costume&#10;&#10;Description automatically generated">
            <a:extLst>
              <a:ext uri="{FF2B5EF4-FFF2-40B4-BE49-F238E27FC236}">
                <a16:creationId xmlns:a16="http://schemas.microsoft.com/office/drawing/2014/main" id="{B9AD94D7-2559-47B0-B1B3-4745D3CCA5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" r="16379"/>
          <a:stretch/>
        </p:blipFill>
        <p:spPr>
          <a:xfrm rot="10800000">
            <a:off x="2357438" y="415799"/>
            <a:ext cx="7687855" cy="6026400"/>
          </a:xfrm>
          <a:prstGeom prst="roundRect">
            <a:avLst>
              <a:gd name="adj" fmla="val 16667"/>
            </a:avLst>
          </a:prstGeom>
          <a:ln w="88900">
            <a:solidFill>
              <a:srgbClr val="FF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7660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32828F-2FD0-48E1-BEE8-7A9723AE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endParaRPr lang="en-US" sz="3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BDAC7B-D06A-4124-AF4E-55B9B0FF7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93C583F-F182-4171-955C-133512FB38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1" y="415800"/>
            <a:ext cx="8380679" cy="6026400"/>
          </a:xfrm>
          <a:prstGeom prst="roundRect">
            <a:avLst>
              <a:gd name="adj" fmla="val 16667"/>
            </a:avLst>
          </a:prstGeom>
          <a:ln w="889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40661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EC952C02D8F2BA469D8C2D80FD8C3E66" ma:contentTypeVersion="1" ma:contentTypeDescription="Upload an image." ma:contentTypeScope="" ma:versionID="810b4fa417179ab4cde61e2f8cf14acd">
  <xsd:schema xmlns:xsd="http://www.w3.org/2001/XMLSchema" xmlns:xs="http://www.w3.org/2001/XMLSchema" xmlns:p="http://schemas.microsoft.com/office/2006/metadata/properties" xmlns:ns1="http://schemas.microsoft.com/sharepoint/v3" xmlns:ns2="743852E0-1078-4461-BD47-D5B4AE8E447E" xmlns:ns3="http://schemas.microsoft.com/sharepoint/v3/fields" targetNamespace="http://schemas.microsoft.com/office/2006/metadata/properties" ma:root="true" ma:fieldsID="2803fc4fab6d7ba2e25c3baa4d3d2db5" ns1:_="" ns2:_="" ns3:_="">
    <xsd:import namespace="http://schemas.microsoft.com/sharepoint/v3"/>
    <xsd:import namespace="743852E0-1078-4461-BD47-D5B4AE8E447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internalName="PublishingStartDate">
      <xsd:simpleType>
        <xsd:restriction base="dms:Unknown"/>
      </xsd:simpleType>
    </xsd:element>
    <xsd:element name="PublishingExpirationDate" ma:index="28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852E0-1078-4461-BD47-D5B4AE8E447E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description="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743852E0-1078-4461-BD47-D5B4AE8E447E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78223B-D1A0-4494-9E9E-4A643D6E4C0B}"/>
</file>

<file path=customXml/itemProps2.xml><?xml version="1.0" encoding="utf-8"?>
<ds:datastoreItem xmlns:ds="http://schemas.openxmlformats.org/officeDocument/2006/customXml" ds:itemID="{FE228551-691E-447F-9709-13B151CE118D}"/>
</file>

<file path=customXml/itemProps3.xml><?xml version="1.0" encoding="utf-8"?>
<ds:datastoreItem xmlns:ds="http://schemas.openxmlformats.org/officeDocument/2006/customXml" ds:itemID="{4E92468D-839D-4C4B-932E-32C70C16890C}"/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1147</Words>
  <Application>Microsoft Office PowerPoint</Application>
  <PresentationFormat>Widescreen</PresentationFormat>
  <Paragraphs>101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Bookman Old Style</vt:lpstr>
      <vt:lpstr>Tw Cen MT</vt:lpstr>
      <vt:lpstr>Wingdings</vt:lpstr>
      <vt:lpstr>Circuit</vt:lpstr>
      <vt:lpstr>From middle school to high school</vt:lpstr>
      <vt:lpstr>Middle school was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school…</vt:lpstr>
      <vt:lpstr>the future  grads of 2024</vt:lpstr>
      <vt:lpstr>Kalan bent</vt:lpstr>
      <vt:lpstr>Emmarose Blanchard-Godsoe </vt:lpstr>
      <vt:lpstr>Anthony boyd</vt:lpstr>
      <vt:lpstr>Tanner byers</vt:lpstr>
      <vt:lpstr>Carter cole</vt:lpstr>
      <vt:lpstr>Jayden dietrich</vt:lpstr>
      <vt:lpstr>Ethan forgrave</vt:lpstr>
      <vt:lpstr>Isaiah hall</vt:lpstr>
      <vt:lpstr>Caleb james</vt:lpstr>
      <vt:lpstr>Tristan  johansen-morris</vt:lpstr>
      <vt:lpstr>Grace  johnstone-ward</vt:lpstr>
      <vt:lpstr>Rupert  johnstone-ward</vt:lpstr>
      <vt:lpstr>Dylan langer</vt:lpstr>
      <vt:lpstr>Reanna matchett</vt:lpstr>
      <vt:lpstr>Rebekah McCreadie</vt:lpstr>
      <vt:lpstr>Chase mcmillan</vt:lpstr>
      <vt:lpstr>Raya mcmillan</vt:lpstr>
      <vt:lpstr>Odin mitchell</vt:lpstr>
      <vt:lpstr>Lauren muir</vt:lpstr>
      <vt:lpstr>Morgan ness</vt:lpstr>
      <vt:lpstr>Emma pope</vt:lpstr>
      <vt:lpstr>Emmerson pope</vt:lpstr>
      <vt:lpstr>Austin reicker</vt:lpstr>
      <vt:lpstr>Thomas ricketson</vt:lpstr>
      <vt:lpstr>Jackson sherwood</vt:lpstr>
      <vt:lpstr>Ryder smith</vt:lpstr>
      <vt:lpstr>Lukas stiles</vt:lpstr>
      <vt:lpstr>Isabelle taylor</vt:lpstr>
      <vt:lpstr>Leila Tremblay-Leblanc</vt:lpstr>
      <vt:lpstr>Hannah vail</vt:lpstr>
      <vt:lpstr>Ronin Sawyer</vt:lpstr>
      <vt:lpstr>Have a great summer! Social distance stay safe have fun making memories </vt:lpstr>
      <vt:lpstr>Music Credit-High hopes panic at the disco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middle school to high school</dc:title>
  <dc:creator>McFadden, Jennifer (ASD-S)</dc:creator>
  <cp:keywords/>
  <dc:description/>
  <cp:lastModifiedBy>Ouellette, Shelley (ASD-S)</cp:lastModifiedBy>
  <cp:revision>31</cp:revision>
  <dcterms:created xsi:type="dcterms:W3CDTF">2020-06-15T14:20:50Z</dcterms:created>
  <dcterms:modified xsi:type="dcterms:W3CDTF">2020-07-20T12:39:46Z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0x0101009148F5A04DDD49CBA7127AADA5FB792B00AADE34325A8B49CDA8BB4DB53328F21400EC952C02D8F2BA469D8C2D80FD8C3E66</vt:lpwstr>
  </property>
</Properties>
</file>