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89" r:id="rId5"/>
    <p:sldId id="290" r:id="rId6"/>
    <p:sldId id="315" r:id="rId7"/>
    <p:sldId id="302" r:id="rId8"/>
    <p:sldId id="314" r:id="rId9"/>
    <p:sldId id="317" r:id="rId10"/>
    <p:sldId id="316" r:id="rId11"/>
    <p:sldId id="299" r:id="rId12"/>
    <p:sldId id="303" r:id="rId13"/>
    <p:sldId id="300" r:id="rId14"/>
    <p:sldId id="297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576" userDrawn="1">
          <p15:clr>
            <a:srgbClr val="A4A3A4"/>
          </p15:clr>
        </p15:guide>
        <p15:guide id="8" orient="horz" pos="3744" userDrawn="1">
          <p15:clr>
            <a:srgbClr val="A4A3A4"/>
          </p15:clr>
        </p15:guide>
        <p15:guide id="9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2" autoAdjust="0"/>
    <p:restoredTop sz="93725" autoAdjust="0"/>
  </p:normalViewPr>
  <p:slideViewPr>
    <p:cSldViewPr snapToGrid="0" showGuides="1">
      <p:cViewPr varScale="1">
        <p:scale>
          <a:sx n="105" d="100"/>
          <a:sy n="105" d="100"/>
        </p:scale>
        <p:origin x="114" y="162"/>
      </p:cViewPr>
      <p:guideLst>
        <p:guide orient="horz" pos="1344"/>
        <p:guide pos="576"/>
        <p:guide orient="horz" pos="3744"/>
        <p:guide pos="3840"/>
      </p:guideLst>
    </p:cSldViewPr>
  </p:slideViewPr>
  <p:outlineViewPr>
    <p:cViewPr>
      <p:scale>
        <a:sx n="33" d="100"/>
        <a:sy n="33" d="100"/>
      </p:scale>
      <p:origin x="0" y="-59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299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CDAADA-CCAD-4009-853A-61E2CB507CB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A89E13A1-A177-4C7D-90FE-03E2291428C8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Fine Motor</a:t>
          </a:r>
        </a:p>
      </dgm:t>
    </dgm:pt>
    <dgm:pt modelId="{C220C66D-BC31-4C41-A6FB-C4CE9E73837A}" type="parTrans" cxnId="{BBA89E45-C472-4D14-8B3A-E0D83390DEB4}">
      <dgm:prSet/>
      <dgm:spPr/>
      <dgm:t>
        <a:bodyPr/>
        <a:lstStyle/>
        <a:p>
          <a:endParaRPr lang="en-US"/>
        </a:p>
      </dgm:t>
    </dgm:pt>
    <dgm:pt modelId="{27A30F68-1B76-4015-BF62-7DF8AB9E629B}" type="sibTrans" cxnId="{BBA89E45-C472-4D14-8B3A-E0D83390DEB4}">
      <dgm:prSet/>
      <dgm:spPr/>
      <dgm:t>
        <a:bodyPr/>
        <a:lstStyle/>
        <a:p>
          <a:endParaRPr lang="en-US"/>
        </a:p>
      </dgm:t>
    </dgm:pt>
    <dgm:pt modelId="{7330BCE8-7B56-4AFF-B127-C0F6342FAE6E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Printing</a:t>
          </a:r>
        </a:p>
      </dgm:t>
    </dgm:pt>
    <dgm:pt modelId="{4553EB2B-41D5-4FA6-8254-CDFCEAA9548D}" type="parTrans" cxnId="{4E6340BA-33F7-415F-A906-C976F36A80B6}">
      <dgm:prSet/>
      <dgm:spPr/>
      <dgm:t>
        <a:bodyPr/>
        <a:lstStyle/>
        <a:p>
          <a:endParaRPr lang="en-US"/>
        </a:p>
      </dgm:t>
    </dgm:pt>
    <dgm:pt modelId="{47ABF25C-46B5-415F-A2E0-DB3823DEB6AC}" type="sibTrans" cxnId="{4E6340BA-33F7-415F-A906-C976F36A80B6}">
      <dgm:prSet/>
      <dgm:spPr/>
      <dgm:t>
        <a:bodyPr/>
        <a:lstStyle/>
        <a:p>
          <a:endParaRPr lang="en-US"/>
        </a:p>
      </dgm:t>
    </dgm:pt>
    <dgm:pt modelId="{52E8516A-07E6-4346-AB3B-F33A311492E8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Legible Letters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Coordination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Visual Perception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Grasp                   </a:t>
          </a:r>
        </a:p>
      </dgm:t>
    </dgm:pt>
    <dgm:pt modelId="{7F99E158-9BF2-4217-862A-51D678B7AA40}" type="parTrans" cxnId="{0D8DF9CA-C691-46A8-A842-3C2B3AE970DA}">
      <dgm:prSet/>
      <dgm:spPr/>
      <dgm:t>
        <a:bodyPr/>
        <a:lstStyle/>
        <a:p>
          <a:endParaRPr lang="en-US"/>
        </a:p>
      </dgm:t>
    </dgm:pt>
    <dgm:pt modelId="{1BAF7FF1-5FD3-4210-B5A5-20C0DAD9FF7B}" type="sibTrans" cxnId="{0D8DF9CA-C691-46A8-A842-3C2B3AE970DA}">
      <dgm:prSet/>
      <dgm:spPr/>
      <dgm:t>
        <a:bodyPr/>
        <a:lstStyle/>
        <a:p>
          <a:endParaRPr lang="en-US"/>
        </a:p>
      </dgm:t>
    </dgm:pt>
    <dgm:pt modelId="{01270133-2F46-454D-949E-B6C216111D36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Scissor Skills</a:t>
          </a:r>
        </a:p>
      </dgm:t>
    </dgm:pt>
    <dgm:pt modelId="{E14AAEAF-5195-492B-9985-552CBCCE323A}" type="parTrans" cxnId="{9FDA7650-8966-49AB-9C11-846CB6E8E3A6}">
      <dgm:prSet/>
      <dgm:spPr/>
      <dgm:t>
        <a:bodyPr/>
        <a:lstStyle/>
        <a:p>
          <a:endParaRPr lang="en-US"/>
        </a:p>
      </dgm:t>
    </dgm:pt>
    <dgm:pt modelId="{CBB6D491-0FD6-4B8C-B357-FAB508F6E150}" type="sibTrans" cxnId="{9FDA7650-8966-49AB-9C11-846CB6E8E3A6}">
      <dgm:prSet/>
      <dgm:spPr/>
      <dgm:t>
        <a:bodyPr/>
        <a:lstStyle/>
        <a:p>
          <a:endParaRPr lang="en-US"/>
        </a:p>
      </dgm:t>
    </dgm:pt>
    <dgm:pt modelId="{3DA08933-19C1-4F85-8B19-0EF444278A7C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Immature Scissor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Skills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Grasp           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Coordination          </a:t>
          </a:r>
        </a:p>
      </dgm:t>
    </dgm:pt>
    <dgm:pt modelId="{48FA6149-94F2-47CB-9D65-5B3908B9071D}" type="parTrans" cxnId="{F9945A86-AB4D-4329-BA8D-4F72CCF81B05}">
      <dgm:prSet/>
      <dgm:spPr/>
      <dgm:t>
        <a:bodyPr/>
        <a:lstStyle/>
        <a:p>
          <a:endParaRPr lang="en-US"/>
        </a:p>
      </dgm:t>
    </dgm:pt>
    <dgm:pt modelId="{A4E5A3E4-7C48-4FB0-8095-F1E7C6CDFE2B}" type="sibTrans" cxnId="{F9945A86-AB4D-4329-BA8D-4F72CCF81B05}">
      <dgm:prSet/>
      <dgm:spPr/>
      <dgm:t>
        <a:bodyPr/>
        <a:lstStyle/>
        <a:p>
          <a:endParaRPr lang="en-US"/>
        </a:p>
      </dgm:t>
    </dgm:pt>
    <dgm:pt modelId="{80214450-39CA-4DB0-A1A3-F36673508B34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Manual Dexterity</a:t>
          </a:r>
        </a:p>
      </dgm:t>
    </dgm:pt>
    <dgm:pt modelId="{33FBDDA5-415C-4DE8-ACD8-D10C33985F8E}" type="parTrans" cxnId="{A2AC0165-C93B-4CBD-BAC1-2ED67D3A7513}">
      <dgm:prSet/>
      <dgm:spPr/>
      <dgm:t>
        <a:bodyPr/>
        <a:lstStyle/>
        <a:p>
          <a:endParaRPr lang="en-US"/>
        </a:p>
      </dgm:t>
    </dgm:pt>
    <dgm:pt modelId="{7ABDE2EF-C171-4E4A-BEB8-19BB62AF96B0}" type="sibTrans" cxnId="{A2AC0165-C93B-4CBD-BAC1-2ED67D3A7513}">
      <dgm:prSet/>
      <dgm:spPr/>
      <dgm:t>
        <a:bodyPr/>
        <a:lstStyle/>
        <a:p>
          <a:endParaRPr lang="en-US"/>
        </a:p>
      </dgm:t>
    </dgm:pt>
    <dgm:pt modelId="{1AE1E7F2-36F9-4F26-89FA-F94C7A9DF499}">
      <dgm:prSet/>
      <dgm:spPr>
        <a:solidFill>
          <a:schemeClr val="bg2"/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Buttons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Zippers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Grasp      </a:t>
          </a:r>
        </a:p>
      </dgm:t>
    </dgm:pt>
    <dgm:pt modelId="{C694C009-C066-4FA2-9825-154DAC9B6541}" type="parTrans" cxnId="{335ED70F-88F6-4347-BF76-1D56E6BD1202}">
      <dgm:prSet/>
      <dgm:spPr/>
      <dgm:t>
        <a:bodyPr/>
        <a:lstStyle/>
        <a:p>
          <a:endParaRPr lang="en-US"/>
        </a:p>
      </dgm:t>
    </dgm:pt>
    <dgm:pt modelId="{BE6AEA7A-2862-44D3-A5C0-04BB405865F6}" type="sibTrans" cxnId="{335ED70F-88F6-4347-BF76-1D56E6BD1202}">
      <dgm:prSet/>
      <dgm:spPr/>
      <dgm:t>
        <a:bodyPr/>
        <a:lstStyle/>
        <a:p>
          <a:endParaRPr lang="en-US"/>
        </a:p>
      </dgm:t>
    </dgm:pt>
    <dgm:pt modelId="{BD71BB7E-71AB-4E88-A7F8-65E45CF529A0}" type="pres">
      <dgm:prSet presAssocID="{37CDAADA-CCAD-4009-853A-61E2CB507CB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D51E85A-A4DB-4BFC-AC40-E9995B151081}" type="pres">
      <dgm:prSet presAssocID="{A89E13A1-A177-4C7D-90FE-03E2291428C8}" presName="hierRoot1" presStyleCnt="0">
        <dgm:presLayoutVars>
          <dgm:hierBranch/>
        </dgm:presLayoutVars>
      </dgm:prSet>
      <dgm:spPr/>
    </dgm:pt>
    <dgm:pt modelId="{BF388EE2-D902-4A12-9A25-7A47775127CB}" type="pres">
      <dgm:prSet presAssocID="{A89E13A1-A177-4C7D-90FE-03E2291428C8}" presName="rootComposite1" presStyleCnt="0"/>
      <dgm:spPr/>
    </dgm:pt>
    <dgm:pt modelId="{AE1F82F3-193A-4419-947B-9D085B284C60}" type="pres">
      <dgm:prSet presAssocID="{A89E13A1-A177-4C7D-90FE-03E2291428C8}" presName="rootText1" presStyleLbl="node0" presStyleIdx="0" presStyleCnt="1">
        <dgm:presLayoutVars>
          <dgm:chPref val="3"/>
        </dgm:presLayoutVars>
      </dgm:prSet>
      <dgm:spPr/>
    </dgm:pt>
    <dgm:pt modelId="{390B7AA9-E3FC-45DA-AC09-33CA40F8D026}" type="pres">
      <dgm:prSet presAssocID="{A89E13A1-A177-4C7D-90FE-03E2291428C8}" presName="rootConnector1" presStyleLbl="node1" presStyleIdx="0" presStyleCnt="0"/>
      <dgm:spPr/>
    </dgm:pt>
    <dgm:pt modelId="{F285BEEA-37A2-4C82-8840-451109128496}" type="pres">
      <dgm:prSet presAssocID="{A89E13A1-A177-4C7D-90FE-03E2291428C8}" presName="hierChild2" presStyleCnt="0"/>
      <dgm:spPr/>
    </dgm:pt>
    <dgm:pt modelId="{EE992241-1551-4147-9ED2-D78EEF0BB7E8}" type="pres">
      <dgm:prSet presAssocID="{4553EB2B-41D5-4FA6-8254-CDFCEAA9548D}" presName="Name35" presStyleLbl="parChTrans1D2" presStyleIdx="0" presStyleCnt="3"/>
      <dgm:spPr/>
    </dgm:pt>
    <dgm:pt modelId="{F74B687B-CB7B-4FB2-B98F-78A91B6D24AC}" type="pres">
      <dgm:prSet presAssocID="{7330BCE8-7B56-4AFF-B127-C0F6342FAE6E}" presName="hierRoot2" presStyleCnt="0">
        <dgm:presLayoutVars>
          <dgm:hierBranch/>
        </dgm:presLayoutVars>
      </dgm:prSet>
      <dgm:spPr/>
    </dgm:pt>
    <dgm:pt modelId="{540F7006-B1D5-4969-A05D-FDE5495577D4}" type="pres">
      <dgm:prSet presAssocID="{7330BCE8-7B56-4AFF-B127-C0F6342FAE6E}" presName="rootComposite" presStyleCnt="0"/>
      <dgm:spPr/>
    </dgm:pt>
    <dgm:pt modelId="{CA49D94E-454D-48E6-8B7E-53B3B37BE5BC}" type="pres">
      <dgm:prSet presAssocID="{7330BCE8-7B56-4AFF-B127-C0F6342FAE6E}" presName="rootText" presStyleLbl="node2" presStyleIdx="0" presStyleCnt="3">
        <dgm:presLayoutVars>
          <dgm:chPref val="3"/>
        </dgm:presLayoutVars>
      </dgm:prSet>
      <dgm:spPr/>
    </dgm:pt>
    <dgm:pt modelId="{12C60F42-57BE-4C1E-8158-94D9DBA19AF1}" type="pres">
      <dgm:prSet presAssocID="{7330BCE8-7B56-4AFF-B127-C0F6342FAE6E}" presName="rootConnector" presStyleLbl="node2" presStyleIdx="0" presStyleCnt="3"/>
      <dgm:spPr/>
    </dgm:pt>
    <dgm:pt modelId="{C1F74A1D-3A88-461C-A109-733181AF04EB}" type="pres">
      <dgm:prSet presAssocID="{7330BCE8-7B56-4AFF-B127-C0F6342FAE6E}" presName="hierChild4" presStyleCnt="0"/>
      <dgm:spPr/>
    </dgm:pt>
    <dgm:pt modelId="{4831B8A6-3F8B-4A94-9388-4CE5DFEE8D60}" type="pres">
      <dgm:prSet presAssocID="{7F99E158-9BF2-4217-862A-51D678B7AA40}" presName="Name35" presStyleLbl="parChTrans1D3" presStyleIdx="0" presStyleCnt="3"/>
      <dgm:spPr/>
    </dgm:pt>
    <dgm:pt modelId="{C31B05CC-7C05-429E-A2A1-5A766A971A1E}" type="pres">
      <dgm:prSet presAssocID="{52E8516A-07E6-4346-AB3B-F33A311492E8}" presName="hierRoot2" presStyleCnt="0">
        <dgm:presLayoutVars>
          <dgm:hierBranch val="r"/>
        </dgm:presLayoutVars>
      </dgm:prSet>
      <dgm:spPr/>
    </dgm:pt>
    <dgm:pt modelId="{22BA265F-BF4A-4B74-ACA5-D7F0B7811402}" type="pres">
      <dgm:prSet presAssocID="{52E8516A-07E6-4346-AB3B-F33A311492E8}" presName="rootComposite" presStyleCnt="0"/>
      <dgm:spPr/>
    </dgm:pt>
    <dgm:pt modelId="{D1A53662-682E-47F5-BF07-796451BDFCF8}" type="pres">
      <dgm:prSet presAssocID="{52E8516A-07E6-4346-AB3B-F33A311492E8}" presName="rootText" presStyleLbl="node3" presStyleIdx="0" presStyleCnt="3">
        <dgm:presLayoutVars>
          <dgm:chPref val="3"/>
        </dgm:presLayoutVars>
      </dgm:prSet>
      <dgm:spPr/>
    </dgm:pt>
    <dgm:pt modelId="{80888632-7F97-4AC9-8942-A4FAF7429C6C}" type="pres">
      <dgm:prSet presAssocID="{52E8516A-07E6-4346-AB3B-F33A311492E8}" presName="rootConnector" presStyleLbl="node3" presStyleIdx="0" presStyleCnt="3"/>
      <dgm:spPr/>
    </dgm:pt>
    <dgm:pt modelId="{72D57C4B-CD82-434D-B350-D4AF39D399FB}" type="pres">
      <dgm:prSet presAssocID="{52E8516A-07E6-4346-AB3B-F33A311492E8}" presName="hierChild4" presStyleCnt="0"/>
      <dgm:spPr/>
    </dgm:pt>
    <dgm:pt modelId="{25AC1B73-2847-447A-97F0-381666916CA6}" type="pres">
      <dgm:prSet presAssocID="{52E8516A-07E6-4346-AB3B-F33A311492E8}" presName="hierChild5" presStyleCnt="0"/>
      <dgm:spPr/>
    </dgm:pt>
    <dgm:pt modelId="{9AB83BE6-CFDD-4D21-B271-D34122C7227E}" type="pres">
      <dgm:prSet presAssocID="{7330BCE8-7B56-4AFF-B127-C0F6342FAE6E}" presName="hierChild5" presStyleCnt="0"/>
      <dgm:spPr/>
    </dgm:pt>
    <dgm:pt modelId="{3B9B1F41-3ACE-449E-942C-42762B988343}" type="pres">
      <dgm:prSet presAssocID="{E14AAEAF-5195-492B-9985-552CBCCE323A}" presName="Name35" presStyleLbl="parChTrans1D2" presStyleIdx="1" presStyleCnt="3"/>
      <dgm:spPr/>
    </dgm:pt>
    <dgm:pt modelId="{BC507095-4F6C-4B0B-8502-C016A0B72BA3}" type="pres">
      <dgm:prSet presAssocID="{01270133-2F46-454D-949E-B6C216111D36}" presName="hierRoot2" presStyleCnt="0">
        <dgm:presLayoutVars>
          <dgm:hierBranch/>
        </dgm:presLayoutVars>
      </dgm:prSet>
      <dgm:spPr/>
    </dgm:pt>
    <dgm:pt modelId="{FD3D227C-1006-48A5-BC29-0D3C4997F802}" type="pres">
      <dgm:prSet presAssocID="{01270133-2F46-454D-949E-B6C216111D36}" presName="rootComposite" presStyleCnt="0"/>
      <dgm:spPr/>
    </dgm:pt>
    <dgm:pt modelId="{F5321A8A-BED8-4684-BD45-EAF2F41BB7C4}" type="pres">
      <dgm:prSet presAssocID="{01270133-2F46-454D-949E-B6C216111D36}" presName="rootText" presStyleLbl="node2" presStyleIdx="1" presStyleCnt="3">
        <dgm:presLayoutVars>
          <dgm:chPref val="3"/>
        </dgm:presLayoutVars>
      </dgm:prSet>
      <dgm:spPr/>
    </dgm:pt>
    <dgm:pt modelId="{54876002-4883-487B-9F22-548439028507}" type="pres">
      <dgm:prSet presAssocID="{01270133-2F46-454D-949E-B6C216111D36}" presName="rootConnector" presStyleLbl="node2" presStyleIdx="1" presStyleCnt="3"/>
      <dgm:spPr/>
    </dgm:pt>
    <dgm:pt modelId="{E47A269E-3E4A-4D35-B87C-DFD501784D72}" type="pres">
      <dgm:prSet presAssocID="{01270133-2F46-454D-949E-B6C216111D36}" presName="hierChild4" presStyleCnt="0"/>
      <dgm:spPr/>
    </dgm:pt>
    <dgm:pt modelId="{C1B4AF48-0562-4FFA-B033-3A15BEF19FA0}" type="pres">
      <dgm:prSet presAssocID="{48FA6149-94F2-47CB-9D65-5B3908B9071D}" presName="Name35" presStyleLbl="parChTrans1D3" presStyleIdx="1" presStyleCnt="3"/>
      <dgm:spPr/>
    </dgm:pt>
    <dgm:pt modelId="{F61F495F-6BF7-4E76-8820-2BE95A0BD94E}" type="pres">
      <dgm:prSet presAssocID="{3DA08933-19C1-4F85-8B19-0EF444278A7C}" presName="hierRoot2" presStyleCnt="0">
        <dgm:presLayoutVars>
          <dgm:hierBranch val="r"/>
        </dgm:presLayoutVars>
      </dgm:prSet>
      <dgm:spPr/>
    </dgm:pt>
    <dgm:pt modelId="{426330F3-67BB-48A8-98BD-9870BC29AA8F}" type="pres">
      <dgm:prSet presAssocID="{3DA08933-19C1-4F85-8B19-0EF444278A7C}" presName="rootComposite" presStyleCnt="0"/>
      <dgm:spPr/>
    </dgm:pt>
    <dgm:pt modelId="{A60AA81F-914D-4FF4-90BC-2999FFA320D9}" type="pres">
      <dgm:prSet presAssocID="{3DA08933-19C1-4F85-8B19-0EF444278A7C}" presName="rootText" presStyleLbl="node3" presStyleIdx="1" presStyleCnt="3">
        <dgm:presLayoutVars>
          <dgm:chPref val="3"/>
        </dgm:presLayoutVars>
      </dgm:prSet>
      <dgm:spPr/>
    </dgm:pt>
    <dgm:pt modelId="{84BCA3BE-881A-4133-8047-6FDDC9A8C4DB}" type="pres">
      <dgm:prSet presAssocID="{3DA08933-19C1-4F85-8B19-0EF444278A7C}" presName="rootConnector" presStyleLbl="node3" presStyleIdx="1" presStyleCnt="3"/>
      <dgm:spPr/>
    </dgm:pt>
    <dgm:pt modelId="{45425DCA-D295-4FD0-AF34-8D2414A56C24}" type="pres">
      <dgm:prSet presAssocID="{3DA08933-19C1-4F85-8B19-0EF444278A7C}" presName="hierChild4" presStyleCnt="0"/>
      <dgm:spPr/>
    </dgm:pt>
    <dgm:pt modelId="{75045276-C7D1-4C36-B4F4-645DC3140607}" type="pres">
      <dgm:prSet presAssocID="{3DA08933-19C1-4F85-8B19-0EF444278A7C}" presName="hierChild5" presStyleCnt="0"/>
      <dgm:spPr/>
    </dgm:pt>
    <dgm:pt modelId="{2E9BAA03-62FA-47F1-AE89-51E2E33A113D}" type="pres">
      <dgm:prSet presAssocID="{01270133-2F46-454D-949E-B6C216111D36}" presName="hierChild5" presStyleCnt="0"/>
      <dgm:spPr/>
    </dgm:pt>
    <dgm:pt modelId="{DC3F4CA8-0D35-4984-9C9E-4313301CF316}" type="pres">
      <dgm:prSet presAssocID="{33FBDDA5-415C-4DE8-ACD8-D10C33985F8E}" presName="Name35" presStyleLbl="parChTrans1D2" presStyleIdx="2" presStyleCnt="3"/>
      <dgm:spPr/>
    </dgm:pt>
    <dgm:pt modelId="{3A1E0007-52D1-4DA4-AC26-F5090CF7ACF8}" type="pres">
      <dgm:prSet presAssocID="{80214450-39CA-4DB0-A1A3-F36673508B34}" presName="hierRoot2" presStyleCnt="0">
        <dgm:presLayoutVars>
          <dgm:hierBranch/>
        </dgm:presLayoutVars>
      </dgm:prSet>
      <dgm:spPr/>
    </dgm:pt>
    <dgm:pt modelId="{7F26427C-104A-478A-BFA3-D7B4B743D127}" type="pres">
      <dgm:prSet presAssocID="{80214450-39CA-4DB0-A1A3-F36673508B34}" presName="rootComposite" presStyleCnt="0"/>
      <dgm:spPr/>
    </dgm:pt>
    <dgm:pt modelId="{79D6B7ED-5899-4E74-98BF-48BE21222B5D}" type="pres">
      <dgm:prSet presAssocID="{80214450-39CA-4DB0-A1A3-F36673508B34}" presName="rootText" presStyleLbl="node2" presStyleIdx="2" presStyleCnt="3">
        <dgm:presLayoutVars>
          <dgm:chPref val="3"/>
        </dgm:presLayoutVars>
      </dgm:prSet>
      <dgm:spPr/>
    </dgm:pt>
    <dgm:pt modelId="{3DC5101F-85F8-4345-80F4-B34D8067273A}" type="pres">
      <dgm:prSet presAssocID="{80214450-39CA-4DB0-A1A3-F36673508B34}" presName="rootConnector" presStyleLbl="node2" presStyleIdx="2" presStyleCnt="3"/>
      <dgm:spPr/>
    </dgm:pt>
    <dgm:pt modelId="{E1E7B720-AD11-482C-8419-F23C9C5D4B89}" type="pres">
      <dgm:prSet presAssocID="{80214450-39CA-4DB0-A1A3-F36673508B34}" presName="hierChild4" presStyleCnt="0"/>
      <dgm:spPr/>
    </dgm:pt>
    <dgm:pt modelId="{CB8CDEDF-B223-40B8-8FFA-E0AFC51B38E9}" type="pres">
      <dgm:prSet presAssocID="{C694C009-C066-4FA2-9825-154DAC9B6541}" presName="Name35" presStyleLbl="parChTrans1D3" presStyleIdx="2" presStyleCnt="3"/>
      <dgm:spPr/>
    </dgm:pt>
    <dgm:pt modelId="{D5DE6A77-7EC1-47D4-B9C6-E345BC45081A}" type="pres">
      <dgm:prSet presAssocID="{1AE1E7F2-36F9-4F26-89FA-F94C7A9DF499}" presName="hierRoot2" presStyleCnt="0">
        <dgm:presLayoutVars>
          <dgm:hierBranch val="r"/>
        </dgm:presLayoutVars>
      </dgm:prSet>
      <dgm:spPr/>
    </dgm:pt>
    <dgm:pt modelId="{347CDC64-148A-484B-94D4-1DAC3186E0C6}" type="pres">
      <dgm:prSet presAssocID="{1AE1E7F2-36F9-4F26-89FA-F94C7A9DF499}" presName="rootComposite" presStyleCnt="0"/>
      <dgm:spPr/>
    </dgm:pt>
    <dgm:pt modelId="{A0DF3BBC-0D2A-4E82-9DF8-F07CF3F85A8A}" type="pres">
      <dgm:prSet presAssocID="{1AE1E7F2-36F9-4F26-89FA-F94C7A9DF499}" presName="rootText" presStyleLbl="node3" presStyleIdx="2" presStyleCnt="3">
        <dgm:presLayoutVars>
          <dgm:chPref val="3"/>
        </dgm:presLayoutVars>
      </dgm:prSet>
      <dgm:spPr/>
    </dgm:pt>
    <dgm:pt modelId="{1DEB10F3-A407-45C0-934E-15F50FD5AF2E}" type="pres">
      <dgm:prSet presAssocID="{1AE1E7F2-36F9-4F26-89FA-F94C7A9DF499}" presName="rootConnector" presStyleLbl="node3" presStyleIdx="2" presStyleCnt="3"/>
      <dgm:spPr/>
    </dgm:pt>
    <dgm:pt modelId="{2774D751-F5DF-4F14-ACEF-15097F1051FC}" type="pres">
      <dgm:prSet presAssocID="{1AE1E7F2-36F9-4F26-89FA-F94C7A9DF499}" presName="hierChild4" presStyleCnt="0"/>
      <dgm:spPr/>
    </dgm:pt>
    <dgm:pt modelId="{86F3352E-0E34-496A-9994-579F2FC3C327}" type="pres">
      <dgm:prSet presAssocID="{1AE1E7F2-36F9-4F26-89FA-F94C7A9DF499}" presName="hierChild5" presStyleCnt="0"/>
      <dgm:spPr/>
    </dgm:pt>
    <dgm:pt modelId="{71956B2B-D8B8-431C-9FE5-632AD339857A}" type="pres">
      <dgm:prSet presAssocID="{80214450-39CA-4DB0-A1A3-F36673508B34}" presName="hierChild5" presStyleCnt="0"/>
      <dgm:spPr/>
    </dgm:pt>
    <dgm:pt modelId="{F848A67A-C3FD-4B8A-8C22-C111585C374B}" type="pres">
      <dgm:prSet presAssocID="{A89E13A1-A177-4C7D-90FE-03E2291428C8}" presName="hierChild3" presStyleCnt="0"/>
      <dgm:spPr/>
    </dgm:pt>
  </dgm:ptLst>
  <dgm:cxnLst>
    <dgm:cxn modelId="{25F6DF06-F98A-496F-8CB3-4E95F904F114}" type="presOf" srcId="{1AE1E7F2-36F9-4F26-89FA-F94C7A9DF499}" destId="{1DEB10F3-A407-45C0-934E-15F50FD5AF2E}" srcOrd="1" destOrd="0" presId="urn:microsoft.com/office/officeart/2005/8/layout/orgChart1"/>
    <dgm:cxn modelId="{7A411807-911E-425B-A3CB-B9A64E3C84C8}" type="presOf" srcId="{01270133-2F46-454D-949E-B6C216111D36}" destId="{54876002-4883-487B-9F22-548439028507}" srcOrd="1" destOrd="0" presId="urn:microsoft.com/office/officeart/2005/8/layout/orgChart1"/>
    <dgm:cxn modelId="{162BCE0D-BFFB-46AE-9384-17123B33B8D4}" type="presOf" srcId="{80214450-39CA-4DB0-A1A3-F36673508B34}" destId="{3DC5101F-85F8-4345-80F4-B34D8067273A}" srcOrd="1" destOrd="0" presId="urn:microsoft.com/office/officeart/2005/8/layout/orgChart1"/>
    <dgm:cxn modelId="{335ED70F-88F6-4347-BF76-1D56E6BD1202}" srcId="{80214450-39CA-4DB0-A1A3-F36673508B34}" destId="{1AE1E7F2-36F9-4F26-89FA-F94C7A9DF499}" srcOrd="0" destOrd="0" parTransId="{C694C009-C066-4FA2-9825-154DAC9B6541}" sibTransId="{BE6AEA7A-2862-44D3-A5C0-04BB405865F6}"/>
    <dgm:cxn modelId="{32C38113-D852-4B35-A97C-9C36821FF0F3}" type="presOf" srcId="{01270133-2F46-454D-949E-B6C216111D36}" destId="{F5321A8A-BED8-4684-BD45-EAF2F41BB7C4}" srcOrd="0" destOrd="0" presId="urn:microsoft.com/office/officeart/2005/8/layout/orgChart1"/>
    <dgm:cxn modelId="{1C3D4E25-E6F7-4E41-A54F-512D576AB13F}" type="presOf" srcId="{E14AAEAF-5195-492B-9985-552CBCCE323A}" destId="{3B9B1F41-3ACE-449E-942C-42762B988343}" srcOrd="0" destOrd="0" presId="urn:microsoft.com/office/officeart/2005/8/layout/orgChart1"/>
    <dgm:cxn modelId="{91DB992A-1593-448F-B47A-7528B236FD5A}" type="presOf" srcId="{7330BCE8-7B56-4AFF-B127-C0F6342FAE6E}" destId="{CA49D94E-454D-48E6-8B7E-53B3B37BE5BC}" srcOrd="0" destOrd="0" presId="urn:microsoft.com/office/officeart/2005/8/layout/orgChart1"/>
    <dgm:cxn modelId="{4FA1AA60-0F40-420F-A05A-86B20ED6443C}" type="presOf" srcId="{52E8516A-07E6-4346-AB3B-F33A311492E8}" destId="{D1A53662-682E-47F5-BF07-796451BDFCF8}" srcOrd="0" destOrd="0" presId="urn:microsoft.com/office/officeart/2005/8/layout/orgChart1"/>
    <dgm:cxn modelId="{A2AC0165-C93B-4CBD-BAC1-2ED67D3A7513}" srcId="{A89E13A1-A177-4C7D-90FE-03E2291428C8}" destId="{80214450-39CA-4DB0-A1A3-F36673508B34}" srcOrd="2" destOrd="0" parTransId="{33FBDDA5-415C-4DE8-ACD8-D10C33985F8E}" sibTransId="{7ABDE2EF-C171-4E4A-BEB8-19BB62AF96B0}"/>
    <dgm:cxn modelId="{BBA89E45-C472-4D14-8B3A-E0D83390DEB4}" srcId="{37CDAADA-CCAD-4009-853A-61E2CB507CBA}" destId="{A89E13A1-A177-4C7D-90FE-03E2291428C8}" srcOrd="0" destOrd="0" parTransId="{C220C66D-BC31-4C41-A6FB-C4CE9E73837A}" sibTransId="{27A30F68-1B76-4015-BF62-7DF8AB9E629B}"/>
    <dgm:cxn modelId="{9FDA7650-8966-49AB-9C11-846CB6E8E3A6}" srcId="{A89E13A1-A177-4C7D-90FE-03E2291428C8}" destId="{01270133-2F46-454D-949E-B6C216111D36}" srcOrd="1" destOrd="0" parTransId="{E14AAEAF-5195-492B-9985-552CBCCE323A}" sibTransId="{CBB6D491-0FD6-4B8C-B357-FAB508F6E150}"/>
    <dgm:cxn modelId="{387B2D79-E76C-490B-8005-E62CB969C480}" type="presOf" srcId="{C694C009-C066-4FA2-9825-154DAC9B6541}" destId="{CB8CDEDF-B223-40B8-8FFA-E0AFC51B38E9}" srcOrd="0" destOrd="0" presId="urn:microsoft.com/office/officeart/2005/8/layout/orgChart1"/>
    <dgm:cxn modelId="{F9945A86-AB4D-4329-BA8D-4F72CCF81B05}" srcId="{01270133-2F46-454D-949E-B6C216111D36}" destId="{3DA08933-19C1-4F85-8B19-0EF444278A7C}" srcOrd="0" destOrd="0" parTransId="{48FA6149-94F2-47CB-9D65-5B3908B9071D}" sibTransId="{A4E5A3E4-7C48-4FB0-8095-F1E7C6CDFE2B}"/>
    <dgm:cxn modelId="{A794448E-1419-40D5-9F3B-3AB2693D69CF}" type="presOf" srcId="{7F99E158-9BF2-4217-862A-51D678B7AA40}" destId="{4831B8A6-3F8B-4A94-9388-4CE5DFEE8D60}" srcOrd="0" destOrd="0" presId="urn:microsoft.com/office/officeart/2005/8/layout/orgChart1"/>
    <dgm:cxn modelId="{5F9CADA1-228E-4B83-AE44-9B8D83AB0429}" type="presOf" srcId="{7330BCE8-7B56-4AFF-B127-C0F6342FAE6E}" destId="{12C60F42-57BE-4C1E-8158-94D9DBA19AF1}" srcOrd="1" destOrd="0" presId="urn:microsoft.com/office/officeart/2005/8/layout/orgChart1"/>
    <dgm:cxn modelId="{B51B03AC-6727-4115-ACFF-5ED4136D6300}" type="presOf" srcId="{52E8516A-07E6-4346-AB3B-F33A311492E8}" destId="{80888632-7F97-4AC9-8942-A4FAF7429C6C}" srcOrd="1" destOrd="0" presId="urn:microsoft.com/office/officeart/2005/8/layout/orgChart1"/>
    <dgm:cxn modelId="{24781DAF-13EC-497C-811D-5596DDB3B6D7}" type="presOf" srcId="{33FBDDA5-415C-4DE8-ACD8-D10C33985F8E}" destId="{DC3F4CA8-0D35-4984-9C9E-4313301CF316}" srcOrd="0" destOrd="0" presId="urn:microsoft.com/office/officeart/2005/8/layout/orgChart1"/>
    <dgm:cxn modelId="{AF89B6B2-7761-44EE-8B10-EBB5066529F5}" type="presOf" srcId="{80214450-39CA-4DB0-A1A3-F36673508B34}" destId="{79D6B7ED-5899-4E74-98BF-48BE21222B5D}" srcOrd="0" destOrd="0" presId="urn:microsoft.com/office/officeart/2005/8/layout/orgChart1"/>
    <dgm:cxn modelId="{5B6F46B3-E61F-42A9-BD8B-FA896C753BB9}" type="presOf" srcId="{3DA08933-19C1-4F85-8B19-0EF444278A7C}" destId="{A60AA81F-914D-4FF4-90BC-2999FFA320D9}" srcOrd="0" destOrd="0" presId="urn:microsoft.com/office/officeart/2005/8/layout/orgChart1"/>
    <dgm:cxn modelId="{EC3C96B6-03F6-491C-91D8-C9F1D4D7D186}" type="presOf" srcId="{A89E13A1-A177-4C7D-90FE-03E2291428C8}" destId="{AE1F82F3-193A-4419-947B-9D085B284C60}" srcOrd="0" destOrd="0" presId="urn:microsoft.com/office/officeart/2005/8/layout/orgChart1"/>
    <dgm:cxn modelId="{4E6340BA-33F7-415F-A906-C976F36A80B6}" srcId="{A89E13A1-A177-4C7D-90FE-03E2291428C8}" destId="{7330BCE8-7B56-4AFF-B127-C0F6342FAE6E}" srcOrd="0" destOrd="0" parTransId="{4553EB2B-41D5-4FA6-8254-CDFCEAA9548D}" sibTransId="{47ABF25C-46B5-415F-A2E0-DB3823DEB6AC}"/>
    <dgm:cxn modelId="{08997CBB-3551-4324-AAA7-CF3F014C0D13}" type="presOf" srcId="{3DA08933-19C1-4F85-8B19-0EF444278A7C}" destId="{84BCA3BE-881A-4133-8047-6FDDC9A8C4DB}" srcOrd="1" destOrd="0" presId="urn:microsoft.com/office/officeart/2005/8/layout/orgChart1"/>
    <dgm:cxn modelId="{D7AEA1BC-4C80-4078-87AA-5135F887CBD2}" type="presOf" srcId="{37CDAADA-CCAD-4009-853A-61E2CB507CBA}" destId="{BD71BB7E-71AB-4E88-A7F8-65E45CF529A0}" srcOrd="0" destOrd="0" presId="urn:microsoft.com/office/officeart/2005/8/layout/orgChart1"/>
    <dgm:cxn modelId="{0D8DF9CA-C691-46A8-A842-3C2B3AE970DA}" srcId="{7330BCE8-7B56-4AFF-B127-C0F6342FAE6E}" destId="{52E8516A-07E6-4346-AB3B-F33A311492E8}" srcOrd="0" destOrd="0" parTransId="{7F99E158-9BF2-4217-862A-51D678B7AA40}" sibTransId="{1BAF7FF1-5FD3-4210-B5A5-20C0DAD9FF7B}"/>
    <dgm:cxn modelId="{9382ACCD-8CB2-49AD-8D0E-DD23934CFF5B}" type="presOf" srcId="{48FA6149-94F2-47CB-9D65-5B3908B9071D}" destId="{C1B4AF48-0562-4FFA-B033-3A15BEF19FA0}" srcOrd="0" destOrd="0" presId="urn:microsoft.com/office/officeart/2005/8/layout/orgChart1"/>
    <dgm:cxn modelId="{2A487BD1-EFCF-4627-8F54-3909A841F005}" type="presOf" srcId="{4553EB2B-41D5-4FA6-8254-CDFCEAA9548D}" destId="{EE992241-1551-4147-9ED2-D78EEF0BB7E8}" srcOrd="0" destOrd="0" presId="urn:microsoft.com/office/officeart/2005/8/layout/orgChart1"/>
    <dgm:cxn modelId="{E383E2ED-0524-43DF-8A73-F7AD8690BD4E}" type="presOf" srcId="{A89E13A1-A177-4C7D-90FE-03E2291428C8}" destId="{390B7AA9-E3FC-45DA-AC09-33CA40F8D026}" srcOrd="1" destOrd="0" presId="urn:microsoft.com/office/officeart/2005/8/layout/orgChart1"/>
    <dgm:cxn modelId="{475BD7F6-082D-4979-8702-328321C31A77}" type="presOf" srcId="{1AE1E7F2-36F9-4F26-89FA-F94C7A9DF499}" destId="{A0DF3BBC-0D2A-4E82-9DF8-F07CF3F85A8A}" srcOrd="0" destOrd="0" presId="urn:microsoft.com/office/officeart/2005/8/layout/orgChart1"/>
    <dgm:cxn modelId="{306B31B6-726D-42C3-AE13-FE798C0EAFA7}" type="presParOf" srcId="{BD71BB7E-71AB-4E88-A7F8-65E45CF529A0}" destId="{3D51E85A-A4DB-4BFC-AC40-E9995B151081}" srcOrd="0" destOrd="0" presId="urn:microsoft.com/office/officeart/2005/8/layout/orgChart1"/>
    <dgm:cxn modelId="{6B258D95-92FD-431F-B1F2-D1AFAA828CF6}" type="presParOf" srcId="{3D51E85A-A4DB-4BFC-AC40-E9995B151081}" destId="{BF388EE2-D902-4A12-9A25-7A47775127CB}" srcOrd="0" destOrd="0" presId="urn:microsoft.com/office/officeart/2005/8/layout/orgChart1"/>
    <dgm:cxn modelId="{4745FECF-3C92-4E2E-96A2-BCB711DDB457}" type="presParOf" srcId="{BF388EE2-D902-4A12-9A25-7A47775127CB}" destId="{AE1F82F3-193A-4419-947B-9D085B284C60}" srcOrd="0" destOrd="0" presId="urn:microsoft.com/office/officeart/2005/8/layout/orgChart1"/>
    <dgm:cxn modelId="{D01629DA-C992-4895-A0C0-B93CE28A169D}" type="presParOf" srcId="{BF388EE2-D902-4A12-9A25-7A47775127CB}" destId="{390B7AA9-E3FC-45DA-AC09-33CA40F8D026}" srcOrd="1" destOrd="0" presId="urn:microsoft.com/office/officeart/2005/8/layout/orgChart1"/>
    <dgm:cxn modelId="{C8D30817-2EF9-470F-9290-0A77360891FB}" type="presParOf" srcId="{3D51E85A-A4DB-4BFC-AC40-E9995B151081}" destId="{F285BEEA-37A2-4C82-8840-451109128496}" srcOrd="1" destOrd="0" presId="urn:microsoft.com/office/officeart/2005/8/layout/orgChart1"/>
    <dgm:cxn modelId="{E4BA3084-4472-4B5A-ADC5-986878281EA9}" type="presParOf" srcId="{F285BEEA-37A2-4C82-8840-451109128496}" destId="{EE992241-1551-4147-9ED2-D78EEF0BB7E8}" srcOrd="0" destOrd="0" presId="urn:microsoft.com/office/officeart/2005/8/layout/orgChart1"/>
    <dgm:cxn modelId="{62ED6776-14CA-4EFC-AD33-BD20D66B76AE}" type="presParOf" srcId="{F285BEEA-37A2-4C82-8840-451109128496}" destId="{F74B687B-CB7B-4FB2-B98F-78A91B6D24AC}" srcOrd="1" destOrd="0" presId="urn:microsoft.com/office/officeart/2005/8/layout/orgChart1"/>
    <dgm:cxn modelId="{99AF3F09-8FB1-4A73-9B1C-E912743DB306}" type="presParOf" srcId="{F74B687B-CB7B-4FB2-B98F-78A91B6D24AC}" destId="{540F7006-B1D5-4969-A05D-FDE5495577D4}" srcOrd="0" destOrd="0" presId="urn:microsoft.com/office/officeart/2005/8/layout/orgChart1"/>
    <dgm:cxn modelId="{09A45A62-A328-43E8-9384-219A601EC332}" type="presParOf" srcId="{540F7006-B1D5-4969-A05D-FDE5495577D4}" destId="{CA49D94E-454D-48E6-8B7E-53B3B37BE5BC}" srcOrd="0" destOrd="0" presId="urn:microsoft.com/office/officeart/2005/8/layout/orgChart1"/>
    <dgm:cxn modelId="{68DE266B-1E9C-499E-9208-B6BC5DE29F68}" type="presParOf" srcId="{540F7006-B1D5-4969-A05D-FDE5495577D4}" destId="{12C60F42-57BE-4C1E-8158-94D9DBA19AF1}" srcOrd="1" destOrd="0" presId="urn:microsoft.com/office/officeart/2005/8/layout/orgChart1"/>
    <dgm:cxn modelId="{B1D0C8F6-D13F-475B-A82E-B166F331D18A}" type="presParOf" srcId="{F74B687B-CB7B-4FB2-B98F-78A91B6D24AC}" destId="{C1F74A1D-3A88-461C-A109-733181AF04EB}" srcOrd="1" destOrd="0" presId="urn:microsoft.com/office/officeart/2005/8/layout/orgChart1"/>
    <dgm:cxn modelId="{0D713FC3-D0D6-4291-8713-31AD2D1A861E}" type="presParOf" srcId="{C1F74A1D-3A88-461C-A109-733181AF04EB}" destId="{4831B8A6-3F8B-4A94-9388-4CE5DFEE8D60}" srcOrd="0" destOrd="0" presId="urn:microsoft.com/office/officeart/2005/8/layout/orgChart1"/>
    <dgm:cxn modelId="{D4F9BAF2-400D-4919-9434-AE744E1879AE}" type="presParOf" srcId="{C1F74A1D-3A88-461C-A109-733181AF04EB}" destId="{C31B05CC-7C05-429E-A2A1-5A766A971A1E}" srcOrd="1" destOrd="0" presId="urn:microsoft.com/office/officeart/2005/8/layout/orgChart1"/>
    <dgm:cxn modelId="{970BBE32-1C6A-4C10-9051-AA69754B9869}" type="presParOf" srcId="{C31B05CC-7C05-429E-A2A1-5A766A971A1E}" destId="{22BA265F-BF4A-4B74-ACA5-D7F0B7811402}" srcOrd="0" destOrd="0" presId="urn:microsoft.com/office/officeart/2005/8/layout/orgChart1"/>
    <dgm:cxn modelId="{9FD39C46-F076-4614-B9E4-FE79E85F23B8}" type="presParOf" srcId="{22BA265F-BF4A-4B74-ACA5-D7F0B7811402}" destId="{D1A53662-682E-47F5-BF07-796451BDFCF8}" srcOrd="0" destOrd="0" presId="urn:microsoft.com/office/officeart/2005/8/layout/orgChart1"/>
    <dgm:cxn modelId="{3219FAEC-261A-4A0C-A8BF-42D205EEC3DD}" type="presParOf" srcId="{22BA265F-BF4A-4B74-ACA5-D7F0B7811402}" destId="{80888632-7F97-4AC9-8942-A4FAF7429C6C}" srcOrd="1" destOrd="0" presId="urn:microsoft.com/office/officeart/2005/8/layout/orgChart1"/>
    <dgm:cxn modelId="{392294FA-BDF1-4853-AD62-DDEBA4DE1B11}" type="presParOf" srcId="{C31B05CC-7C05-429E-A2A1-5A766A971A1E}" destId="{72D57C4B-CD82-434D-B350-D4AF39D399FB}" srcOrd="1" destOrd="0" presId="urn:microsoft.com/office/officeart/2005/8/layout/orgChart1"/>
    <dgm:cxn modelId="{BAE815F6-B54F-4B8B-A637-E4C2B78EB2EA}" type="presParOf" srcId="{C31B05CC-7C05-429E-A2A1-5A766A971A1E}" destId="{25AC1B73-2847-447A-97F0-381666916CA6}" srcOrd="2" destOrd="0" presId="urn:microsoft.com/office/officeart/2005/8/layout/orgChart1"/>
    <dgm:cxn modelId="{C6CEFA98-1C8D-41C9-BCB6-A67C478221EC}" type="presParOf" srcId="{F74B687B-CB7B-4FB2-B98F-78A91B6D24AC}" destId="{9AB83BE6-CFDD-4D21-B271-D34122C7227E}" srcOrd="2" destOrd="0" presId="urn:microsoft.com/office/officeart/2005/8/layout/orgChart1"/>
    <dgm:cxn modelId="{3D2A8527-AAA8-48AF-8ABE-B39157C07324}" type="presParOf" srcId="{F285BEEA-37A2-4C82-8840-451109128496}" destId="{3B9B1F41-3ACE-449E-942C-42762B988343}" srcOrd="2" destOrd="0" presId="urn:microsoft.com/office/officeart/2005/8/layout/orgChart1"/>
    <dgm:cxn modelId="{BAFC4D5E-C792-4798-A18E-BFB866CBE507}" type="presParOf" srcId="{F285BEEA-37A2-4C82-8840-451109128496}" destId="{BC507095-4F6C-4B0B-8502-C016A0B72BA3}" srcOrd="3" destOrd="0" presId="urn:microsoft.com/office/officeart/2005/8/layout/orgChart1"/>
    <dgm:cxn modelId="{DCE37158-E8D5-4B20-94D3-7306BDF03BDE}" type="presParOf" srcId="{BC507095-4F6C-4B0B-8502-C016A0B72BA3}" destId="{FD3D227C-1006-48A5-BC29-0D3C4997F802}" srcOrd="0" destOrd="0" presId="urn:microsoft.com/office/officeart/2005/8/layout/orgChart1"/>
    <dgm:cxn modelId="{93BA1CD4-F28B-4C04-9BDA-3BA9BA67E60D}" type="presParOf" srcId="{FD3D227C-1006-48A5-BC29-0D3C4997F802}" destId="{F5321A8A-BED8-4684-BD45-EAF2F41BB7C4}" srcOrd="0" destOrd="0" presId="urn:microsoft.com/office/officeart/2005/8/layout/orgChart1"/>
    <dgm:cxn modelId="{47DCBB86-45BD-45CF-8029-436B7A2C9966}" type="presParOf" srcId="{FD3D227C-1006-48A5-BC29-0D3C4997F802}" destId="{54876002-4883-487B-9F22-548439028507}" srcOrd="1" destOrd="0" presId="urn:microsoft.com/office/officeart/2005/8/layout/orgChart1"/>
    <dgm:cxn modelId="{CD13D646-19C3-443B-A3DE-66D178FAF5BC}" type="presParOf" srcId="{BC507095-4F6C-4B0B-8502-C016A0B72BA3}" destId="{E47A269E-3E4A-4D35-B87C-DFD501784D72}" srcOrd="1" destOrd="0" presId="urn:microsoft.com/office/officeart/2005/8/layout/orgChart1"/>
    <dgm:cxn modelId="{A8088CAF-C8FD-45AD-B3B1-303D881A1B39}" type="presParOf" srcId="{E47A269E-3E4A-4D35-B87C-DFD501784D72}" destId="{C1B4AF48-0562-4FFA-B033-3A15BEF19FA0}" srcOrd="0" destOrd="0" presId="urn:microsoft.com/office/officeart/2005/8/layout/orgChart1"/>
    <dgm:cxn modelId="{F613764A-EF1B-4B10-AF0B-864324178E2E}" type="presParOf" srcId="{E47A269E-3E4A-4D35-B87C-DFD501784D72}" destId="{F61F495F-6BF7-4E76-8820-2BE95A0BD94E}" srcOrd="1" destOrd="0" presId="urn:microsoft.com/office/officeart/2005/8/layout/orgChart1"/>
    <dgm:cxn modelId="{131200EA-77AA-4F2D-B692-DC27585D05BC}" type="presParOf" srcId="{F61F495F-6BF7-4E76-8820-2BE95A0BD94E}" destId="{426330F3-67BB-48A8-98BD-9870BC29AA8F}" srcOrd="0" destOrd="0" presId="urn:microsoft.com/office/officeart/2005/8/layout/orgChart1"/>
    <dgm:cxn modelId="{34030D06-8A69-476F-B721-AF4ADE613745}" type="presParOf" srcId="{426330F3-67BB-48A8-98BD-9870BC29AA8F}" destId="{A60AA81F-914D-4FF4-90BC-2999FFA320D9}" srcOrd="0" destOrd="0" presId="urn:microsoft.com/office/officeart/2005/8/layout/orgChart1"/>
    <dgm:cxn modelId="{59884FB8-EDCE-4357-A466-9BFD01C412DB}" type="presParOf" srcId="{426330F3-67BB-48A8-98BD-9870BC29AA8F}" destId="{84BCA3BE-881A-4133-8047-6FDDC9A8C4DB}" srcOrd="1" destOrd="0" presId="urn:microsoft.com/office/officeart/2005/8/layout/orgChart1"/>
    <dgm:cxn modelId="{65A49DC2-54C7-4CC5-930B-9FE196829C7D}" type="presParOf" srcId="{F61F495F-6BF7-4E76-8820-2BE95A0BD94E}" destId="{45425DCA-D295-4FD0-AF34-8D2414A56C24}" srcOrd="1" destOrd="0" presId="urn:microsoft.com/office/officeart/2005/8/layout/orgChart1"/>
    <dgm:cxn modelId="{4BCECC97-155C-4A4C-965F-BEE8D3777348}" type="presParOf" srcId="{F61F495F-6BF7-4E76-8820-2BE95A0BD94E}" destId="{75045276-C7D1-4C36-B4F4-645DC3140607}" srcOrd="2" destOrd="0" presId="urn:microsoft.com/office/officeart/2005/8/layout/orgChart1"/>
    <dgm:cxn modelId="{2C635F6A-9158-4336-B84B-54C3EB028F7F}" type="presParOf" srcId="{BC507095-4F6C-4B0B-8502-C016A0B72BA3}" destId="{2E9BAA03-62FA-47F1-AE89-51E2E33A113D}" srcOrd="2" destOrd="0" presId="urn:microsoft.com/office/officeart/2005/8/layout/orgChart1"/>
    <dgm:cxn modelId="{50934A39-BB9B-49C6-B0DD-982D107A4E26}" type="presParOf" srcId="{F285BEEA-37A2-4C82-8840-451109128496}" destId="{DC3F4CA8-0D35-4984-9C9E-4313301CF316}" srcOrd="4" destOrd="0" presId="urn:microsoft.com/office/officeart/2005/8/layout/orgChart1"/>
    <dgm:cxn modelId="{49F4D04B-016B-442E-865C-13A4D64DEB19}" type="presParOf" srcId="{F285BEEA-37A2-4C82-8840-451109128496}" destId="{3A1E0007-52D1-4DA4-AC26-F5090CF7ACF8}" srcOrd="5" destOrd="0" presId="urn:microsoft.com/office/officeart/2005/8/layout/orgChart1"/>
    <dgm:cxn modelId="{77D7B0ED-6B28-4352-8E10-3606601558D3}" type="presParOf" srcId="{3A1E0007-52D1-4DA4-AC26-F5090CF7ACF8}" destId="{7F26427C-104A-478A-BFA3-D7B4B743D127}" srcOrd="0" destOrd="0" presId="urn:microsoft.com/office/officeart/2005/8/layout/orgChart1"/>
    <dgm:cxn modelId="{6E4081D1-77C6-4DA6-A889-4088C1333E70}" type="presParOf" srcId="{7F26427C-104A-478A-BFA3-D7B4B743D127}" destId="{79D6B7ED-5899-4E74-98BF-48BE21222B5D}" srcOrd="0" destOrd="0" presId="urn:microsoft.com/office/officeart/2005/8/layout/orgChart1"/>
    <dgm:cxn modelId="{62DFA9AB-74B2-45F1-9750-FE19C9CAEC05}" type="presParOf" srcId="{7F26427C-104A-478A-BFA3-D7B4B743D127}" destId="{3DC5101F-85F8-4345-80F4-B34D8067273A}" srcOrd="1" destOrd="0" presId="urn:microsoft.com/office/officeart/2005/8/layout/orgChart1"/>
    <dgm:cxn modelId="{F0771EF6-9FDE-4A48-85FE-3B1A10AFD2CA}" type="presParOf" srcId="{3A1E0007-52D1-4DA4-AC26-F5090CF7ACF8}" destId="{E1E7B720-AD11-482C-8419-F23C9C5D4B89}" srcOrd="1" destOrd="0" presId="urn:microsoft.com/office/officeart/2005/8/layout/orgChart1"/>
    <dgm:cxn modelId="{E66EEB8C-F487-4CA9-9044-CBF466E1AE9B}" type="presParOf" srcId="{E1E7B720-AD11-482C-8419-F23C9C5D4B89}" destId="{CB8CDEDF-B223-40B8-8FFA-E0AFC51B38E9}" srcOrd="0" destOrd="0" presId="urn:microsoft.com/office/officeart/2005/8/layout/orgChart1"/>
    <dgm:cxn modelId="{0BF32664-DB32-4C2D-91C8-7473BFAA47E0}" type="presParOf" srcId="{E1E7B720-AD11-482C-8419-F23C9C5D4B89}" destId="{D5DE6A77-7EC1-47D4-B9C6-E345BC45081A}" srcOrd="1" destOrd="0" presId="urn:microsoft.com/office/officeart/2005/8/layout/orgChart1"/>
    <dgm:cxn modelId="{F74116A2-4867-454A-B170-45A80C5AE805}" type="presParOf" srcId="{D5DE6A77-7EC1-47D4-B9C6-E345BC45081A}" destId="{347CDC64-148A-484B-94D4-1DAC3186E0C6}" srcOrd="0" destOrd="0" presId="urn:microsoft.com/office/officeart/2005/8/layout/orgChart1"/>
    <dgm:cxn modelId="{304C8DF5-CACA-4DA6-B710-2AE1C3B29BC1}" type="presParOf" srcId="{347CDC64-148A-484B-94D4-1DAC3186E0C6}" destId="{A0DF3BBC-0D2A-4E82-9DF8-F07CF3F85A8A}" srcOrd="0" destOrd="0" presId="urn:microsoft.com/office/officeart/2005/8/layout/orgChart1"/>
    <dgm:cxn modelId="{F91569E6-6B5F-40AC-B3D6-A3E8EB6A92C8}" type="presParOf" srcId="{347CDC64-148A-484B-94D4-1DAC3186E0C6}" destId="{1DEB10F3-A407-45C0-934E-15F50FD5AF2E}" srcOrd="1" destOrd="0" presId="urn:microsoft.com/office/officeart/2005/8/layout/orgChart1"/>
    <dgm:cxn modelId="{E95EC1F2-0DCB-4B0E-ACB9-5772A9F7BF5B}" type="presParOf" srcId="{D5DE6A77-7EC1-47D4-B9C6-E345BC45081A}" destId="{2774D751-F5DF-4F14-ACEF-15097F1051FC}" srcOrd="1" destOrd="0" presId="urn:microsoft.com/office/officeart/2005/8/layout/orgChart1"/>
    <dgm:cxn modelId="{043404A4-2D99-42BE-B754-219D96A36C04}" type="presParOf" srcId="{D5DE6A77-7EC1-47D4-B9C6-E345BC45081A}" destId="{86F3352E-0E34-496A-9994-579F2FC3C327}" srcOrd="2" destOrd="0" presId="urn:microsoft.com/office/officeart/2005/8/layout/orgChart1"/>
    <dgm:cxn modelId="{6D79EFDA-50CB-4593-8BF1-C9016C8F4100}" type="presParOf" srcId="{3A1E0007-52D1-4DA4-AC26-F5090CF7ACF8}" destId="{71956B2B-D8B8-431C-9FE5-632AD339857A}" srcOrd="2" destOrd="0" presId="urn:microsoft.com/office/officeart/2005/8/layout/orgChart1"/>
    <dgm:cxn modelId="{10D03500-595C-4B31-AC02-9647AFFDFE21}" type="presParOf" srcId="{3D51E85A-A4DB-4BFC-AC40-E9995B151081}" destId="{F848A67A-C3FD-4B8A-8C22-C111585C374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CDEDF-B223-40B8-8FFA-E0AFC51B38E9}">
      <dsp:nvSpPr>
        <dsp:cNvPr id="0" name=""/>
        <dsp:cNvSpPr/>
      </dsp:nvSpPr>
      <dsp:spPr>
        <a:xfrm>
          <a:off x="6090125" y="2289568"/>
          <a:ext cx="91440" cy="39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3F4CA8-0D35-4984-9C9E-4313301CF316}">
      <dsp:nvSpPr>
        <dsp:cNvPr id="0" name=""/>
        <dsp:cNvSpPr/>
      </dsp:nvSpPr>
      <dsp:spPr>
        <a:xfrm>
          <a:off x="3848100" y="947172"/>
          <a:ext cx="2287745" cy="397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523"/>
              </a:lnTo>
              <a:lnTo>
                <a:pt x="2287745" y="198523"/>
              </a:lnTo>
              <a:lnTo>
                <a:pt x="2287745" y="397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4AF48-0562-4FFA-B033-3A15BEF19FA0}">
      <dsp:nvSpPr>
        <dsp:cNvPr id="0" name=""/>
        <dsp:cNvSpPr/>
      </dsp:nvSpPr>
      <dsp:spPr>
        <a:xfrm>
          <a:off x="3802380" y="2289568"/>
          <a:ext cx="91440" cy="39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B1F41-3ACE-449E-942C-42762B988343}">
      <dsp:nvSpPr>
        <dsp:cNvPr id="0" name=""/>
        <dsp:cNvSpPr/>
      </dsp:nvSpPr>
      <dsp:spPr>
        <a:xfrm>
          <a:off x="3802380" y="947172"/>
          <a:ext cx="91440" cy="39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31B8A6-3F8B-4A94-9388-4CE5DFEE8D60}">
      <dsp:nvSpPr>
        <dsp:cNvPr id="0" name=""/>
        <dsp:cNvSpPr/>
      </dsp:nvSpPr>
      <dsp:spPr>
        <a:xfrm>
          <a:off x="1514634" y="2289568"/>
          <a:ext cx="91440" cy="3970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70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92241-1551-4147-9ED2-D78EEF0BB7E8}">
      <dsp:nvSpPr>
        <dsp:cNvPr id="0" name=""/>
        <dsp:cNvSpPr/>
      </dsp:nvSpPr>
      <dsp:spPr>
        <a:xfrm>
          <a:off x="1560354" y="947172"/>
          <a:ext cx="2287745" cy="397046"/>
        </a:xfrm>
        <a:custGeom>
          <a:avLst/>
          <a:gdLst/>
          <a:ahLst/>
          <a:cxnLst/>
          <a:rect l="0" t="0" r="0" b="0"/>
          <a:pathLst>
            <a:path>
              <a:moveTo>
                <a:pt x="2287745" y="0"/>
              </a:moveTo>
              <a:lnTo>
                <a:pt x="2287745" y="198523"/>
              </a:lnTo>
              <a:lnTo>
                <a:pt x="0" y="198523"/>
              </a:lnTo>
              <a:lnTo>
                <a:pt x="0" y="3970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1F82F3-193A-4419-947B-9D085B284C60}">
      <dsp:nvSpPr>
        <dsp:cNvPr id="0" name=""/>
        <dsp:cNvSpPr/>
      </dsp:nvSpPr>
      <dsp:spPr>
        <a:xfrm>
          <a:off x="2902750" y="1823"/>
          <a:ext cx="1890698" cy="945349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8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Fine Motor</a:t>
          </a:r>
        </a:p>
      </dsp:txBody>
      <dsp:txXfrm>
        <a:off x="2902750" y="1823"/>
        <a:ext cx="1890698" cy="945349"/>
      </dsp:txXfrm>
    </dsp:sp>
    <dsp:sp modelId="{CA49D94E-454D-48E6-8B7E-53B3B37BE5BC}">
      <dsp:nvSpPr>
        <dsp:cNvPr id="0" name=""/>
        <dsp:cNvSpPr/>
      </dsp:nvSpPr>
      <dsp:spPr>
        <a:xfrm>
          <a:off x="615005" y="1344219"/>
          <a:ext cx="1890698" cy="94534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Printing</a:t>
          </a:r>
        </a:p>
      </dsp:txBody>
      <dsp:txXfrm>
        <a:off x="615005" y="1344219"/>
        <a:ext cx="1890698" cy="945349"/>
      </dsp:txXfrm>
    </dsp:sp>
    <dsp:sp modelId="{D1A53662-682E-47F5-BF07-796451BDFCF8}">
      <dsp:nvSpPr>
        <dsp:cNvPr id="0" name=""/>
        <dsp:cNvSpPr/>
      </dsp:nvSpPr>
      <dsp:spPr>
        <a:xfrm>
          <a:off x="615005" y="2686615"/>
          <a:ext cx="1890698" cy="94534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Legible Letters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Coordination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Visual Perception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Grasp                   </a:t>
          </a:r>
        </a:p>
      </dsp:txBody>
      <dsp:txXfrm>
        <a:off x="615005" y="2686615"/>
        <a:ext cx="1890698" cy="945349"/>
      </dsp:txXfrm>
    </dsp:sp>
    <dsp:sp modelId="{F5321A8A-BED8-4684-BD45-EAF2F41BB7C4}">
      <dsp:nvSpPr>
        <dsp:cNvPr id="0" name=""/>
        <dsp:cNvSpPr/>
      </dsp:nvSpPr>
      <dsp:spPr>
        <a:xfrm>
          <a:off x="2902750" y="1344219"/>
          <a:ext cx="1890698" cy="94534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Scissor Skills</a:t>
          </a:r>
        </a:p>
      </dsp:txBody>
      <dsp:txXfrm>
        <a:off x="2902750" y="1344219"/>
        <a:ext cx="1890698" cy="945349"/>
      </dsp:txXfrm>
    </dsp:sp>
    <dsp:sp modelId="{A60AA81F-914D-4FF4-90BC-2999FFA320D9}">
      <dsp:nvSpPr>
        <dsp:cNvPr id="0" name=""/>
        <dsp:cNvSpPr/>
      </dsp:nvSpPr>
      <dsp:spPr>
        <a:xfrm>
          <a:off x="2902750" y="2686615"/>
          <a:ext cx="1890698" cy="94534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Immature Scissor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Skills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Grasp                  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Coordination          </a:t>
          </a:r>
        </a:p>
      </dsp:txBody>
      <dsp:txXfrm>
        <a:off x="2902750" y="2686615"/>
        <a:ext cx="1890698" cy="945349"/>
      </dsp:txXfrm>
    </dsp:sp>
    <dsp:sp modelId="{79D6B7ED-5899-4E74-98BF-48BE21222B5D}">
      <dsp:nvSpPr>
        <dsp:cNvPr id="0" name=""/>
        <dsp:cNvSpPr/>
      </dsp:nvSpPr>
      <dsp:spPr>
        <a:xfrm>
          <a:off x="5190495" y="1344219"/>
          <a:ext cx="1890698" cy="94534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Manual Dexterity</a:t>
          </a:r>
        </a:p>
      </dsp:txBody>
      <dsp:txXfrm>
        <a:off x="5190495" y="1344219"/>
        <a:ext cx="1890698" cy="945349"/>
      </dsp:txXfrm>
    </dsp:sp>
    <dsp:sp modelId="{A0DF3BBC-0D2A-4E82-9DF8-F07CF3F85A8A}">
      <dsp:nvSpPr>
        <dsp:cNvPr id="0" name=""/>
        <dsp:cNvSpPr/>
      </dsp:nvSpPr>
      <dsp:spPr>
        <a:xfrm>
          <a:off x="5190495" y="2686615"/>
          <a:ext cx="1890698" cy="945349"/>
        </a:xfrm>
        <a:prstGeom prst="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Buttons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Zippers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15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Grasp      </a:t>
          </a:r>
        </a:p>
      </dsp:txBody>
      <dsp:txXfrm>
        <a:off x="5190495" y="2686615"/>
        <a:ext cx="1890698" cy="945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5DC31D-6BBA-1E40-9A7E-1FE0A421F3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09E10C-1649-9148-9887-C4B5DF38CE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C465657-3F36-724B-A332-D448C4527D30}" type="datetimeFigureOut">
              <a:t>6/6/2022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9E7DC-2FE3-FA48-929A-C3D3179E1EA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F40692-4B9B-A444-A85B-911AF05DE3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FF0D8CC-6079-CB40-AF25-90B118481B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16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765325-0277-4CF5-8433-199312260F05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5259D96-5D87-4341-8935-8199BFF6E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65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0ADDF-D82C-4780-9143-87E5F529D8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98648" y="813816"/>
            <a:ext cx="6400800" cy="64008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12B550A-AB53-4D15-A89E-6EEBB5151B9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1448" y="1655064"/>
            <a:ext cx="7315200" cy="1143000"/>
          </a:xfrm>
        </p:spPr>
        <p:txBody>
          <a:bodyPr/>
          <a:lstStyle>
            <a:lvl1pPr algn="ctr">
              <a:defRPr sz="80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CDE1EB1-91FE-4CB8-81BD-5BBBFC22C6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898648" y="3027707"/>
            <a:ext cx="6858000" cy="640080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6028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0E11DAB-71A2-44C9-B830-25E19DC583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F9B5FD0-EA88-4EA1-89FF-A0346C36D9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2203704"/>
            <a:ext cx="6400800" cy="420624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711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EE24C-B229-452F-B387-BA3429761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19" y="946653"/>
            <a:ext cx="6857999" cy="653547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CEFA7B-7934-4EAA-8C20-7D9B03B9E5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1981933"/>
            <a:ext cx="6858000" cy="423367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30501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3E35BBCA-FB90-42AF-995A-AA6CE87BD6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3643"/>
          <a:stretch>
            <a:fillRect/>
          </a:stretch>
        </p:blipFill>
        <p:spPr>
          <a:xfrm>
            <a:off x="914400" y="466647"/>
            <a:ext cx="10563726" cy="6391353"/>
          </a:xfrm>
          <a:custGeom>
            <a:avLst/>
            <a:gdLst>
              <a:gd name="connsiteX0" fmla="*/ 0 w 10563726"/>
              <a:gd name="connsiteY0" fmla="*/ 0 h 6391353"/>
              <a:gd name="connsiteX1" fmla="*/ 10563726 w 10563726"/>
              <a:gd name="connsiteY1" fmla="*/ 0 h 6391353"/>
              <a:gd name="connsiteX2" fmla="*/ 10563726 w 10563726"/>
              <a:gd name="connsiteY2" fmla="*/ 6391353 h 6391353"/>
              <a:gd name="connsiteX3" fmla="*/ 0 w 10563726"/>
              <a:gd name="connsiteY3" fmla="*/ 6391353 h 639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63726" h="6391353">
                <a:moveTo>
                  <a:pt x="0" y="0"/>
                </a:moveTo>
                <a:lnTo>
                  <a:pt x="10563726" y="0"/>
                </a:lnTo>
                <a:lnTo>
                  <a:pt x="10563726" y="6391353"/>
                </a:lnTo>
                <a:lnTo>
                  <a:pt x="0" y="6391353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DF399BE-6A96-4D58-AF62-861F9AE20C7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AE12991-70DA-442D-98F3-6739146463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724912"/>
            <a:ext cx="7772401" cy="3657600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1F778D16-894A-4379-8B5B-DC24234515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2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5106A418-68CC-4D3D-9032-696498842F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914401"/>
            <a:ext cx="6400800" cy="6858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93C440-01C8-4E08-A98E-D76F10D08BF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1913064"/>
            <a:ext cx="6858001" cy="427939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560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7AA20A23-A33B-4A1B-9162-707282E535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5602"/>
          <a:stretch>
            <a:fillRect/>
          </a:stretch>
        </p:blipFill>
        <p:spPr>
          <a:xfrm>
            <a:off x="1066800" y="523183"/>
            <a:ext cx="10058400" cy="6334817"/>
          </a:xfrm>
          <a:custGeom>
            <a:avLst/>
            <a:gdLst>
              <a:gd name="connsiteX0" fmla="*/ 0 w 10058400"/>
              <a:gd name="connsiteY0" fmla="*/ 0 h 6334817"/>
              <a:gd name="connsiteX1" fmla="*/ 10058400 w 10058400"/>
              <a:gd name="connsiteY1" fmla="*/ 0 h 6334817"/>
              <a:gd name="connsiteX2" fmla="*/ 10058400 w 10058400"/>
              <a:gd name="connsiteY2" fmla="*/ 6334817 h 6334817"/>
              <a:gd name="connsiteX3" fmla="*/ 0 w 10058400"/>
              <a:gd name="connsiteY3" fmla="*/ 6334817 h 6334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400" h="6334817">
                <a:moveTo>
                  <a:pt x="0" y="0"/>
                </a:moveTo>
                <a:lnTo>
                  <a:pt x="10058400" y="0"/>
                </a:lnTo>
                <a:lnTo>
                  <a:pt x="10058400" y="6334817"/>
                </a:lnTo>
                <a:lnTo>
                  <a:pt x="0" y="6334817"/>
                </a:lnTo>
                <a:close/>
              </a:path>
            </a:pathLst>
          </a:cu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136F446-5EA3-48C4-AA8D-AB9850B03B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31718" y="1460692"/>
            <a:ext cx="7772402" cy="685800"/>
          </a:xfrm>
        </p:spPr>
        <p:txBody>
          <a:bodyPr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6B70600-CFB5-4805-BC68-5AE22166B5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31720" y="2951305"/>
            <a:ext cx="7772400" cy="3456432"/>
          </a:xfrm>
        </p:spPr>
        <p:txBody>
          <a:bodyPr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09C8060D-32CA-4A3C-9EAF-A2D3801AB8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3021930" y="2240374"/>
            <a:ext cx="6148139" cy="19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22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CC92641-A8C8-41F9-8E1C-7C929693C6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89119" y="946653"/>
            <a:ext cx="6857999" cy="653547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7CC55B6-E9DA-4B68-A0D8-957F46B465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89120" y="2062956"/>
            <a:ext cx="6858000" cy="4233672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63045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>
            <a:extLst>
              <a:ext uri="{FF2B5EF4-FFF2-40B4-BE49-F238E27FC236}">
                <a16:creationId xmlns:a16="http://schemas.microsoft.com/office/drawing/2014/main" id="{C6103AFC-AC4C-4756-AEEE-B0D669AC8C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44880"/>
          <a:stretch>
            <a:fillRect/>
          </a:stretch>
        </p:blipFill>
        <p:spPr>
          <a:xfrm>
            <a:off x="878302" y="469222"/>
            <a:ext cx="10424160" cy="6388778"/>
          </a:xfrm>
          <a:custGeom>
            <a:avLst/>
            <a:gdLst>
              <a:gd name="connsiteX0" fmla="*/ 0 w 10424160"/>
              <a:gd name="connsiteY0" fmla="*/ 0 h 6388778"/>
              <a:gd name="connsiteX1" fmla="*/ 10424160 w 10424160"/>
              <a:gd name="connsiteY1" fmla="*/ 0 h 6388778"/>
              <a:gd name="connsiteX2" fmla="*/ 10424160 w 10424160"/>
              <a:gd name="connsiteY2" fmla="*/ 6388778 h 6388778"/>
              <a:gd name="connsiteX3" fmla="*/ 0 w 10424160"/>
              <a:gd name="connsiteY3" fmla="*/ 6388778 h 6388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24160" h="6388778">
                <a:moveTo>
                  <a:pt x="0" y="0"/>
                </a:moveTo>
                <a:lnTo>
                  <a:pt x="10424160" y="0"/>
                </a:lnTo>
                <a:lnTo>
                  <a:pt x="10424160" y="6388778"/>
                </a:lnTo>
                <a:lnTo>
                  <a:pt x="0" y="6388778"/>
                </a:lnTo>
                <a:close/>
              </a:path>
            </a:pathLst>
          </a:cu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A4604EF9-570E-48F5-BA06-DEB9EB7F7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599" y="1460692"/>
            <a:ext cx="6857999" cy="6858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B30880-FB83-4FD8-B7A4-675D68A4792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57600" y="2438570"/>
            <a:ext cx="6858000" cy="395020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83818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9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9775E2-26ED-4CEF-94F6-7C85D113D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46653"/>
            <a:ext cx="100584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32AB5-76E2-49F4-96EE-B419AF1F0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2294859"/>
            <a:ext cx="10058400" cy="372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7" r:id="rId3"/>
    <p:sldLayoutId id="2147483662" r:id="rId4"/>
    <p:sldLayoutId id="2147483663" r:id="rId5"/>
    <p:sldLayoutId id="2147483664" r:id="rId6"/>
    <p:sldLayoutId id="2147483665" r:id="rId7"/>
    <p:sldLayoutId id="214748366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576" userDrawn="1">
          <p15:clr>
            <a:srgbClr val="F26B43"/>
          </p15:clr>
        </p15:guide>
        <p15:guide id="3" pos="7104" userDrawn="1">
          <p15:clr>
            <a:srgbClr val="F26B43"/>
          </p15:clr>
        </p15:guide>
        <p15:guide id="4" orient="horz" pos="3744" userDrawn="1">
          <p15:clr>
            <a:srgbClr val="F26B43"/>
          </p15:clr>
        </p15:guide>
        <p15:guide id="5" pos="2760" userDrawn="1">
          <p15:clr>
            <a:srgbClr val="F26B43"/>
          </p15:clr>
        </p15:guide>
        <p15:guide id="6" pos="4944" userDrawn="1">
          <p15:clr>
            <a:srgbClr val="F26B43"/>
          </p15:clr>
        </p15:guide>
        <p15:guide id="7" orient="horz" pos="403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allygreatreading.com/heart-word-magic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2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wBuA589kfMg&amp;t=52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7E3D5-B129-455A-8D61-5DE355CFB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+mj-lt"/>
              </a:rPr>
              <a:t>Dr. A.T. Leatherbarrow Primary School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512D6-1B42-4E1C-AEE3-478A340AC1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Kindergarten Crash Course!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B348B4-1179-40C0-B903-717D79F0A3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June 3, 2022</a:t>
            </a:r>
          </a:p>
          <a:p>
            <a:endParaRPr lang="en-US" dirty="0"/>
          </a:p>
        </p:txBody>
      </p:sp>
      <p:pic>
        <p:nvPicPr>
          <p:cNvPr id="12" name="Graphic 11" descr="Illustration of a pencil character ">
            <a:extLst>
              <a:ext uri="{FF2B5EF4-FFF2-40B4-BE49-F238E27FC236}">
                <a16:creationId xmlns:a16="http://schemas.microsoft.com/office/drawing/2014/main" id="{937FAC84-23F1-401F-A313-68AD63D601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077964">
            <a:off x="1811563" y="4144102"/>
            <a:ext cx="1155789" cy="1971643"/>
          </a:xfrm>
          <a:prstGeom prst="rect">
            <a:avLst/>
          </a:prstGeom>
        </p:spPr>
      </p:pic>
      <p:pic>
        <p:nvPicPr>
          <p:cNvPr id="8" name="Graphic 7" descr="Illustration of a blue bag of school supplies character ">
            <a:extLst>
              <a:ext uri="{FF2B5EF4-FFF2-40B4-BE49-F238E27FC236}">
                <a16:creationId xmlns:a16="http://schemas.microsoft.com/office/drawing/2014/main" id="{F3A63EAE-D921-4D74-B1C8-6D0E847DFD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2560" y="4391095"/>
            <a:ext cx="2483858" cy="1709233"/>
          </a:xfrm>
          <a:prstGeom prst="rect">
            <a:avLst/>
          </a:prstGeom>
        </p:spPr>
      </p:pic>
      <p:pic>
        <p:nvPicPr>
          <p:cNvPr id="10" name="Graphic 9" descr="Illustration of a purple book character ">
            <a:extLst>
              <a:ext uri="{FF2B5EF4-FFF2-40B4-BE49-F238E27FC236}">
                <a16:creationId xmlns:a16="http://schemas.microsoft.com/office/drawing/2014/main" id="{8A4FC9B1-AAE5-49E7-9209-B1CD7DC8CD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6269620" y="4059937"/>
            <a:ext cx="1775352" cy="2059055"/>
          </a:xfrm>
          <a:prstGeom prst="rect">
            <a:avLst/>
          </a:prstGeom>
        </p:spPr>
      </p:pic>
      <p:pic>
        <p:nvPicPr>
          <p:cNvPr id="6" name="Graphic 5" descr="Illustration of a globe character ">
            <a:extLst>
              <a:ext uri="{FF2B5EF4-FFF2-40B4-BE49-F238E27FC236}">
                <a16:creationId xmlns:a16="http://schemas.microsoft.com/office/drawing/2014/main" id="{A1CF0450-3738-4D52-BF18-A90C1F16AC6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08174" y="4442978"/>
            <a:ext cx="2213723" cy="174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5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489C1B-E610-4A9C-9D28-118BB1DC5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Orthographic Mapping/Heart Words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5168B-77B1-A847-B1E3-2433BEBFD31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331720" y="2588455"/>
            <a:ext cx="7772400" cy="4093699"/>
          </a:xfrm>
        </p:spPr>
        <p:txBody>
          <a:bodyPr>
            <a:normAutofit/>
          </a:bodyPr>
          <a:lstStyle/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Orthographic mapping (OM)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involves the formation of letter-sound connections to bond the spellings, pronunciations, and meanings of specific words in memory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It explains how children learn to read words by sight, to spell words from memory, and to acquire vocabulary words from print.</a:t>
            </a:r>
            <a:r>
              <a:rPr lang="en-US" dirty="0"/>
              <a:t> 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dirty="0"/>
              <a:t>Almost all words can be at least partially decoded.  Memorizing takes 200-300x for many children to really know.  Orthographic mapping takes 4-6 repetitions</a:t>
            </a:r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285750" indent="-28575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https://www.reallygreatreading.com/heart-word-magic</a:t>
            </a:r>
            <a:endParaRPr lang="en-US" dirty="0"/>
          </a:p>
          <a:p>
            <a:pPr algn="l">
              <a:lnSpc>
                <a:spcPts val="28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63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E16C4-8E88-4788-939C-687DC13FB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Practice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916BCB-384D-4A08-BEE7-8E8B4C216B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4273" y="1714500"/>
            <a:ext cx="3429000" cy="3429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 descr="Illustration of a green pencil sharpener character ">
            <a:extLst>
              <a:ext uri="{FF2B5EF4-FFF2-40B4-BE49-F238E27FC236}">
                <a16:creationId xmlns:a16="http://schemas.microsoft.com/office/drawing/2014/main" id="{A5A4FC33-D142-4E28-8346-35D781135E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580273" y="2306952"/>
            <a:ext cx="1572593" cy="2244095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C9A77-60CE-4D42-8E97-990157A99D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20" y="1958784"/>
            <a:ext cx="6858000" cy="423367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The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As more sounds/chunks are taught, fewer “heart sounds” are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was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0051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96520-2640-4559-BAB1-ADE3A7386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280" y="833356"/>
            <a:ext cx="5289452" cy="685800"/>
          </a:xfrm>
        </p:spPr>
        <p:txBody>
          <a:bodyPr/>
          <a:lstStyle/>
          <a:p>
            <a:r>
              <a:rPr lang="en-US" dirty="0"/>
              <a:t>Fine Motor Skills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ED39638-AED5-4483-9DDA-49E033B811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97565" y="1949061"/>
            <a:ext cx="7686259" cy="2837252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666666"/>
                </a:solidFill>
                <a:effectLst/>
                <a:latin typeface="Open Sans" panose="020B0606030504020204" pitchFamily="34" charset="0"/>
              </a:rPr>
              <a:t>Involve the use of the small muscles that control the hand, fingers, and thumb. 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55DC304-4CC2-4AA6-99F0-241F19673C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79457" y="0"/>
            <a:ext cx="3981702" cy="6858000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Graphic 9" descr="Illustration of a blue bag of school supplies character ">
            <a:extLst>
              <a:ext uri="{FF2B5EF4-FFF2-40B4-BE49-F238E27FC236}">
                <a16:creationId xmlns:a16="http://schemas.microsoft.com/office/drawing/2014/main" id="{6F5EC1ED-E527-4E5A-A0D8-3D0719060D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48159" y="2203704"/>
            <a:ext cx="3444298" cy="2422061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0EACEE1-73DA-4912-B53A-5CA9AA7900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0264072"/>
              </p:ext>
            </p:extLst>
          </p:nvPr>
        </p:nvGraphicFramePr>
        <p:xfrm>
          <a:off x="448906" y="2808871"/>
          <a:ext cx="7696200" cy="3633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0195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14045-AB55-95DB-95CD-597331FE4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1718" y="1460692"/>
            <a:ext cx="7772402" cy="649462"/>
          </a:xfrm>
        </p:spPr>
        <p:txBody>
          <a:bodyPr>
            <a:normAutofit fontScale="90000"/>
          </a:bodyPr>
          <a:lstStyle/>
          <a:p>
            <a:r>
              <a:rPr lang="en-US" dirty="0"/>
              <a:t>Components of Fine Motor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35905A-F438-1D9D-5184-C40FEF27384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>
          <a:xfrm>
            <a:off x="1871003" y="2430660"/>
            <a:ext cx="8567225" cy="442734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/>
              <a:t>Arches of Hand</a:t>
            </a:r>
            <a:r>
              <a:rPr lang="en-US" altLang="en-US" sz="2400" dirty="0"/>
              <a:t> – Allows the flattening and cupping of the hand.</a:t>
            </a:r>
          </a:p>
          <a:p>
            <a:pPr>
              <a:lnSpc>
                <a:spcPct val="90000"/>
              </a:lnSpc>
            </a:pPr>
            <a:r>
              <a:rPr lang="en-US" altLang="en-US" sz="800" dirty="0"/>
              <a:t>  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/>
              <a:t>Shift</a:t>
            </a:r>
            <a:r>
              <a:rPr lang="en-US" altLang="en-US" sz="2400" dirty="0"/>
              <a:t> - An in-hand manipulation skill to move the pencil in place in fingers</a:t>
            </a:r>
          </a:p>
          <a:p>
            <a:pPr>
              <a:lnSpc>
                <a:spcPct val="90000"/>
              </a:lnSpc>
            </a:pPr>
            <a:endParaRPr lang="en-US" altLang="en-US" sz="800" dirty="0"/>
          </a:p>
          <a:p>
            <a:r>
              <a:rPr lang="en-US" altLang="en-US" sz="2400" b="1" dirty="0"/>
              <a:t>Separation of 2 sides of the hand</a:t>
            </a:r>
            <a:r>
              <a:rPr lang="en-US" altLang="en-US" sz="2400" dirty="0"/>
              <a:t> -The ring &amp; little fingers hold, while thumb, index &amp; middle fingers manipulate an object.</a:t>
            </a:r>
          </a:p>
          <a:p>
            <a:endParaRPr lang="en-US" altLang="en-US" sz="800" dirty="0"/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Translation</a:t>
            </a:r>
            <a:r>
              <a:rPr lang="en-US" altLang="en-US" sz="2400" dirty="0"/>
              <a:t> - An in-hand manipulation movement where an object is moved between the palm and fingertips.</a:t>
            </a:r>
          </a:p>
          <a:p>
            <a:pPr>
              <a:lnSpc>
                <a:spcPct val="80000"/>
              </a:lnSpc>
            </a:pPr>
            <a:endParaRPr lang="en-US" altLang="en-US" sz="800" dirty="0"/>
          </a:p>
          <a:p>
            <a:pPr>
              <a:lnSpc>
                <a:spcPct val="80000"/>
              </a:lnSpc>
            </a:pPr>
            <a:r>
              <a:rPr lang="en-US" altLang="en-US" sz="2400" b="1" dirty="0"/>
              <a:t>Finger &amp; Thumb Isolation</a:t>
            </a:r>
            <a:r>
              <a:rPr lang="en-US" altLang="en-US" sz="2400" dirty="0"/>
              <a:t> - The ability to move each finger and thumb individually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9281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61755D0-5562-4A11-BF40-227C0B57E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19" y="340615"/>
            <a:ext cx="6857999" cy="653547"/>
          </a:xfrm>
        </p:spPr>
        <p:txBody>
          <a:bodyPr>
            <a:normAutofit fontScale="90000"/>
          </a:bodyPr>
          <a:lstStyle/>
          <a:p>
            <a:r>
              <a:rPr lang="en-US" dirty="0"/>
              <a:t>Tools to Develop Fine Motor: Things you find around the house! </a:t>
            </a:r>
          </a:p>
        </p:txBody>
      </p:sp>
      <p:sp>
        <p:nvSpPr>
          <p:cNvPr id="6" name="Freeform: Shape 14">
            <a:extLst>
              <a:ext uri="{FF2B5EF4-FFF2-40B4-BE49-F238E27FC236}">
                <a16:creationId xmlns:a16="http://schemas.microsoft.com/office/drawing/2014/main" id="{868E2822-F0BF-D949-B8E2-C5C9D599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-28576" y="0"/>
            <a:ext cx="3987118" cy="6867328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phic 4" descr="Illustration of a purple book character">
            <a:extLst>
              <a:ext uri="{FF2B5EF4-FFF2-40B4-BE49-F238E27FC236}">
                <a16:creationId xmlns:a16="http://schemas.microsoft.com/office/drawing/2014/main" id="{66D65075-912A-0B45-A895-6C8FA62F34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688912" y="2074690"/>
            <a:ext cx="2240025" cy="2708619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9176A6C-D11F-183E-1215-D4EDA3077A48}"/>
              </a:ext>
            </a:extLst>
          </p:cNvPr>
          <p:cNvSpPr txBox="1">
            <a:spLocks/>
          </p:cNvSpPr>
          <p:nvPr/>
        </p:nvSpPr>
        <p:spPr>
          <a:xfrm>
            <a:off x="3854963" y="1994327"/>
            <a:ext cx="4482073" cy="42062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Clothespins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Tweezers, tongs, turkey basters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Dice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Push pins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Dominoes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Straws and string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Q tip painting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Beads/cheerios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Nuts and bolts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Lego/small blocks</a:t>
            </a:r>
          </a:p>
          <a:p>
            <a:pPr>
              <a:lnSpc>
                <a:spcPct val="80000"/>
              </a:lnSpc>
            </a:pPr>
            <a:r>
              <a:rPr lang="en-US" altLang="en-US" sz="2400" dirty="0">
                <a:solidFill>
                  <a:schemeClr val="tx1"/>
                </a:solidFill>
              </a:rPr>
              <a:t>Zipping</a:t>
            </a:r>
          </a:p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B9BC140C-B889-371B-57D8-E1AAB483AEAF}"/>
              </a:ext>
            </a:extLst>
          </p:cNvPr>
          <p:cNvSpPr txBox="1">
            <a:spLocks/>
          </p:cNvSpPr>
          <p:nvPr/>
        </p:nvSpPr>
        <p:spPr>
          <a:xfrm>
            <a:off x="7973795" y="1994327"/>
            <a:ext cx="3969214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Tearing paper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Pinching activities, play dough, clothespins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Screw lids on/off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Pop bubble wrap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Travel size games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Marshmallow creatures/shapes with toothpicks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Lacing tasks</a:t>
            </a:r>
          </a:p>
          <a:p>
            <a:pPr lvl="1">
              <a:lnSpc>
                <a:spcPct val="80000"/>
              </a:lnSpc>
              <a:buClr>
                <a:schemeClr val="tx1"/>
              </a:buClr>
              <a:buFontTx/>
              <a:buChar char="•"/>
            </a:pPr>
            <a:r>
              <a:rPr lang="en-US" altLang="en-US" dirty="0"/>
              <a:t>Buttoning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3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9C6BF-2DDC-E172-0285-39F5581A3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5943" y="824588"/>
            <a:ext cx="6857999" cy="685800"/>
          </a:xfrm>
        </p:spPr>
        <p:txBody>
          <a:bodyPr/>
          <a:lstStyle/>
          <a:p>
            <a:r>
              <a:rPr lang="en-US" dirty="0"/>
              <a:t>Before printing…</a:t>
            </a:r>
          </a:p>
        </p:txBody>
      </p:sp>
      <p:pic>
        <p:nvPicPr>
          <p:cNvPr id="29" name="Picture 28" descr="Chart, bubble chart&#10;&#10;Description automatically generated">
            <a:extLst>
              <a:ext uri="{FF2B5EF4-FFF2-40B4-BE49-F238E27FC236}">
                <a16:creationId xmlns:a16="http://schemas.microsoft.com/office/drawing/2014/main" id="{521A4A5C-C320-ADBD-C2C1-9DC178E05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663" y="1325217"/>
            <a:ext cx="5560539" cy="553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564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E9E6A-EFAA-3E0C-8D49-1655DC7E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Holding Scissors</a:t>
            </a:r>
          </a:p>
        </p:txBody>
      </p:sp>
      <p:pic>
        <p:nvPicPr>
          <p:cNvPr id="2052" name="Picture 4" descr="Scissor Skills Display Posters">
            <a:extLst>
              <a:ext uri="{FF2B5EF4-FFF2-40B4-BE49-F238E27FC236}">
                <a16:creationId xmlns:a16="http://schemas.microsoft.com/office/drawing/2014/main" id="{23A60D0F-197D-1049-F23F-38E1E136C7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1068" y="2491049"/>
            <a:ext cx="8111050" cy="405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21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AC6FD-F8BF-83D0-9C7E-7E20EEFD2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598" y="917353"/>
            <a:ext cx="6857999" cy="685800"/>
          </a:xfrm>
        </p:spPr>
        <p:txBody>
          <a:bodyPr/>
          <a:lstStyle/>
          <a:p>
            <a:r>
              <a:rPr lang="en-US" dirty="0"/>
              <a:t>Scissor Skills</a:t>
            </a:r>
          </a:p>
        </p:txBody>
      </p:sp>
      <p:pic>
        <p:nvPicPr>
          <p:cNvPr id="1026" name="Picture 2" descr="preschool scissor skills - Toddler Development">
            <a:extLst>
              <a:ext uri="{FF2B5EF4-FFF2-40B4-BE49-F238E27FC236}">
                <a16:creationId xmlns:a16="http://schemas.microsoft.com/office/drawing/2014/main" id="{BB6675E8-5E42-8E72-34EC-E0D66CD81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2" y="1679353"/>
            <a:ext cx="748665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732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089901-0028-451D-BEFF-E66F1CA09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1332" y="1052728"/>
            <a:ext cx="6857999" cy="607260"/>
          </a:xfrm>
        </p:spPr>
        <p:txBody>
          <a:bodyPr>
            <a:normAutofit fontScale="90000"/>
          </a:bodyPr>
          <a:lstStyle/>
          <a:p>
            <a:r>
              <a:rPr lang="en-US" dirty="0"/>
              <a:t>Phonological Awareness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79B97-A3DA-7541-9D49-39EC686F9E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65230" y="1913206"/>
            <a:ext cx="7540283" cy="4754880"/>
          </a:xfrm>
        </p:spPr>
        <p:txBody>
          <a:bodyPr>
            <a:normAutofit fontScale="92500"/>
          </a:bodyPr>
          <a:lstStyle/>
          <a:p>
            <a:pPr>
              <a:lnSpc>
                <a:spcPts val="2800"/>
              </a:lnSpc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Language skills move from oral to print.  Important children develop these oral skills to be successful in reading/writing.</a:t>
            </a:r>
          </a:p>
          <a:p>
            <a:pPr algn="l"/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Phonological awareness refers to a global awareness of sounds in spoken words, as well as the ability to manipulate those sounds.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Rhyming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Word Awareness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Syllables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Beginning Sounds</a:t>
            </a:r>
          </a:p>
          <a:p>
            <a:pPr>
              <a:lnSpc>
                <a:spcPts val="2800"/>
              </a:lnSpc>
            </a:pPr>
            <a:endParaRPr lang="en-US" sz="2400" dirty="0"/>
          </a:p>
          <a:p>
            <a:pPr>
              <a:lnSpc>
                <a:spcPts val="2800"/>
              </a:lnSpc>
            </a:pPr>
            <a:r>
              <a:rPr lang="en-US" sz="2400" dirty="0"/>
              <a:t>Things you can do in the car and with eyes closed!  </a:t>
            </a:r>
            <a:endParaRPr lang="en-US" dirty="0"/>
          </a:p>
          <a:p>
            <a:pPr>
              <a:lnSpc>
                <a:spcPts val="2800"/>
              </a:lnSpc>
            </a:pPr>
            <a:endParaRPr lang="en-US" dirty="0"/>
          </a:p>
          <a:p>
            <a:pPr>
              <a:lnSpc>
                <a:spcPts val="2800"/>
              </a:lnSpc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335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917F77-243B-4BBF-93F5-981B78189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Phonics</a:t>
            </a:r>
          </a:p>
        </p:txBody>
      </p:sp>
      <p:sp>
        <p:nvSpPr>
          <p:cNvPr id="6" name="Freeform: Shape 14">
            <a:extLst>
              <a:ext uri="{FF2B5EF4-FFF2-40B4-BE49-F238E27FC236}">
                <a16:creationId xmlns:a16="http://schemas.microsoft.com/office/drawing/2014/main" id="{868E2822-F0BF-D949-B8E2-C5C9D5994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flipH="1">
            <a:off x="-81024" y="0"/>
            <a:ext cx="4023360" cy="6929752"/>
          </a:xfrm>
          <a:custGeom>
            <a:avLst/>
            <a:gdLst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4367464 w 4367464"/>
              <a:gd name="connsiteY2" fmla="*/ 6858000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0" fmla="*/ 2056998 w 4367464"/>
              <a:gd name="connsiteY0" fmla="*/ 0 h 6858000"/>
              <a:gd name="connsiteX1" fmla="*/ 4367464 w 4367464"/>
              <a:gd name="connsiteY1" fmla="*/ 0 h 6858000"/>
              <a:gd name="connsiteX2" fmla="*/ 3981702 w 4367464"/>
              <a:gd name="connsiteY2" fmla="*/ 6843712 h 6858000"/>
              <a:gd name="connsiteX3" fmla="*/ 2783919 w 4367464"/>
              <a:gd name="connsiteY3" fmla="*/ 6858000 h 6858000"/>
              <a:gd name="connsiteX4" fmla="*/ 2752534 w 4367464"/>
              <a:gd name="connsiteY4" fmla="*/ 6850757 h 6858000"/>
              <a:gd name="connsiteX5" fmla="*/ 0 w 4367464"/>
              <a:gd name="connsiteY5" fmla="*/ 3296654 h 6858000"/>
              <a:gd name="connsiteX6" fmla="*/ 1920467 w 4367464"/>
              <a:gd name="connsiteY6" fmla="*/ 69927 h 6858000"/>
              <a:gd name="connsiteX7" fmla="*/ 2056998 w 4367464"/>
              <a:gd name="connsiteY7" fmla="*/ 0 h 6858000"/>
              <a:gd name="connsiteX0" fmla="*/ 2056998 w 3981702"/>
              <a:gd name="connsiteY0" fmla="*/ 28575 h 6886575"/>
              <a:gd name="connsiteX1" fmla="*/ 3881689 w 3981702"/>
              <a:gd name="connsiteY1" fmla="*/ 0 h 6886575"/>
              <a:gd name="connsiteX2" fmla="*/ 3981702 w 3981702"/>
              <a:gd name="connsiteY2" fmla="*/ 6872287 h 6886575"/>
              <a:gd name="connsiteX3" fmla="*/ 2783919 w 3981702"/>
              <a:gd name="connsiteY3" fmla="*/ 6886575 h 6886575"/>
              <a:gd name="connsiteX4" fmla="*/ 2752534 w 3981702"/>
              <a:gd name="connsiteY4" fmla="*/ 6879332 h 6886575"/>
              <a:gd name="connsiteX5" fmla="*/ 0 w 3981702"/>
              <a:gd name="connsiteY5" fmla="*/ 3325229 h 6886575"/>
              <a:gd name="connsiteX6" fmla="*/ 1920467 w 3981702"/>
              <a:gd name="connsiteY6" fmla="*/ 98502 h 6886575"/>
              <a:gd name="connsiteX7" fmla="*/ 2056998 w 3981702"/>
              <a:gd name="connsiteY7" fmla="*/ 28575 h 6886575"/>
              <a:gd name="connsiteX0" fmla="*/ 2056998 w 3981702"/>
              <a:gd name="connsiteY0" fmla="*/ 14287 h 6872287"/>
              <a:gd name="connsiteX1" fmla="*/ 3967414 w 3981702"/>
              <a:gd name="connsiteY1" fmla="*/ 0 h 6872287"/>
              <a:gd name="connsiteX2" fmla="*/ 3981702 w 3981702"/>
              <a:gd name="connsiteY2" fmla="*/ 6857999 h 6872287"/>
              <a:gd name="connsiteX3" fmla="*/ 2783919 w 3981702"/>
              <a:gd name="connsiteY3" fmla="*/ 6872287 h 6872287"/>
              <a:gd name="connsiteX4" fmla="*/ 2752534 w 3981702"/>
              <a:gd name="connsiteY4" fmla="*/ 6865044 h 6872287"/>
              <a:gd name="connsiteX5" fmla="*/ 0 w 3981702"/>
              <a:gd name="connsiteY5" fmla="*/ 3310941 h 6872287"/>
              <a:gd name="connsiteX6" fmla="*/ 1920467 w 3981702"/>
              <a:gd name="connsiteY6" fmla="*/ 84214 h 6872287"/>
              <a:gd name="connsiteX7" fmla="*/ 2056998 w 3981702"/>
              <a:gd name="connsiteY7" fmla="*/ 14287 h 6872287"/>
              <a:gd name="connsiteX0" fmla="*/ 2056998 w 4039095"/>
              <a:gd name="connsiteY0" fmla="*/ 14287 h 6872287"/>
              <a:gd name="connsiteX1" fmla="*/ 4038852 w 4039095"/>
              <a:gd name="connsiteY1" fmla="*/ 0 h 6872287"/>
              <a:gd name="connsiteX2" fmla="*/ 3981702 w 4039095"/>
              <a:gd name="connsiteY2" fmla="*/ 6857999 h 6872287"/>
              <a:gd name="connsiteX3" fmla="*/ 2783919 w 4039095"/>
              <a:gd name="connsiteY3" fmla="*/ 6872287 h 6872287"/>
              <a:gd name="connsiteX4" fmla="*/ 2752534 w 4039095"/>
              <a:gd name="connsiteY4" fmla="*/ 6865044 h 6872287"/>
              <a:gd name="connsiteX5" fmla="*/ 0 w 4039095"/>
              <a:gd name="connsiteY5" fmla="*/ 3310941 h 6872287"/>
              <a:gd name="connsiteX6" fmla="*/ 1920467 w 4039095"/>
              <a:gd name="connsiteY6" fmla="*/ 84214 h 6872287"/>
              <a:gd name="connsiteX7" fmla="*/ 2056998 w 4039095"/>
              <a:gd name="connsiteY7" fmla="*/ 14287 h 6872287"/>
              <a:gd name="connsiteX0" fmla="*/ 2056998 w 3981702"/>
              <a:gd name="connsiteY0" fmla="*/ 0 h 6858000"/>
              <a:gd name="connsiteX1" fmla="*/ 3953127 w 3981702"/>
              <a:gd name="connsiteY1" fmla="*/ 0 h 6858000"/>
              <a:gd name="connsiteX2" fmla="*/ 3981702 w 3981702"/>
              <a:gd name="connsiteY2" fmla="*/ 6843712 h 6858000"/>
              <a:gd name="connsiteX3" fmla="*/ 2783919 w 3981702"/>
              <a:gd name="connsiteY3" fmla="*/ 6858000 h 6858000"/>
              <a:gd name="connsiteX4" fmla="*/ 2752534 w 3981702"/>
              <a:gd name="connsiteY4" fmla="*/ 6850757 h 6858000"/>
              <a:gd name="connsiteX5" fmla="*/ 0 w 3981702"/>
              <a:gd name="connsiteY5" fmla="*/ 3296654 h 6858000"/>
              <a:gd name="connsiteX6" fmla="*/ 1920467 w 3981702"/>
              <a:gd name="connsiteY6" fmla="*/ 69927 h 6858000"/>
              <a:gd name="connsiteX7" fmla="*/ 2056998 w 3981702"/>
              <a:gd name="connsiteY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81702" h="6858000">
                <a:moveTo>
                  <a:pt x="2056998" y="0"/>
                </a:moveTo>
                <a:lnTo>
                  <a:pt x="3953127" y="0"/>
                </a:lnTo>
                <a:cubicBezTo>
                  <a:pt x="3957890" y="2286000"/>
                  <a:pt x="3976939" y="4557712"/>
                  <a:pt x="3981702" y="6843712"/>
                </a:cubicBezTo>
                <a:lnTo>
                  <a:pt x="2783919" y="6858000"/>
                </a:lnTo>
                <a:lnTo>
                  <a:pt x="2752534" y="6850757"/>
                </a:lnTo>
                <a:cubicBezTo>
                  <a:pt x="1169639" y="6443496"/>
                  <a:pt x="0" y="5006667"/>
                  <a:pt x="0" y="3296654"/>
                </a:cubicBezTo>
                <a:cubicBezTo>
                  <a:pt x="0" y="1903310"/>
                  <a:pt x="776551" y="691340"/>
                  <a:pt x="1920467" y="69927"/>
                </a:cubicBezTo>
                <a:lnTo>
                  <a:pt x="2056998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Illustration of a pencil character ">
            <a:extLst>
              <a:ext uri="{FF2B5EF4-FFF2-40B4-BE49-F238E27FC236}">
                <a16:creationId xmlns:a16="http://schemas.microsoft.com/office/drawing/2014/main" id="{222ABB80-F4BD-D04A-9014-C1E1AC279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92209">
            <a:off x="715004" y="1795108"/>
            <a:ext cx="1915595" cy="3267784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50585-CA92-EB41-9898-BB8983638A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89119" y="1677674"/>
            <a:ext cx="6858000" cy="4709057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effectLst/>
                <a:latin typeface="Verdana" panose="020B0604030504040204" pitchFamily="34" charset="0"/>
              </a:rPr>
              <a:t>Phonics refers to knowledge of letter sounds</a:t>
            </a:r>
            <a:r>
              <a:rPr lang="en-US" b="0" i="0" dirty="0">
                <a:effectLst/>
                <a:latin typeface="Verdana" panose="020B0604030504040204" pitchFamily="34" charset="0"/>
              </a:rPr>
              <a:t> and the ability to apply that knowledge in decoding unfamiliar printed words.</a:t>
            </a:r>
            <a:endParaRPr lang="en-US" dirty="0"/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Where phonological awareness refers to oral language, phonics refers to print.</a:t>
            </a: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Extremely important that you don’t add sounds at the end like </a:t>
            </a:r>
            <a:r>
              <a:rPr lang="en-US" sz="2400" dirty="0" err="1"/>
              <a:t>tah</a:t>
            </a:r>
            <a:r>
              <a:rPr lang="en-US" sz="2400" dirty="0"/>
              <a:t> for t </a:t>
            </a:r>
          </a:p>
          <a:p>
            <a:pPr marL="342900" indent="-34290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hlinkClick r:id="rId4"/>
              </a:rPr>
              <a:t>Video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3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ack to school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DFB24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Custom 30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penHousePresentation_Elementary_Win32_JB_v2" id="{76CC1F8F-1616-4FD5-B5D9-5288357CAB76}" vid="{CCFA5B03-57D1-4BF3-98DD-85D1A7F0AA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004EE7CA-01E4-4C36-A155-A254FEC02701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urrent Newsletter and Calendar" ma:contentTypeID="0x010100D8BA3910B88AFD48B01082B840F11576" ma:contentTypeVersion="5" ma:contentTypeDescription="Current Newsletters and Calendars" ma:contentTypeScope="" ma:versionID="86ac1391c5dac25fe52728a6c9178e5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acddb61ce1da244b27d19be74a9098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axOccurs="1" ma:index="4" ma:displayName="Newsletter and Calend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37C6D5-FA20-4685-AF2A-E20E05B370B8}"/>
</file>

<file path=customXml/itemProps2.xml><?xml version="1.0" encoding="utf-8"?>
<ds:datastoreItem xmlns:ds="http://schemas.openxmlformats.org/officeDocument/2006/customXml" ds:itemID="{28431A9B-4B87-4F2F-AB9E-CAE6A6729B86}"/>
</file>

<file path=customXml/itemProps3.xml><?xml version="1.0" encoding="utf-8"?>
<ds:datastoreItem xmlns:ds="http://schemas.openxmlformats.org/officeDocument/2006/customXml" ds:itemID="{984EED2D-C894-47C4-9CDD-55EC03B2713B}"/>
</file>

<file path=docProps/app.xml><?xml version="1.0" encoding="utf-8"?>
<Properties xmlns="http://schemas.openxmlformats.org/officeDocument/2006/extended-properties" xmlns:vt="http://schemas.openxmlformats.org/officeDocument/2006/docPropsVTypes">
  <Template>Open house presentation</Template>
  <TotalTime>4322</TotalTime>
  <Words>449</Words>
  <Application>Microsoft Office PowerPoint</Application>
  <PresentationFormat>Widescreen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Arial</vt:lpstr>
      <vt:lpstr>Calibri</vt:lpstr>
      <vt:lpstr>Kristen ITC</vt:lpstr>
      <vt:lpstr>Open Sans</vt:lpstr>
      <vt:lpstr>Quire Sans</vt:lpstr>
      <vt:lpstr>Verdana</vt:lpstr>
      <vt:lpstr>Office Theme</vt:lpstr>
      <vt:lpstr>Dr. A.T. Leatherbarrow Primary School</vt:lpstr>
      <vt:lpstr>Fine Motor Skills</vt:lpstr>
      <vt:lpstr>Components of Fine Motor</vt:lpstr>
      <vt:lpstr>Tools to Develop Fine Motor: Things you find around the house! </vt:lpstr>
      <vt:lpstr>Before printing…</vt:lpstr>
      <vt:lpstr>Holding Scissors</vt:lpstr>
      <vt:lpstr>Scissor Skills</vt:lpstr>
      <vt:lpstr>Phonological Awareness </vt:lpstr>
      <vt:lpstr>Phonics</vt:lpstr>
      <vt:lpstr>Orthographic Mapping/Heart Words </vt:lpstr>
      <vt:lpstr>Let’s 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Kindergarten - Transition Day</dc:title>
  <dc:creator>Creighton, Sara (ASD-S)</dc:creator>
  <cp:lastModifiedBy>Sheppard, Melissa (ASD-S)</cp:lastModifiedBy>
  <cp:revision>15</cp:revision>
  <cp:lastPrinted>2022-06-03T10:10:14Z</cp:lastPrinted>
  <dcterms:created xsi:type="dcterms:W3CDTF">2022-05-06T13:50:04Z</dcterms:created>
  <dcterms:modified xsi:type="dcterms:W3CDTF">2022-06-06T10:48:59Z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0x010100D8BA3910B88AFD48B01082B840F11576</vt:lpwstr>
  </property>
</Properties>
</file>