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4"/>
  </p:sldMasterIdLst>
  <p:notesMasterIdLst>
    <p:notesMasterId r:id="rId22"/>
  </p:notesMasterIdLst>
  <p:sldIdLst>
    <p:sldId id="256" r:id="rId5"/>
    <p:sldId id="259" r:id="rId6"/>
    <p:sldId id="331" r:id="rId7"/>
    <p:sldId id="261" r:id="rId8"/>
    <p:sldId id="332" r:id="rId9"/>
    <p:sldId id="264" r:id="rId10"/>
    <p:sldId id="333" r:id="rId11"/>
    <p:sldId id="334" r:id="rId12"/>
    <p:sldId id="325" r:id="rId13"/>
    <p:sldId id="326" r:id="rId14"/>
    <p:sldId id="327" r:id="rId15"/>
    <p:sldId id="257" r:id="rId16"/>
    <p:sldId id="263" r:id="rId17"/>
    <p:sldId id="260" r:id="rId18"/>
    <p:sldId id="267" r:id="rId19"/>
    <p:sldId id="262" r:id="rId20"/>
    <p:sldId id="330"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B016C-8056-4AE7-8701-5B5426D2E248}" v="1059" dt="2022-03-15T20:17:31.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ington, Christina" userId="abcf996e-05b3-4896-96b4-3c3e9d2d98d7" providerId="ADAL" clId="{A01B016C-8056-4AE7-8701-5B5426D2E248}"/>
    <pc:docChg chg="undo custSel addSld delSld modSld sldOrd">
      <pc:chgData name="Barrington, Christina" userId="abcf996e-05b3-4896-96b4-3c3e9d2d98d7" providerId="ADAL" clId="{A01B016C-8056-4AE7-8701-5B5426D2E248}" dt="2022-03-15T20:46:27.156" v="1738" actId="20577"/>
      <pc:docMkLst>
        <pc:docMk/>
      </pc:docMkLst>
      <pc:sldChg chg="modSp mod">
        <pc:chgData name="Barrington, Christina" userId="abcf996e-05b3-4896-96b4-3c3e9d2d98d7" providerId="ADAL" clId="{A01B016C-8056-4AE7-8701-5B5426D2E248}" dt="2022-03-15T20:46:27.156" v="1738" actId="20577"/>
        <pc:sldMkLst>
          <pc:docMk/>
          <pc:sldMk cId="3564637530" sldId="256"/>
        </pc:sldMkLst>
        <pc:spChg chg="mod">
          <ac:chgData name="Barrington, Christina" userId="abcf996e-05b3-4896-96b4-3c3e9d2d98d7" providerId="ADAL" clId="{A01B016C-8056-4AE7-8701-5B5426D2E248}" dt="2022-03-15T20:46:27.156" v="1738" actId="20577"/>
          <ac:spMkLst>
            <pc:docMk/>
            <pc:sldMk cId="3564637530" sldId="256"/>
            <ac:spMk id="3" creationId="{00000000-0000-0000-0000-000000000000}"/>
          </ac:spMkLst>
        </pc:spChg>
      </pc:sldChg>
      <pc:sldChg chg="add mod modShow">
        <pc:chgData name="Barrington, Christina" userId="abcf996e-05b3-4896-96b4-3c3e9d2d98d7" providerId="ADAL" clId="{A01B016C-8056-4AE7-8701-5B5426D2E248}" dt="2022-03-15T20:13:31.210" v="1340" actId="729"/>
        <pc:sldMkLst>
          <pc:docMk/>
          <pc:sldMk cId="1923073811" sldId="257"/>
        </pc:sldMkLst>
      </pc:sldChg>
      <pc:sldChg chg="del">
        <pc:chgData name="Barrington, Christina" userId="abcf996e-05b3-4896-96b4-3c3e9d2d98d7" providerId="ADAL" clId="{A01B016C-8056-4AE7-8701-5B5426D2E248}" dt="2022-02-28T16:32:48.084" v="1305" actId="2696"/>
        <pc:sldMkLst>
          <pc:docMk/>
          <pc:sldMk cId="3824618180" sldId="257"/>
        </pc:sldMkLst>
      </pc:sldChg>
      <pc:sldChg chg="addSp delSp modSp mod">
        <pc:chgData name="Barrington, Christina" userId="abcf996e-05b3-4896-96b4-3c3e9d2d98d7" providerId="ADAL" clId="{A01B016C-8056-4AE7-8701-5B5426D2E248}" dt="2022-02-28T16:18:16.922" v="409" actId="20577"/>
        <pc:sldMkLst>
          <pc:docMk/>
          <pc:sldMk cId="1501173570" sldId="259"/>
        </pc:sldMkLst>
        <pc:spChg chg="del mod">
          <ac:chgData name="Barrington, Christina" userId="abcf996e-05b3-4896-96b4-3c3e9d2d98d7" providerId="ADAL" clId="{A01B016C-8056-4AE7-8701-5B5426D2E248}" dt="2022-02-28T16:08:59.350" v="115" actId="26606"/>
          <ac:spMkLst>
            <pc:docMk/>
            <pc:sldMk cId="1501173570" sldId="259"/>
            <ac:spMk id="5" creationId="{00000000-0000-0000-0000-000000000000}"/>
          </ac:spMkLst>
        </pc:spChg>
        <pc:graphicFrameChg chg="add mod">
          <ac:chgData name="Barrington, Christina" userId="abcf996e-05b3-4896-96b4-3c3e9d2d98d7" providerId="ADAL" clId="{A01B016C-8056-4AE7-8701-5B5426D2E248}" dt="2022-02-28T16:18:16.922" v="409" actId="20577"/>
          <ac:graphicFrameMkLst>
            <pc:docMk/>
            <pc:sldMk cId="1501173570" sldId="259"/>
            <ac:graphicFrameMk id="10" creationId="{1129C63F-FA81-46B8-AD28-02AE22CC73CB}"/>
          </ac:graphicFrameMkLst>
        </pc:graphicFrameChg>
      </pc:sldChg>
      <pc:sldChg chg="addSp delSp modSp mod setBg">
        <pc:chgData name="Barrington, Christina" userId="abcf996e-05b3-4896-96b4-3c3e9d2d98d7" providerId="ADAL" clId="{A01B016C-8056-4AE7-8701-5B5426D2E248}" dt="2022-03-15T20:11:34.426" v="1308" actId="113"/>
        <pc:sldMkLst>
          <pc:docMk/>
          <pc:sldMk cId="3722503117" sldId="261"/>
        </pc:sldMkLst>
        <pc:spChg chg="mod">
          <ac:chgData name="Barrington, Christina" userId="abcf996e-05b3-4896-96b4-3c3e9d2d98d7" providerId="ADAL" clId="{A01B016C-8056-4AE7-8701-5B5426D2E248}" dt="2022-02-28T16:20:35.890" v="460" actId="26606"/>
          <ac:spMkLst>
            <pc:docMk/>
            <pc:sldMk cId="3722503117" sldId="261"/>
            <ac:spMk id="4" creationId="{00000000-0000-0000-0000-000000000000}"/>
          </ac:spMkLst>
        </pc:spChg>
        <pc:spChg chg="del">
          <ac:chgData name="Barrington, Christina" userId="abcf996e-05b3-4896-96b4-3c3e9d2d98d7" providerId="ADAL" clId="{A01B016C-8056-4AE7-8701-5B5426D2E248}" dt="2022-02-28T16:20:23.996" v="456" actId="478"/>
          <ac:spMkLst>
            <pc:docMk/>
            <pc:sldMk cId="3722503117" sldId="261"/>
            <ac:spMk id="6" creationId="{00000000-0000-0000-0000-000000000000}"/>
          </ac:spMkLst>
        </pc:spChg>
        <pc:spChg chg="del">
          <ac:chgData name="Barrington, Christina" userId="abcf996e-05b3-4896-96b4-3c3e9d2d98d7" providerId="ADAL" clId="{A01B016C-8056-4AE7-8701-5B5426D2E248}" dt="2022-02-28T16:20:26.303" v="457" actId="478"/>
          <ac:spMkLst>
            <pc:docMk/>
            <pc:sldMk cId="3722503117" sldId="261"/>
            <ac:spMk id="7" creationId="{00000000-0000-0000-0000-000000000000}"/>
          </ac:spMkLst>
        </pc:spChg>
        <pc:spChg chg="del">
          <ac:chgData name="Barrington, Christina" userId="abcf996e-05b3-4896-96b4-3c3e9d2d98d7" providerId="ADAL" clId="{A01B016C-8056-4AE7-8701-5B5426D2E248}" dt="2022-02-28T16:20:29.875" v="458" actId="478"/>
          <ac:spMkLst>
            <pc:docMk/>
            <pc:sldMk cId="3722503117" sldId="261"/>
            <ac:spMk id="8" creationId="{00000000-0000-0000-0000-000000000000}"/>
          </ac:spMkLst>
        </pc:spChg>
        <pc:spChg chg="del">
          <ac:chgData name="Barrington, Christina" userId="abcf996e-05b3-4896-96b4-3c3e9d2d98d7" providerId="ADAL" clId="{A01B016C-8056-4AE7-8701-5B5426D2E248}" dt="2022-02-28T16:20:35.890" v="460" actId="26606"/>
          <ac:spMkLst>
            <pc:docMk/>
            <pc:sldMk cId="3722503117" sldId="261"/>
            <ac:spMk id="10" creationId="{00000000-0000-0000-0000-000000000000}"/>
          </ac:spMkLst>
        </pc:spChg>
        <pc:spChg chg="add">
          <ac:chgData name="Barrington, Christina" userId="abcf996e-05b3-4896-96b4-3c3e9d2d98d7" providerId="ADAL" clId="{A01B016C-8056-4AE7-8701-5B5426D2E248}" dt="2022-02-28T16:20:35.890" v="460" actId="26606"/>
          <ac:spMkLst>
            <pc:docMk/>
            <pc:sldMk cId="3722503117" sldId="261"/>
            <ac:spMk id="25" creationId="{CC28BCC9-4093-4FD5-83EB-7EC297F51396}"/>
          </ac:spMkLst>
        </pc:spChg>
        <pc:grpChg chg="add">
          <ac:chgData name="Barrington, Christina" userId="abcf996e-05b3-4896-96b4-3c3e9d2d98d7" providerId="ADAL" clId="{A01B016C-8056-4AE7-8701-5B5426D2E248}" dt="2022-02-28T16:20:35.890" v="460" actId="26606"/>
          <ac:grpSpMkLst>
            <pc:docMk/>
            <pc:sldMk cId="3722503117" sldId="261"/>
            <ac:grpSpMk id="16" creationId="{08BCF048-8940-4354-B9EC-5AD74E283CE3}"/>
          </ac:grpSpMkLst>
        </pc:grpChg>
        <pc:graphicFrameChg chg="add mod modGraphic">
          <ac:chgData name="Barrington, Christina" userId="abcf996e-05b3-4896-96b4-3c3e9d2d98d7" providerId="ADAL" clId="{A01B016C-8056-4AE7-8701-5B5426D2E248}" dt="2022-03-15T20:11:34.426" v="1308" actId="113"/>
          <ac:graphicFrameMkLst>
            <pc:docMk/>
            <pc:sldMk cId="3722503117" sldId="261"/>
            <ac:graphicFrameMk id="13" creationId="{06C1247A-CE96-4FA8-BB4F-8CF4443175AA}"/>
          </ac:graphicFrameMkLst>
        </pc:graphicFrameChg>
        <pc:cxnChg chg="del">
          <ac:chgData name="Barrington, Christina" userId="abcf996e-05b3-4896-96b4-3c3e9d2d98d7" providerId="ADAL" clId="{A01B016C-8056-4AE7-8701-5B5426D2E248}" dt="2022-02-28T16:20:32.268" v="459" actId="478"/>
          <ac:cxnSpMkLst>
            <pc:docMk/>
            <pc:sldMk cId="3722503117" sldId="261"/>
            <ac:cxnSpMk id="12" creationId="{00000000-0000-0000-0000-000000000000}"/>
          </ac:cxnSpMkLst>
        </pc:cxnChg>
      </pc:sldChg>
      <pc:sldChg chg="modSp mod">
        <pc:chgData name="Barrington, Christina" userId="abcf996e-05b3-4896-96b4-3c3e9d2d98d7" providerId="ADAL" clId="{A01B016C-8056-4AE7-8701-5B5426D2E248}" dt="2022-03-15T20:45:40.228" v="1681" actId="20577"/>
        <pc:sldMkLst>
          <pc:docMk/>
          <pc:sldMk cId="1395160704" sldId="262"/>
        </pc:sldMkLst>
        <pc:spChg chg="mod">
          <ac:chgData name="Barrington, Christina" userId="abcf996e-05b3-4896-96b4-3c3e9d2d98d7" providerId="ADAL" clId="{A01B016C-8056-4AE7-8701-5B5426D2E248}" dt="2022-03-15T20:45:40.228" v="1681" actId="20577"/>
          <ac:spMkLst>
            <pc:docMk/>
            <pc:sldMk cId="1395160704" sldId="262"/>
            <ac:spMk id="2" creationId="{00000000-0000-0000-0000-000000000000}"/>
          </ac:spMkLst>
        </pc:spChg>
        <pc:spChg chg="mod">
          <ac:chgData name="Barrington, Christina" userId="abcf996e-05b3-4896-96b4-3c3e9d2d98d7" providerId="ADAL" clId="{A01B016C-8056-4AE7-8701-5B5426D2E248}" dt="2022-02-28T16:08:09.830" v="114" actId="20577"/>
          <ac:spMkLst>
            <pc:docMk/>
            <pc:sldMk cId="1395160704" sldId="262"/>
            <ac:spMk id="3" creationId="{00000000-0000-0000-0000-000000000000}"/>
          </ac:spMkLst>
        </pc:spChg>
      </pc:sldChg>
      <pc:sldChg chg="addSp delSp modSp mod setBg setClrOvrMap">
        <pc:chgData name="Barrington, Christina" userId="abcf996e-05b3-4896-96b4-3c3e9d2d98d7" providerId="ADAL" clId="{A01B016C-8056-4AE7-8701-5B5426D2E248}" dt="2022-02-28T16:31:58.253" v="1301" actId="26606"/>
        <pc:sldMkLst>
          <pc:docMk/>
          <pc:sldMk cId="2247086865" sldId="263"/>
        </pc:sldMkLst>
        <pc:spChg chg="mod">
          <ac:chgData name="Barrington, Christina" userId="abcf996e-05b3-4896-96b4-3c3e9d2d98d7" providerId="ADAL" clId="{A01B016C-8056-4AE7-8701-5B5426D2E248}" dt="2022-02-28T16:31:58.253" v="1301" actId="26606"/>
          <ac:spMkLst>
            <pc:docMk/>
            <pc:sldMk cId="2247086865" sldId="263"/>
            <ac:spMk id="2" creationId="{856C9175-AA9D-4C0C-86B5-4B0DAD5EDD03}"/>
          </ac:spMkLst>
        </pc:spChg>
        <pc:spChg chg="add del">
          <ac:chgData name="Barrington, Christina" userId="abcf996e-05b3-4896-96b4-3c3e9d2d98d7" providerId="ADAL" clId="{A01B016C-8056-4AE7-8701-5B5426D2E248}" dt="2022-02-28T16:31:58.253" v="1301" actId="26606"/>
          <ac:spMkLst>
            <pc:docMk/>
            <pc:sldMk cId="2247086865" sldId="263"/>
            <ac:spMk id="3" creationId="{D192B8CC-2E73-421A-9807-492E2DAD6D07}"/>
          </ac:spMkLst>
        </pc:spChg>
        <pc:spChg chg="add">
          <ac:chgData name="Barrington, Christina" userId="abcf996e-05b3-4896-96b4-3c3e9d2d98d7" providerId="ADAL" clId="{A01B016C-8056-4AE7-8701-5B5426D2E248}" dt="2022-02-28T16:31:58.253" v="1301" actId="26606"/>
          <ac:spMkLst>
            <pc:docMk/>
            <pc:sldMk cId="2247086865" sldId="263"/>
            <ac:spMk id="13" creationId="{F9ED434F-8767-46CC-B26B-5AF62FF01E66}"/>
          </ac:spMkLst>
        </pc:spChg>
        <pc:spChg chg="add del">
          <ac:chgData name="Barrington, Christina" userId="abcf996e-05b3-4896-96b4-3c3e9d2d98d7" providerId="ADAL" clId="{A01B016C-8056-4AE7-8701-5B5426D2E248}" dt="2022-02-28T16:31:58.183" v="1300" actId="26606"/>
          <ac:spMkLst>
            <pc:docMk/>
            <pc:sldMk cId="2247086865" sldId="263"/>
            <ac:spMk id="18" creationId="{CC28BCC9-4093-4FD5-83EB-7EC297F51396}"/>
          </ac:spMkLst>
        </pc:spChg>
        <pc:grpChg chg="add del">
          <ac:chgData name="Barrington, Christina" userId="abcf996e-05b3-4896-96b4-3c3e9d2d98d7" providerId="ADAL" clId="{A01B016C-8056-4AE7-8701-5B5426D2E248}" dt="2022-02-28T16:31:58.183" v="1300" actId="26606"/>
          <ac:grpSpMkLst>
            <pc:docMk/>
            <pc:sldMk cId="2247086865" sldId="263"/>
            <ac:grpSpMk id="9" creationId="{08BCF048-8940-4354-B9EC-5AD74E283CE3}"/>
          </ac:grpSpMkLst>
        </pc:grpChg>
        <pc:grpChg chg="add">
          <ac:chgData name="Barrington, Christina" userId="abcf996e-05b3-4896-96b4-3c3e9d2d98d7" providerId="ADAL" clId="{A01B016C-8056-4AE7-8701-5B5426D2E248}" dt="2022-02-28T16:31:58.253" v="1301" actId="26606"/>
          <ac:grpSpMkLst>
            <pc:docMk/>
            <pc:sldMk cId="2247086865" sldId="263"/>
            <ac:grpSpMk id="20" creationId="{2F448CB3-7B4F-45D7-B7C0-DF553DF61453}"/>
          </ac:grpSpMkLst>
        </pc:grpChg>
        <pc:graphicFrameChg chg="add del">
          <ac:chgData name="Barrington, Christina" userId="abcf996e-05b3-4896-96b4-3c3e9d2d98d7" providerId="ADAL" clId="{A01B016C-8056-4AE7-8701-5B5426D2E248}" dt="2022-02-28T16:31:58.183" v="1300" actId="26606"/>
          <ac:graphicFrameMkLst>
            <pc:docMk/>
            <pc:sldMk cId="2247086865" sldId="263"/>
            <ac:graphicFrameMk id="5" creationId="{039F5B9A-9B8A-44A8-B034-719A8168E4D2}"/>
          </ac:graphicFrameMkLst>
        </pc:graphicFrameChg>
        <pc:graphicFrameChg chg="add">
          <ac:chgData name="Barrington, Christina" userId="abcf996e-05b3-4896-96b4-3c3e9d2d98d7" providerId="ADAL" clId="{A01B016C-8056-4AE7-8701-5B5426D2E248}" dt="2022-02-28T16:31:58.253" v="1301" actId="26606"/>
          <ac:graphicFrameMkLst>
            <pc:docMk/>
            <pc:sldMk cId="2247086865" sldId="263"/>
            <ac:graphicFrameMk id="21" creationId="{78F8288A-ED68-4F95-B995-72D8FBF1F1F7}"/>
          </ac:graphicFrameMkLst>
        </pc:graphicFrameChg>
      </pc:sldChg>
      <pc:sldChg chg="addSp delSp modSp mod setBg setClrOvrMap">
        <pc:chgData name="Barrington, Christina" userId="abcf996e-05b3-4896-96b4-3c3e9d2d98d7" providerId="ADAL" clId="{A01B016C-8056-4AE7-8701-5B5426D2E248}" dt="2022-03-15T20:12:45.518" v="1329" actId="113"/>
        <pc:sldMkLst>
          <pc:docMk/>
          <pc:sldMk cId="593995791" sldId="264"/>
        </pc:sldMkLst>
        <pc:spChg chg="mod">
          <ac:chgData name="Barrington, Christina" userId="abcf996e-05b3-4896-96b4-3c3e9d2d98d7" providerId="ADAL" clId="{A01B016C-8056-4AE7-8701-5B5426D2E248}" dt="2022-03-15T20:11:59.457" v="1328" actId="6549"/>
          <ac:spMkLst>
            <pc:docMk/>
            <pc:sldMk cId="593995791" sldId="264"/>
            <ac:spMk id="2" creationId="{00000000-0000-0000-0000-000000000000}"/>
          </ac:spMkLst>
        </pc:spChg>
        <pc:spChg chg="del">
          <ac:chgData name="Barrington, Christina" userId="abcf996e-05b3-4896-96b4-3c3e9d2d98d7" providerId="ADAL" clId="{A01B016C-8056-4AE7-8701-5B5426D2E248}" dt="2022-02-28T16:21:15.033" v="533" actId="26606"/>
          <ac:spMkLst>
            <pc:docMk/>
            <pc:sldMk cId="593995791" sldId="264"/>
            <ac:spMk id="3" creationId="{B163C8D0-26E2-4C72-9655-1F2941D6B1FB}"/>
          </ac:spMkLst>
        </pc:spChg>
        <pc:spChg chg="add del">
          <ac:chgData name="Barrington, Christina" userId="abcf996e-05b3-4896-96b4-3c3e9d2d98d7" providerId="ADAL" clId="{A01B016C-8056-4AE7-8701-5B5426D2E248}" dt="2022-02-28T16:27:47.960" v="1055" actId="26606"/>
          <ac:spMkLst>
            <pc:docMk/>
            <pc:sldMk cId="593995791" sldId="264"/>
            <ac:spMk id="18" creationId="{CC28BCC9-4093-4FD5-83EB-7EC297F51396}"/>
          </ac:spMkLst>
        </pc:spChg>
        <pc:spChg chg="add del">
          <ac:chgData name="Barrington, Christina" userId="abcf996e-05b3-4896-96b4-3c3e9d2d98d7" providerId="ADAL" clId="{A01B016C-8056-4AE7-8701-5B5426D2E248}" dt="2022-02-28T16:28:24.192" v="1059" actId="26606"/>
          <ac:spMkLst>
            <pc:docMk/>
            <pc:sldMk cId="593995791" sldId="264"/>
            <ac:spMk id="32" creationId="{CC28BCC9-4093-4FD5-83EB-7EC297F51396}"/>
          </ac:spMkLst>
        </pc:spChg>
        <pc:spChg chg="add">
          <ac:chgData name="Barrington, Christina" userId="abcf996e-05b3-4896-96b4-3c3e9d2d98d7" providerId="ADAL" clId="{A01B016C-8056-4AE7-8701-5B5426D2E248}" dt="2022-02-28T16:28:24.192" v="1059" actId="26606"/>
          <ac:spMkLst>
            <pc:docMk/>
            <pc:sldMk cId="593995791" sldId="264"/>
            <ac:spMk id="41" creationId="{F9ED434F-8767-46CC-B26B-5AF62FF01E66}"/>
          </ac:spMkLst>
        </pc:spChg>
        <pc:grpChg chg="add del">
          <ac:chgData name="Barrington, Christina" userId="abcf996e-05b3-4896-96b4-3c3e9d2d98d7" providerId="ADAL" clId="{A01B016C-8056-4AE7-8701-5B5426D2E248}" dt="2022-02-28T16:27:47.960" v="1055" actId="26606"/>
          <ac:grpSpMkLst>
            <pc:docMk/>
            <pc:sldMk cId="593995791" sldId="264"/>
            <ac:grpSpMk id="9" creationId="{08BCF048-8940-4354-B9EC-5AD74E283CE3}"/>
          </ac:grpSpMkLst>
        </pc:grpChg>
        <pc:grpChg chg="add del">
          <ac:chgData name="Barrington, Christina" userId="abcf996e-05b3-4896-96b4-3c3e9d2d98d7" providerId="ADAL" clId="{A01B016C-8056-4AE7-8701-5B5426D2E248}" dt="2022-02-28T16:28:24.192" v="1059" actId="26606"/>
          <ac:grpSpMkLst>
            <pc:docMk/>
            <pc:sldMk cId="593995791" sldId="264"/>
            <ac:grpSpMk id="23" creationId="{08BCF048-8940-4354-B9EC-5AD74E283CE3}"/>
          </ac:grpSpMkLst>
        </pc:grpChg>
        <pc:grpChg chg="add">
          <ac:chgData name="Barrington, Christina" userId="abcf996e-05b3-4896-96b4-3c3e9d2d98d7" providerId="ADAL" clId="{A01B016C-8056-4AE7-8701-5B5426D2E248}" dt="2022-02-28T16:28:24.192" v="1059" actId="26606"/>
          <ac:grpSpMkLst>
            <pc:docMk/>
            <pc:sldMk cId="593995791" sldId="264"/>
            <ac:grpSpMk id="37" creationId="{2F448CB3-7B4F-45D7-B7C0-DF553DF61453}"/>
          </ac:grpSpMkLst>
        </pc:grpChg>
        <pc:graphicFrameChg chg="add mod modGraphic">
          <ac:chgData name="Barrington, Christina" userId="abcf996e-05b3-4896-96b4-3c3e9d2d98d7" providerId="ADAL" clId="{A01B016C-8056-4AE7-8701-5B5426D2E248}" dt="2022-03-15T20:12:45.518" v="1329" actId="113"/>
          <ac:graphicFrameMkLst>
            <pc:docMk/>
            <pc:sldMk cId="593995791" sldId="264"/>
            <ac:graphicFrameMk id="5" creationId="{4FEC5341-018C-4C77-8913-65B7835BEDF3}"/>
          </ac:graphicFrameMkLst>
        </pc:graphicFrameChg>
      </pc:sldChg>
      <pc:sldChg chg="modSp del mod">
        <pc:chgData name="Barrington, Christina" userId="abcf996e-05b3-4896-96b4-3c3e9d2d98d7" providerId="ADAL" clId="{A01B016C-8056-4AE7-8701-5B5426D2E248}" dt="2022-02-28T16:20:08.820" v="455" actId="47"/>
        <pc:sldMkLst>
          <pc:docMk/>
          <pc:sldMk cId="2252239232" sldId="265"/>
        </pc:sldMkLst>
        <pc:spChg chg="mod">
          <ac:chgData name="Barrington, Christina" userId="abcf996e-05b3-4896-96b4-3c3e9d2d98d7" providerId="ADAL" clId="{A01B016C-8056-4AE7-8701-5B5426D2E248}" dt="2022-02-28T16:04:06.658" v="19" actId="20577"/>
          <ac:spMkLst>
            <pc:docMk/>
            <pc:sldMk cId="2252239232" sldId="265"/>
            <ac:spMk id="5" creationId="{00000000-0000-0000-0000-000000000000}"/>
          </ac:spMkLst>
        </pc:spChg>
      </pc:sldChg>
      <pc:sldChg chg="modSp del mod">
        <pc:chgData name="Barrington, Christina" userId="abcf996e-05b3-4896-96b4-3c3e9d2d98d7" providerId="ADAL" clId="{A01B016C-8056-4AE7-8701-5B5426D2E248}" dt="2022-02-28T16:31:44.207" v="1298" actId="47"/>
        <pc:sldMkLst>
          <pc:docMk/>
          <pc:sldMk cId="919422855" sldId="266"/>
        </pc:sldMkLst>
        <pc:spChg chg="mod">
          <ac:chgData name="Barrington, Christina" userId="abcf996e-05b3-4896-96b4-3c3e9d2d98d7" providerId="ADAL" clId="{A01B016C-8056-4AE7-8701-5B5426D2E248}" dt="2022-02-28T16:29:54.679" v="1085" actId="20577"/>
          <ac:spMkLst>
            <pc:docMk/>
            <pc:sldMk cId="919422855" sldId="266"/>
            <ac:spMk id="2" creationId="{00000000-0000-0000-0000-000000000000}"/>
          </ac:spMkLst>
        </pc:spChg>
        <pc:spChg chg="mod">
          <ac:chgData name="Barrington, Christina" userId="abcf996e-05b3-4896-96b4-3c3e9d2d98d7" providerId="ADAL" clId="{A01B016C-8056-4AE7-8701-5B5426D2E248}" dt="2022-02-28T16:29:30.544" v="1070" actId="20577"/>
          <ac:spMkLst>
            <pc:docMk/>
            <pc:sldMk cId="919422855" sldId="266"/>
            <ac:spMk id="3" creationId="{B163C8D0-26E2-4C72-9655-1F2941D6B1FB}"/>
          </ac:spMkLst>
        </pc:spChg>
      </pc:sldChg>
      <pc:sldChg chg="modSp mod">
        <pc:chgData name="Barrington, Christina" userId="abcf996e-05b3-4896-96b4-3c3e9d2d98d7" providerId="ADAL" clId="{A01B016C-8056-4AE7-8701-5B5426D2E248}" dt="2022-02-28T16:06:10.786" v="24" actId="20577"/>
        <pc:sldMkLst>
          <pc:docMk/>
          <pc:sldMk cId="2968250372" sldId="267"/>
        </pc:sldMkLst>
        <pc:spChg chg="mod">
          <ac:chgData name="Barrington, Christina" userId="abcf996e-05b3-4896-96b4-3c3e9d2d98d7" providerId="ADAL" clId="{A01B016C-8056-4AE7-8701-5B5426D2E248}" dt="2022-02-28T16:06:10.786" v="24" actId="20577"/>
          <ac:spMkLst>
            <pc:docMk/>
            <pc:sldMk cId="2968250372" sldId="267"/>
            <ac:spMk id="18" creationId="{00000000-0000-0000-0000-000000000000}"/>
          </ac:spMkLst>
        </pc:spChg>
      </pc:sldChg>
      <pc:sldChg chg="del">
        <pc:chgData name="Barrington, Christina" userId="abcf996e-05b3-4896-96b4-3c3e9d2d98d7" providerId="ADAL" clId="{A01B016C-8056-4AE7-8701-5B5426D2E248}" dt="2022-02-28T16:32:23.753" v="1302" actId="47"/>
        <pc:sldMkLst>
          <pc:docMk/>
          <pc:sldMk cId="1751365466" sldId="276"/>
        </pc:sldMkLst>
      </pc:sldChg>
      <pc:sldChg chg="ord">
        <pc:chgData name="Barrington, Christina" userId="abcf996e-05b3-4896-96b4-3c3e9d2d98d7" providerId="ADAL" clId="{A01B016C-8056-4AE7-8701-5B5426D2E248}" dt="2022-02-28T16:32:33.783" v="1304"/>
        <pc:sldMkLst>
          <pc:docMk/>
          <pc:sldMk cId="1795590812" sldId="325"/>
        </pc:sldMkLst>
      </pc:sldChg>
      <pc:sldChg chg="add">
        <pc:chgData name="Barrington, Christina" userId="abcf996e-05b3-4896-96b4-3c3e9d2d98d7" providerId="ADAL" clId="{A01B016C-8056-4AE7-8701-5B5426D2E248}" dt="2022-02-28T16:32:54.947" v="1306"/>
        <pc:sldMkLst>
          <pc:docMk/>
          <pc:sldMk cId="191293045" sldId="326"/>
        </pc:sldMkLst>
      </pc:sldChg>
      <pc:sldChg chg="del">
        <pc:chgData name="Barrington, Christina" userId="abcf996e-05b3-4896-96b4-3c3e9d2d98d7" providerId="ADAL" clId="{A01B016C-8056-4AE7-8701-5B5426D2E248}" dt="2022-02-28T16:32:48.084" v="1305" actId="2696"/>
        <pc:sldMkLst>
          <pc:docMk/>
          <pc:sldMk cId="1070170132" sldId="326"/>
        </pc:sldMkLst>
      </pc:sldChg>
      <pc:sldChg chg="del">
        <pc:chgData name="Barrington, Christina" userId="abcf996e-05b3-4896-96b4-3c3e9d2d98d7" providerId="ADAL" clId="{A01B016C-8056-4AE7-8701-5B5426D2E248}" dt="2022-02-28T16:32:48.084" v="1305" actId="2696"/>
        <pc:sldMkLst>
          <pc:docMk/>
          <pc:sldMk cId="834362101" sldId="327"/>
        </pc:sldMkLst>
      </pc:sldChg>
      <pc:sldChg chg="add">
        <pc:chgData name="Barrington, Christina" userId="abcf996e-05b3-4896-96b4-3c3e9d2d98d7" providerId="ADAL" clId="{A01B016C-8056-4AE7-8701-5B5426D2E248}" dt="2022-02-28T16:32:54.947" v="1306"/>
        <pc:sldMkLst>
          <pc:docMk/>
          <pc:sldMk cId="3970101925" sldId="327"/>
        </pc:sldMkLst>
      </pc:sldChg>
      <pc:sldChg chg="modSp add mod">
        <pc:chgData name="Barrington, Christina" userId="abcf996e-05b3-4896-96b4-3c3e9d2d98d7" providerId="ADAL" clId="{A01B016C-8056-4AE7-8701-5B5426D2E248}" dt="2022-02-28T16:19:58.803" v="454" actId="20577"/>
        <pc:sldMkLst>
          <pc:docMk/>
          <pc:sldMk cId="2698691581" sldId="331"/>
        </pc:sldMkLst>
        <pc:spChg chg="mod">
          <ac:chgData name="Barrington, Christina" userId="abcf996e-05b3-4896-96b4-3c3e9d2d98d7" providerId="ADAL" clId="{A01B016C-8056-4AE7-8701-5B5426D2E248}" dt="2022-02-28T16:18:54.179" v="429" actId="1076"/>
          <ac:spMkLst>
            <pc:docMk/>
            <pc:sldMk cId="2698691581" sldId="331"/>
            <ac:spMk id="7" creationId="{00000000-0000-0000-0000-000000000000}"/>
          </ac:spMkLst>
        </pc:spChg>
        <pc:spChg chg="mod">
          <ac:chgData name="Barrington, Christina" userId="abcf996e-05b3-4896-96b4-3c3e9d2d98d7" providerId="ADAL" clId="{A01B016C-8056-4AE7-8701-5B5426D2E248}" dt="2022-02-28T16:18:59.531" v="430" actId="1076"/>
          <ac:spMkLst>
            <pc:docMk/>
            <pc:sldMk cId="2698691581" sldId="331"/>
            <ac:spMk id="8" creationId="{00000000-0000-0000-0000-000000000000}"/>
          </ac:spMkLst>
        </pc:spChg>
        <pc:graphicFrameChg chg="mod">
          <ac:chgData name="Barrington, Christina" userId="abcf996e-05b3-4896-96b4-3c3e9d2d98d7" providerId="ADAL" clId="{A01B016C-8056-4AE7-8701-5B5426D2E248}" dt="2022-02-28T16:19:58.803" v="454" actId="20577"/>
          <ac:graphicFrameMkLst>
            <pc:docMk/>
            <pc:sldMk cId="2698691581" sldId="331"/>
            <ac:graphicFrameMk id="10" creationId="{1129C63F-FA81-46B8-AD28-02AE22CC73CB}"/>
          </ac:graphicFrameMkLst>
        </pc:graphicFrameChg>
      </pc:sldChg>
      <pc:sldChg chg="addSp delSp modSp add mod setBg setClrOvrMap delDesignElem">
        <pc:chgData name="Barrington, Christina" userId="abcf996e-05b3-4896-96b4-3c3e9d2d98d7" providerId="ADAL" clId="{A01B016C-8056-4AE7-8701-5B5426D2E248}" dt="2022-02-28T16:26:57.485" v="774" actId="14100"/>
        <pc:sldMkLst>
          <pc:docMk/>
          <pc:sldMk cId="1778235347" sldId="332"/>
        </pc:sldMkLst>
        <pc:spChg chg="del">
          <ac:chgData name="Barrington, Christina" userId="abcf996e-05b3-4896-96b4-3c3e9d2d98d7" providerId="ADAL" clId="{A01B016C-8056-4AE7-8701-5B5426D2E248}" dt="2022-02-28T16:21:39.935" v="536" actId="478"/>
          <ac:spMkLst>
            <pc:docMk/>
            <pc:sldMk cId="1778235347" sldId="332"/>
            <ac:spMk id="2" creationId="{00000000-0000-0000-0000-000000000000}"/>
          </ac:spMkLst>
        </pc:spChg>
        <pc:spChg chg="add mod">
          <ac:chgData name="Barrington, Christina" userId="abcf996e-05b3-4896-96b4-3c3e9d2d98d7" providerId="ADAL" clId="{A01B016C-8056-4AE7-8701-5B5426D2E248}" dt="2022-02-28T16:26:57.485" v="774" actId="14100"/>
          <ac:spMkLst>
            <pc:docMk/>
            <pc:sldMk cId="1778235347" sldId="332"/>
            <ac:spMk id="4" creationId="{5DC91AEB-1EBD-4A74-B272-CFEF716B7B05}"/>
          </ac:spMkLst>
        </pc:spChg>
        <pc:spChg chg="add del">
          <ac:chgData name="Barrington, Christina" userId="abcf996e-05b3-4896-96b4-3c3e9d2d98d7" providerId="ADAL" clId="{A01B016C-8056-4AE7-8701-5B5426D2E248}" dt="2022-02-28T16:24:55.604" v="742" actId="26606"/>
          <ac:spMkLst>
            <pc:docMk/>
            <pc:sldMk cId="1778235347" sldId="332"/>
            <ac:spMk id="10" creationId="{6DFBE54E-A701-4039-AC57-CF06B37CC626}"/>
          </ac:spMkLst>
        </pc:spChg>
        <pc:spChg chg="add del">
          <ac:chgData name="Barrington, Christina" userId="abcf996e-05b3-4896-96b4-3c3e9d2d98d7" providerId="ADAL" clId="{A01B016C-8056-4AE7-8701-5B5426D2E248}" dt="2022-02-28T16:24:55.604" v="742" actId="26606"/>
          <ac:spMkLst>
            <pc:docMk/>
            <pc:sldMk cId="1778235347" sldId="332"/>
            <ac:spMk id="12" creationId="{D33A9890-FE1F-4F08-8EF4-FD2B43954605}"/>
          </ac:spMkLst>
        </pc:spChg>
        <pc:spChg chg="add del">
          <ac:chgData name="Barrington, Christina" userId="abcf996e-05b3-4896-96b4-3c3e9d2d98d7" providerId="ADAL" clId="{A01B016C-8056-4AE7-8701-5B5426D2E248}" dt="2022-02-28T16:24:55.604" v="742" actId="26606"/>
          <ac:spMkLst>
            <pc:docMk/>
            <pc:sldMk cId="1778235347" sldId="332"/>
            <ac:spMk id="14" creationId="{92515798-C8A3-40E7-A830-82681C81A0CD}"/>
          </ac:spMkLst>
        </pc:spChg>
        <pc:spChg chg="del">
          <ac:chgData name="Barrington, Christina" userId="abcf996e-05b3-4896-96b4-3c3e9d2d98d7" providerId="ADAL" clId="{A01B016C-8056-4AE7-8701-5B5426D2E248}" dt="2022-02-28T16:21:32.466" v="535"/>
          <ac:spMkLst>
            <pc:docMk/>
            <pc:sldMk cId="1778235347" sldId="332"/>
            <ac:spMk id="18" creationId="{CC28BCC9-4093-4FD5-83EB-7EC297F51396}"/>
          </ac:spMkLst>
        </pc:spChg>
        <pc:spChg chg="add del">
          <ac:chgData name="Barrington, Christina" userId="abcf996e-05b3-4896-96b4-3c3e9d2d98d7" providerId="ADAL" clId="{A01B016C-8056-4AE7-8701-5B5426D2E248}" dt="2022-02-28T16:24:48.503" v="739" actId="26606"/>
          <ac:spMkLst>
            <pc:docMk/>
            <pc:sldMk cId="1778235347" sldId="332"/>
            <ac:spMk id="23" creationId="{F9ED434F-8767-46CC-B26B-5AF62FF01E66}"/>
          </ac:spMkLst>
        </pc:spChg>
        <pc:spChg chg="add del">
          <ac:chgData name="Barrington, Christina" userId="abcf996e-05b3-4896-96b4-3c3e9d2d98d7" providerId="ADAL" clId="{A01B016C-8056-4AE7-8701-5B5426D2E248}" dt="2022-02-28T16:24:55.554" v="741" actId="26606"/>
          <ac:spMkLst>
            <pc:docMk/>
            <pc:sldMk cId="1778235347" sldId="332"/>
            <ac:spMk id="28" creationId="{CC28BCC9-4093-4FD5-83EB-7EC297F51396}"/>
          </ac:spMkLst>
        </pc:spChg>
        <pc:grpChg chg="del">
          <ac:chgData name="Barrington, Christina" userId="abcf996e-05b3-4896-96b4-3c3e9d2d98d7" providerId="ADAL" clId="{A01B016C-8056-4AE7-8701-5B5426D2E248}" dt="2022-02-28T16:21:32.466" v="535"/>
          <ac:grpSpMkLst>
            <pc:docMk/>
            <pc:sldMk cId="1778235347" sldId="332"/>
            <ac:grpSpMk id="9" creationId="{08BCF048-8940-4354-B9EC-5AD74E283CE3}"/>
          </ac:grpSpMkLst>
        </pc:grpChg>
        <pc:grpChg chg="add del">
          <ac:chgData name="Barrington, Christina" userId="abcf996e-05b3-4896-96b4-3c3e9d2d98d7" providerId="ADAL" clId="{A01B016C-8056-4AE7-8701-5B5426D2E248}" dt="2022-02-28T16:24:48.503" v="739" actId="26606"/>
          <ac:grpSpMkLst>
            <pc:docMk/>
            <pc:sldMk cId="1778235347" sldId="332"/>
            <ac:grpSpMk id="19" creationId="{2F448CB3-7B4F-45D7-B7C0-DF553DF61453}"/>
          </ac:grpSpMkLst>
        </pc:grpChg>
        <pc:grpChg chg="add del">
          <ac:chgData name="Barrington, Christina" userId="abcf996e-05b3-4896-96b4-3c3e9d2d98d7" providerId="ADAL" clId="{A01B016C-8056-4AE7-8701-5B5426D2E248}" dt="2022-02-28T16:24:55.554" v="741" actId="26606"/>
          <ac:grpSpMkLst>
            <pc:docMk/>
            <pc:sldMk cId="1778235347" sldId="332"/>
            <ac:grpSpMk id="27" creationId="{08BCF048-8940-4354-B9EC-5AD74E283CE3}"/>
          </ac:grpSpMkLst>
        </pc:grpChg>
        <pc:graphicFrameChg chg="add mod ord modGraphic">
          <ac:chgData name="Barrington, Christina" userId="abcf996e-05b3-4896-96b4-3c3e9d2d98d7" providerId="ADAL" clId="{A01B016C-8056-4AE7-8701-5B5426D2E248}" dt="2022-02-28T16:26:37.623" v="746"/>
          <ac:graphicFrameMkLst>
            <pc:docMk/>
            <pc:sldMk cId="1778235347" sldId="332"/>
            <ac:graphicFrameMk id="5" creationId="{4FEC5341-018C-4C77-8913-65B7835BEDF3}"/>
          </ac:graphicFrameMkLst>
        </pc:graphicFrameChg>
      </pc:sldChg>
      <pc:sldChg chg="delSp modSp add mod setBg delDesignElem">
        <pc:chgData name="Barrington, Christina" userId="abcf996e-05b3-4896-96b4-3c3e9d2d98d7" providerId="ADAL" clId="{A01B016C-8056-4AE7-8701-5B5426D2E248}" dt="2022-03-15T20:12:56.050" v="1339" actId="20577"/>
        <pc:sldMkLst>
          <pc:docMk/>
          <pc:sldMk cId="308355226" sldId="333"/>
        </pc:sldMkLst>
        <pc:spChg chg="mod">
          <ac:chgData name="Barrington, Christina" userId="abcf996e-05b3-4896-96b4-3c3e9d2d98d7" providerId="ADAL" clId="{A01B016C-8056-4AE7-8701-5B5426D2E248}" dt="2022-03-15T20:12:56.050" v="1339" actId="20577"/>
          <ac:spMkLst>
            <pc:docMk/>
            <pc:sldMk cId="308355226" sldId="333"/>
            <ac:spMk id="2" creationId="{00000000-0000-0000-0000-000000000000}"/>
          </ac:spMkLst>
        </pc:spChg>
        <pc:spChg chg="del">
          <ac:chgData name="Barrington, Christina" userId="abcf996e-05b3-4896-96b4-3c3e9d2d98d7" providerId="ADAL" clId="{A01B016C-8056-4AE7-8701-5B5426D2E248}" dt="2022-02-28T16:30:03.598" v="1087"/>
          <ac:spMkLst>
            <pc:docMk/>
            <pc:sldMk cId="308355226" sldId="333"/>
            <ac:spMk id="41" creationId="{F9ED434F-8767-46CC-B26B-5AF62FF01E66}"/>
          </ac:spMkLst>
        </pc:spChg>
        <pc:grpChg chg="del">
          <ac:chgData name="Barrington, Christina" userId="abcf996e-05b3-4896-96b4-3c3e9d2d98d7" providerId="ADAL" clId="{A01B016C-8056-4AE7-8701-5B5426D2E248}" dt="2022-02-28T16:30:03.598" v="1087"/>
          <ac:grpSpMkLst>
            <pc:docMk/>
            <pc:sldMk cId="308355226" sldId="333"/>
            <ac:grpSpMk id="37" creationId="{2F448CB3-7B4F-45D7-B7C0-DF553DF61453}"/>
          </ac:grpSpMkLst>
        </pc:grpChg>
        <pc:graphicFrameChg chg="mod">
          <ac:chgData name="Barrington, Christina" userId="abcf996e-05b3-4896-96b4-3c3e9d2d98d7" providerId="ADAL" clId="{A01B016C-8056-4AE7-8701-5B5426D2E248}" dt="2022-02-28T16:31:37.053" v="1297" actId="20577"/>
          <ac:graphicFrameMkLst>
            <pc:docMk/>
            <pc:sldMk cId="308355226" sldId="333"/>
            <ac:graphicFrameMk id="5" creationId="{4FEC5341-018C-4C77-8913-65B7835BEDF3}"/>
          </ac:graphicFrameMkLst>
        </pc:graphicFrameChg>
      </pc:sldChg>
      <pc:sldChg chg="addSp modSp new del mod modClrScheme chgLayout">
        <pc:chgData name="Barrington, Christina" userId="abcf996e-05b3-4896-96b4-3c3e9d2d98d7" providerId="ADAL" clId="{A01B016C-8056-4AE7-8701-5B5426D2E248}" dt="2022-03-15T20:17:25.777" v="1665" actId="2696"/>
        <pc:sldMkLst>
          <pc:docMk/>
          <pc:sldMk cId="3205044445" sldId="334"/>
        </pc:sldMkLst>
        <pc:spChg chg="mod ord">
          <ac:chgData name="Barrington, Christina" userId="abcf996e-05b3-4896-96b4-3c3e9d2d98d7" providerId="ADAL" clId="{A01B016C-8056-4AE7-8701-5B5426D2E248}" dt="2022-03-15T20:14:51.541" v="1366" actId="700"/>
          <ac:spMkLst>
            <pc:docMk/>
            <pc:sldMk cId="3205044445" sldId="334"/>
            <ac:spMk id="2" creationId="{5BB5BBB4-0913-4C06-94F6-C069E09AA1A2}"/>
          </ac:spMkLst>
        </pc:spChg>
        <pc:spChg chg="add mod ord">
          <ac:chgData name="Barrington, Christina" userId="abcf996e-05b3-4896-96b4-3c3e9d2d98d7" providerId="ADAL" clId="{A01B016C-8056-4AE7-8701-5B5426D2E248}" dt="2022-03-15T20:17:19.344" v="1664" actId="20577"/>
          <ac:spMkLst>
            <pc:docMk/>
            <pc:sldMk cId="3205044445" sldId="334"/>
            <ac:spMk id="3" creationId="{897D425E-8DE7-4174-A525-0EAB46E20F40}"/>
          </ac:spMkLst>
        </pc:spChg>
      </pc:sldChg>
      <pc:sldChg chg="add">
        <pc:chgData name="Barrington, Christina" userId="abcf996e-05b3-4896-96b4-3c3e9d2d98d7" providerId="ADAL" clId="{A01B016C-8056-4AE7-8701-5B5426D2E248}" dt="2022-03-15T20:17:31.179" v="1666"/>
        <pc:sldMkLst>
          <pc:docMk/>
          <pc:sldMk cId="4009907242" sldId="334"/>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F3BB6-6F15-469B-B511-08998E7093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63768C-F523-4B60-9163-1D4AF52F6951}">
      <dgm:prSet/>
      <dgm:spPr/>
      <dgm:t>
        <a:bodyPr/>
        <a:lstStyle/>
        <a:p>
          <a:r>
            <a:rPr lang="en-US" dirty="0"/>
            <a:t>English 10 – Information Texts</a:t>
          </a:r>
        </a:p>
      </dgm:t>
    </dgm:pt>
    <dgm:pt modelId="{985E30B6-2090-42CD-8FBF-0CACD7CDE5B9}" type="parTrans" cxnId="{04F42082-52C5-49C2-90D3-F45D0299FECA}">
      <dgm:prSet/>
      <dgm:spPr/>
      <dgm:t>
        <a:bodyPr/>
        <a:lstStyle/>
        <a:p>
          <a:endParaRPr lang="en-US"/>
        </a:p>
      </dgm:t>
    </dgm:pt>
    <dgm:pt modelId="{EC37E21F-46C2-4504-B223-C18D8687330B}" type="sibTrans" cxnId="{04F42082-52C5-49C2-90D3-F45D0299FECA}">
      <dgm:prSet/>
      <dgm:spPr/>
      <dgm:t>
        <a:bodyPr/>
        <a:lstStyle/>
        <a:p>
          <a:endParaRPr lang="en-US"/>
        </a:p>
      </dgm:t>
    </dgm:pt>
    <dgm:pt modelId="{AE684ADF-F6AE-499F-81D5-DFA54D6B1E3C}">
      <dgm:prSet/>
      <dgm:spPr/>
      <dgm:t>
        <a:bodyPr/>
        <a:lstStyle/>
        <a:p>
          <a:r>
            <a:rPr lang="en-US" dirty="0"/>
            <a:t>Math Course #1 </a:t>
          </a:r>
        </a:p>
        <a:p>
          <a:r>
            <a:rPr lang="en-US" dirty="0"/>
            <a:t>(GMF or NRF)</a:t>
          </a:r>
        </a:p>
      </dgm:t>
    </dgm:pt>
    <dgm:pt modelId="{0866FD77-017F-4548-8290-314B1499B4F1}" type="parTrans" cxnId="{578152D8-3D5C-4FD6-8D5D-393C14B9B1FE}">
      <dgm:prSet/>
      <dgm:spPr/>
      <dgm:t>
        <a:bodyPr/>
        <a:lstStyle/>
        <a:p>
          <a:endParaRPr lang="en-US"/>
        </a:p>
      </dgm:t>
    </dgm:pt>
    <dgm:pt modelId="{B358FF7B-F381-4620-9A6A-1FE4F63AF706}" type="sibTrans" cxnId="{578152D8-3D5C-4FD6-8D5D-393C14B9B1FE}">
      <dgm:prSet/>
      <dgm:spPr/>
      <dgm:t>
        <a:bodyPr/>
        <a:lstStyle/>
        <a:p>
          <a:endParaRPr lang="en-US"/>
        </a:p>
      </dgm:t>
    </dgm:pt>
    <dgm:pt modelId="{1281BC2B-44DC-422F-BB9E-99588C6D7E31}">
      <dgm:prSet/>
      <dgm:spPr/>
      <dgm:t>
        <a:bodyPr/>
        <a:lstStyle/>
        <a:p>
          <a:r>
            <a:rPr lang="en-US"/>
            <a:t>PIF 10(semester long)</a:t>
          </a:r>
        </a:p>
      </dgm:t>
    </dgm:pt>
    <dgm:pt modelId="{19B76C8C-5C95-4341-BE4E-8F5ED572A4D5}" type="parTrans" cxnId="{0AAF7A64-9269-4740-980B-47998627471C}">
      <dgm:prSet/>
      <dgm:spPr/>
      <dgm:t>
        <a:bodyPr/>
        <a:lstStyle/>
        <a:p>
          <a:endParaRPr lang="en-US"/>
        </a:p>
      </dgm:t>
    </dgm:pt>
    <dgm:pt modelId="{E7B2F813-C363-4F56-81DE-6D8E8B84699B}" type="sibTrans" cxnId="{0AAF7A64-9269-4740-980B-47998627471C}">
      <dgm:prSet/>
      <dgm:spPr/>
      <dgm:t>
        <a:bodyPr/>
        <a:lstStyle/>
        <a:p>
          <a:endParaRPr lang="en-US"/>
        </a:p>
      </dgm:t>
    </dgm:pt>
    <dgm:pt modelId="{96268F26-6758-4AE6-BCB0-189095D45B78}">
      <dgm:prSet/>
      <dgm:spPr/>
      <dgm:t>
        <a:bodyPr/>
        <a:lstStyle/>
        <a:p>
          <a:r>
            <a:rPr lang="en-US" dirty="0"/>
            <a:t>Social Studies 10 (semester long)</a:t>
          </a:r>
        </a:p>
      </dgm:t>
    </dgm:pt>
    <dgm:pt modelId="{2F7FFEC3-F00B-4E34-AEB2-92AE6DCCDC1C}" type="parTrans" cxnId="{31142ADF-9AC5-450B-A38F-5D04A18E1846}">
      <dgm:prSet/>
      <dgm:spPr/>
      <dgm:t>
        <a:bodyPr/>
        <a:lstStyle/>
        <a:p>
          <a:endParaRPr lang="en-US"/>
        </a:p>
      </dgm:t>
    </dgm:pt>
    <dgm:pt modelId="{E4FE1454-9C98-4252-8C66-66C02FCCE761}" type="sibTrans" cxnId="{31142ADF-9AC5-450B-A38F-5D04A18E1846}">
      <dgm:prSet/>
      <dgm:spPr/>
      <dgm:t>
        <a:bodyPr/>
        <a:lstStyle/>
        <a:p>
          <a:endParaRPr lang="en-US"/>
        </a:p>
      </dgm:t>
    </dgm:pt>
    <dgm:pt modelId="{32FBE90B-BB57-4409-BDA1-8F13D3828440}">
      <dgm:prSet/>
      <dgm:spPr/>
      <dgm:t>
        <a:bodyPr/>
        <a:lstStyle/>
        <a:p>
          <a:r>
            <a:rPr lang="en-US" dirty="0"/>
            <a:t>Broad Based Technology 10 (semester long)</a:t>
          </a:r>
        </a:p>
      </dgm:t>
    </dgm:pt>
    <dgm:pt modelId="{62DEB0BA-8716-4399-9C8B-5D8F40F5ED2F}" type="parTrans" cxnId="{24777435-CD03-4592-A1CC-876D2C1BC8C0}">
      <dgm:prSet/>
      <dgm:spPr/>
      <dgm:t>
        <a:bodyPr/>
        <a:lstStyle/>
        <a:p>
          <a:endParaRPr lang="en-US"/>
        </a:p>
      </dgm:t>
    </dgm:pt>
    <dgm:pt modelId="{8FE4C69A-FE10-46DB-816F-00C1BFA2112C}" type="sibTrans" cxnId="{24777435-CD03-4592-A1CC-876D2C1BC8C0}">
      <dgm:prSet/>
      <dgm:spPr/>
      <dgm:t>
        <a:bodyPr/>
        <a:lstStyle/>
        <a:p>
          <a:endParaRPr lang="en-US"/>
        </a:p>
      </dgm:t>
    </dgm:pt>
    <dgm:pt modelId="{2FA36B24-1DFD-4501-A3C1-2918D72E2EA7}">
      <dgm:prSet/>
      <dgm:spPr/>
      <dgm:t>
        <a:bodyPr/>
        <a:lstStyle/>
        <a:p>
          <a:r>
            <a:rPr lang="en-US" dirty="0"/>
            <a:t>Elective Course</a:t>
          </a:r>
        </a:p>
      </dgm:t>
    </dgm:pt>
    <dgm:pt modelId="{8C42FAF3-737B-48B3-AE82-003887C47066}" type="parTrans" cxnId="{40D76FC6-4CCC-44B9-8BF8-50968B9A0478}">
      <dgm:prSet/>
      <dgm:spPr/>
      <dgm:t>
        <a:bodyPr/>
        <a:lstStyle/>
        <a:p>
          <a:endParaRPr lang="en-US"/>
        </a:p>
      </dgm:t>
    </dgm:pt>
    <dgm:pt modelId="{BC4EF7F6-7CB4-4CB8-A09B-D50736C3589B}" type="sibTrans" cxnId="{40D76FC6-4CCC-44B9-8BF8-50968B9A0478}">
      <dgm:prSet/>
      <dgm:spPr/>
      <dgm:t>
        <a:bodyPr/>
        <a:lstStyle/>
        <a:p>
          <a:endParaRPr lang="en-US"/>
        </a:p>
      </dgm:t>
    </dgm:pt>
    <dgm:pt modelId="{01A06921-5663-450E-B861-F23E0B55A1D3}">
      <dgm:prSet/>
      <dgm:spPr/>
      <dgm:t>
        <a:bodyPr/>
        <a:lstStyle/>
        <a:p>
          <a:r>
            <a:rPr lang="en-US" dirty="0"/>
            <a:t>Alternates x2 </a:t>
          </a:r>
        </a:p>
        <a:p>
          <a:r>
            <a:rPr lang="en-US" dirty="0"/>
            <a:t>(Used if first choices are FULL)</a:t>
          </a:r>
        </a:p>
      </dgm:t>
    </dgm:pt>
    <dgm:pt modelId="{B66FD25E-7492-4943-ADC3-E79B8AA0FA7D}" type="parTrans" cxnId="{1DA62A07-B1A9-4BBC-8E03-A719EC5301F2}">
      <dgm:prSet/>
      <dgm:spPr/>
      <dgm:t>
        <a:bodyPr/>
        <a:lstStyle/>
        <a:p>
          <a:endParaRPr lang="en-US"/>
        </a:p>
      </dgm:t>
    </dgm:pt>
    <dgm:pt modelId="{DF1D3065-F1C5-42C4-B34F-85426995CF6E}" type="sibTrans" cxnId="{1DA62A07-B1A9-4BBC-8E03-A719EC5301F2}">
      <dgm:prSet/>
      <dgm:spPr/>
      <dgm:t>
        <a:bodyPr/>
        <a:lstStyle/>
        <a:p>
          <a:endParaRPr lang="en-US"/>
        </a:p>
      </dgm:t>
    </dgm:pt>
    <dgm:pt modelId="{B14A54F3-E957-4AF7-8D14-932C404F533C}">
      <dgm:prSet/>
      <dgm:spPr/>
      <dgm:t>
        <a:bodyPr/>
        <a:lstStyle/>
        <a:p>
          <a:r>
            <a:rPr lang="en-US" u="none" dirty="0"/>
            <a:t>Elective Course</a:t>
          </a:r>
        </a:p>
      </dgm:t>
    </dgm:pt>
    <dgm:pt modelId="{F0DADFA7-5023-4F7F-B784-84A70AA25AE0}" type="sibTrans" cxnId="{49729D33-9398-451F-8E78-869164FCC986}">
      <dgm:prSet/>
      <dgm:spPr/>
      <dgm:t>
        <a:bodyPr/>
        <a:lstStyle/>
        <a:p>
          <a:endParaRPr lang="en-US"/>
        </a:p>
      </dgm:t>
    </dgm:pt>
    <dgm:pt modelId="{52F1532B-E9FE-46F9-967B-477C5A5A9287}" type="parTrans" cxnId="{49729D33-9398-451F-8E78-869164FCC986}">
      <dgm:prSet/>
      <dgm:spPr/>
      <dgm:t>
        <a:bodyPr/>
        <a:lstStyle/>
        <a:p>
          <a:endParaRPr lang="en-US"/>
        </a:p>
      </dgm:t>
    </dgm:pt>
    <dgm:pt modelId="{A354F810-694B-4260-B86D-C601073EDA6A}">
      <dgm:prSet/>
      <dgm:spPr/>
      <dgm:t>
        <a:bodyPr/>
        <a:lstStyle/>
        <a:p>
          <a:r>
            <a:rPr lang="en-US" u="none" dirty="0"/>
            <a:t>English 10 – Literary Texts</a:t>
          </a:r>
        </a:p>
      </dgm:t>
    </dgm:pt>
    <dgm:pt modelId="{8B3A424F-9AE5-44DC-AB8B-142E98C54907}" type="sibTrans" cxnId="{FE1618D5-8714-4073-93A7-EA0D4AC8739D}">
      <dgm:prSet/>
      <dgm:spPr/>
      <dgm:t>
        <a:bodyPr/>
        <a:lstStyle/>
        <a:p>
          <a:endParaRPr lang="en-US"/>
        </a:p>
      </dgm:t>
    </dgm:pt>
    <dgm:pt modelId="{CED7C8F5-DE5C-4172-BE3E-A22EA37D59F1}" type="parTrans" cxnId="{FE1618D5-8714-4073-93A7-EA0D4AC8739D}">
      <dgm:prSet/>
      <dgm:spPr/>
      <dgm:t>
        <a:bodyPr/>
        <a:lstStyle/>
        <a:p>
          <a:endParaRPr lang="en-US"/>
        </a:p>
      </dgm:t>
    </dgm:pt>
    <dgm:pt modelId="{ADAFF570-7A81-4C22-A2F8-F8AFCADBBFCD}">
      <dgm:prSet/>
      <dgm:spPr/>
      <dgm:t>
        <a:bodyPr/>
        <a:lstStyle/>
        <a:p>
          <a:r>
            <a:rPr lang="en-US" dirty="0"/>
            <a:t>Elective Course</a:t>
          </a:r>
        </a:p>
      </dgm:t>
    </dgm:pt>
    <dgm:pt modelId="{D6024712-D494-444E-96CB-7EFF913D5CA5}" type="parTrans" cxnId="{C1452D22-50D2-4D3F-9A5F-595A74969E1B}">
      <dgm:prSet/>
      <dgm:spPr/>
      <dgm:t>
        <a:bodyPr/>
        <a:lstStyle/>
        <a:p>
          <a:endParaRPr lang="en-US"/>
        </a:p>
      </dgm:t>
    </dgm:pt>
    <dgm:pt modelId="{BE045274-7890-4EF1-ADBF-A06EA7007DFA}" type="sibTrans" cxnId="{C1452D22-50D2-4D3F-9A5F-595A74969E1B}">
      <dgm:prSet/>
      <dgm:spPr/>
      <dgm:t>
        <a:bodyPr/>
        <a:lstStyle/>
        <a:p>
          <a:endParaRPr lang="en-US"/>
        </a:p>
      </dgm:t>
    </dgm:pt>
    <dgm:pt modelId="{A3C4FBE2-96C1-47C7-8FD9-BC66E2A01C22}">
      <dgm:prSet/>
      <dgm:spPr/>
      <dgm:t>
        <a:bodyPr/>
        <a:lstStyle/>
        <a:p>
          <a:r>
            <a:rPr lang="en-US" dirty="0"/>
            <a:t>Math Course #2</a:t>
          </a:r>
        </a:p>
        <a:p>
          <a:r>
            <a:rPr lang="en-US" dirty="0"/>
            <a:t>(NRF or Foundations 110 or Finance Math 110</a:t>
          </a:r>
        </a:p>
      </dgm:t>
    </dgm:pt>
    <dgm:pt modelId="{D68BFAE3-D46D-4064-8115-B3B1B847965A}" type="parTrans" cxnId="{DD68F116-62BC-4E8F-A76A-A4839B2F6C8E}">
      <dgm:prSet/>
      <dgm:spPr/>
      <dgm:t>
        <a:bodyPr/>
        <a:lstStyle/>
        <a:p>
          <a:endParaRPr lang="en-US"/>
        </a:p>
      </dgm:t>
    </dgm:pt>
    <dgm:pt modelId="{769E924C-97AB-47EC-96AC-0B5BDD4B1515}" type="sibTrans" cxnId="{DD68F116-62BC-4E8F-A76A-A4839B2F6C8E}">
      <dgm:prSet/>
      <dgm:spPr/>
      <dgm:t>
        <a:bodyPr/>
        <a:lstStyle/>
        <a:p>
          <a:endParaRPr lang="en-US"/>
        </a:p>
      </dgm:t>
    </dgm:pt>
    <dgm:pt modelId="{E399D5E4-8155-43EE-9BA2-4F17FDA76A77}" type="pres">
      <dgm:prSet presAssocID="{4DCF3BB6-6F15-469B-B511-08998E709306}" presName="diagram" presStyleCnt="0">
        <dgm:presLayoutVars>
          <dgm:dir/>
          <dgm:resizeHandles val="exact"/>
        </dgm:presLayoutVars>
      </dgm:prSet>
      <dgm:spPr/>
    </dgm:pt>
    <dgm:pt modelId="{793813C3-13C9-4ADD-80F3-EA494DF164F9}" type="pres">
      <dgm:prSet presAssocID="{A354F810-694B-4260-B86D-C601073EDA6A}" presName="node" presStyleLbl="node1" presStyleIdx="0" presStyleCnt="11">
        <dgm:presLayoutVars>
          <dgm:bulletEnabled val="1"/>
        </dgm:presLayoutVars>
      </dgm:prSet>
      <dgm:spPr/>
    </dgm:pt>
    <dgm:pt modelId="{77A998A2-F88A-4FBC-B0CC-1EC8A1C58094}" type="pres">
      <dgm:prSet presAssocID="{8B3A424F-9AE5-44DC-AB8B-142E98C54907}" presName="sibTrans" presStyleCnt="0"/>
      <dgm:spPr/>
    </dgm:pt>
    <dgm:pt modelId="{544EF608-FC04-48C7-9045-1C5D325E09C3}" type="pres">
      <dgm:prSet presAssocID="{9163768C-F523-4B60-9163-1D4AF52F6951}" presName="node" presStyleLbl="node1" presStyleIdx="1" presStyleCnt="11">
        <dgm:presLayoutVars>
          <dgm:bulletEnabled val="1"/>
        </dgm:presLayoutVars>
      </dgm:prSet>
      <dgm:spPr/>
    </dgm:pt>
    <dgm:pt modelId="{C679D7FE-9B6B-471F-9617-47EA71025C73}" type="pres">
      <dgm:prSet presAssocID="{EC37E21F-46C2-4504-B223-C18D8687330B}" presName="sibTrans" presStyleCnt="0"/>
      <dgm:spPr/>
    </dgm:pt>
    <dgm:pt modelId="{D838530C-0C97-497C-BD12-EFD3A158135E}" type="pres">
      <dgm:prSet presAssocID="{AE684ADF-F6AE-499F-81D5-DFA54D6B1E3C}" presName="node" presStyleLbl="node1" presStyleIdx="2" presStyleCnt="11">
        <dgm:presLayoutVars>
          <dgm:bulletEnabled val="1"/>
        </dgm:presLayoutVars>
      </dgm:prSet>
      <dgm:spPr/>
    </dgm:pt>
    <dgm:pt modelId="{46339190-A58B-4788-B6F2-41763B94C704}" type="pres">
      <dgm:prSet presAssocID="{B358FF7B-F381-4620-9A6A-1FE4F63AF706}" presName="sibTrans" presStyleCnt="0"/>
      <dgm:spPr/>
    </dgm:pt>
    <dgm:pt modelId="{0CB5BCB0-062B-4724-A435-6D9DADE8F521}" type="pres">
      <dgm:prSet presAssocID="{1281BC2B-44DC-422F-BB9E-99588C6D7E31}" presName="node" presStyleLbl="node1" presStyleIdx="3" presStyleCnt="11" custLinFactY="14259" custLinFactNeighborX="-48971" custLinFactNeighborY="100000">
        <dgm:presLayoutVars>
          <dgm:bulletEnabled val="1"/>
        </dgm:presLayoutVars>
      </dgm:prSet>
      <dgm:spPr/>
    </dgm:pt>
    <dgm:pt modelId="{BE670937-2DCB-4508-B6D1-DA95A3C638A4}" type="pres">
      <dgm:prSet presAssocID="{E7B2F813-C363-4F56-81DE-6D8E8B84699B}" presName="sibTrans" presStyleCnt="0"/>
      <dgm:spPr/>
    </dgm:pt>
    <dgm:pt modelId="{66FF139F-163B-4FD3-A174-68890F3307D8}" type="pres">
      <dgm:prSet presAssocID="{96268F26-6758-4AE6-BCB0-189095D45B78}" presName="node" presStyleLbl="node1" presStyleIdx="4" presStyleCnt="11" custLinFactNeighborX="55253" custLinFactNeighborY="-2408">
        <dgm:presLayoutVars>
          <dgm:bulletEnabled val="1"/>
        </dgm:presLayoutVars>
      </dgm:prSet>
      <dgm:spPr/>
    </dgm:pt>
    <dgm:pt modelId="{BBDA7726-C43A-40D6-B595-1A706C72514C}" type="pres">
      <dgm:prSet presAssocID="{E4FE1454-9C98-4252-8C66-66C02FCCE761}" presName="sibTrans" presStyleCnt="0"/>
      <dgm:spPr/>
    </dgm:pt>
    <dgm:pt modelId="{8AEBAC79-5BD7-4A53-8A83-A7B6EA82758F}" type="pres">
      <dgm:prSet presAssocID="{32FBE90B-BB57-4409-BDA1-8F13D3828440}" presName="node" presStyleLbl="node1" presStyleIdx="5" presStyleCnt="11" custLinFactNeighborX="60271" custLinFactNeighborY="-2408">
        <dgm:presLayoutVars>
          <dgm:bulletEnabled val="1"/>
        </dgm:presLayoutVars>
      </dgm:prSet>
      <dgm:spPr/>
    </dgm:pt>
    <dgm:pt modelId="{C111B73F-CA9A-42E3-9F31-44EA991612E9}" type="pres">
      <dgm:prSet presAssocID="{8FE4C69A-FE10-46DB-816F-00C1BFA2112C}" presName="sibTrans" presStyleCnt="0"/>
      <dgm:spPr/>
    </dgm:pt>
    <dgm:pt modelId="{A574C070-1B7F-4B15-9946-003118D0A29C}" type="pres">
      <dgm:prSet presAssocID="{B14A54F3-E957-4AF7-8D14-932C404F533C}" presName="node" presStyleLbl="node1" presStyleIdx="6" presStyleCnt="11" custLinFactX="-9368" custLinFactY="11792" custLinFactNeighborX="-100000" custLinFactNeighborY="100000">
        <dgm:presLayoutVars>
          <dgm:bulletEnabled val="1"/>
        </dgm:presLayoutVars>
      </dgm:prSet>
      <dgm:spPr/>
    </dgm:pt>
    <dgm:pt modelId="{9F7717EF-F804-4652-839C-BB02393FA074}" type="pres">
      <dgm:prSet presAssocID="{F0DADFA7-5023-4F7F-B784-84A70AA25AE0}" presName="sibTrans" presStyleCnt="0"/>
      <dgm:spPr/>
    </dgm:pt>
    <dgm:pt modelId="{C4AEA2C4-3CCC-4471-B3CA-8E212716D091}" type="pres">
      <dgm:prSet presAssocID="{2FA36B24-1DFD-4501-A3C1-2918D72E2EA7}" presName="node" presStyleLbl="node1" presStyleIdx="7" presStyleCnt="11" custLinFactX="-8610" custLinFactY="11792" custLinFactNeighborX="-100000" custLinFactNeighborY="100000">
        <dgm:presLayoutVars>
          <dgm:bulletEnabled val="1"/>
        </dgm:presLayoutVars>
      </dgm:prSet>
      <dgm:spPr/>
    </dgm:pt>
    <dgm:pt modelId="{5BA884F3-D0D4-4AE1-A137-0C15DAB119B5}" type="pres">
      <dgm:prSet presAssocID="{BC4EF7F6-7CB4-4CB8-A09B-D50736C3589B}" presName="sibTrans" presStyleCnt="0"/>
      <dgm:spPr/>
    </dgm:pt>
    <dgm:pt modelId="{15DDCAEF-4C48-41ED-A2BD-FBBA2E57AA03}" type="pres">
      <dgm:prSet presAssocID="{01A06921-5663-450E-B861-F23E0B55A1D3}" presName="node" presStyleLbl="node1" presStyleIdx="8" presStyleCnt="11" custLinFactX="100000" custLinFactNeighborX="175126" custLinFactNeighborY="-4875">
        <dgm:presLayoutVars>
          <dgm:bulletEnabled val="1"/>
        </dgm:presLayoutVars>
      </dgm:prSet>
      <dgm:spPr/>
    </dgm:pt>
    <dgm:pt modelId="{F9ECD92E-BA09-4909-B10F-278626DF5752}" type="pres">
      <dgm:prSet presAssocID="{DF1D3065-F1C5-42C4-B34F-85426995CF6E}" presName="sibTrans" presStyleCnt="0"/>
      <dgm:spPr/>
    </dgm:pt>
    <dgm:pt modelId="{E1EFE23C-D14D-4EA0-8075-928BB6B332A9}" type="pres">
      <dgm:prSet presAssocID="{ADAFF570-7A81-4C22-A2F8-F8AFCADBBFCD}" presName="node" presStyleLbl="node1" presStyleIdx="9" presStyleCnt="11" custLinFactX="-100000" custLinFactNeighborX="-173844" custLinFactNeighborY="-4875">
        <dgm:presLayoutVars>
          <dgm:bulletEnabled val="1"/>
        </dgm:presLayoutVars>
      </dgm:prSet>
      <dgm:spPr/>
    </dgm:pt>
    <dgm:pt modelId="{37895190-5AA8-4C1A-BEBE-EB47C92CF7FC}" type="pres">
      <dgm:prSet presAssocID="{BE045274-7890-4EF1-ADBF-A06EA7007DFA}" presName="sibTrans" presStyleCnt="0"/>
      <dgm:spPr/>
    </dgm:pt>
    <dgm:pt modelId="{8F995064-F077-4F87-93EA-F234D8D44F63}" type="pres">
      <dgm:prSet presAssocID="{A3C4FBE2-96C1-47C7-8FD9-BC66E2A01C22}" presName="node" presStyleLbl="node1" presStyleIdx="10" presStyleCnt="11" custLinFactY="-100000" custLinFactNeighborX="53968" custLinFactNeighborY="-133873">
        <dgm:presLayoutVars>
          <dgm:bulletEnabled val="1"/>
        </dgm:presLayoutVars>
      </dgm:prSet>
      <dgm:spPr/>
    </dgm:pt>
  </dgm:ptLst>
  <dgm:cxnLst>
    <dgm:cxn modelId="{1DA62A07-B1A9-4BBC-8E03-A719EC5301F2}" srcId="{4DCF3BB6-6F15-469B-B511-08998E709306}" destId="{01A06921-5663-450E-B861-F23E0B55A1D3}" srcOrd="8" destOrd="0" parTransId="{B66FD25E-7492-4943-ADC3-E79B8AA0FA7D}" sibTransId="{DF1D3065-F1C5-42C4-B34F-85426995CF6E}"/>
    <dgm:cxn modelId="{DD68F116-62BC-4E8F-A76A-A4839B2F6C8E}" srcId="{4DCF3BB6-6F15-469B-B511-08998E709306}" destId="{A3C4FBE2-96C1-47C7-8FD9-BC66E2A01C22}" srcOrd="10" destOrd="0" parTransId="{D68BFAE3-D46D-4064-8115-B3B1B847965A}" sibTransId="{769E924C-97AB-47EC-96AC-0B5BDD4B1515}"/>
    <dgm:cxn modelId="{51ABC617-4FA7-4AAB-993C-7D451CCE44E5}" type="presOf" srcId="{ADAFF570-7A81-4C22-A2F8-F8AFCADBBFCD}" destId="{E1EFE23C-D14D-4EA0-8075-928BB6B332A9}" srcOrd="0" destOrd="0" presId="urn:microsoft.com/office/officeart/2005/8/layout/default"/>
    <dgm:cxn modelId="{C1452D22-50D2-4D3F-9A5F-595A74969E1B}" srcId="{4DCF3BB6-6F15-469B-B511-08998E709306}" destId="{ADAFF570-7A81-4C22-A2F8-F8AFCADBBFCD}" srcOrd="9" destOrd="0" parTransId="{D6024712-D494-444E-96CB-7EFF913D5CA5}" sibTransId="{BE045274-7890-4EF1-ADBF-A06EA7007DFA}"/>
    <dgm:cxn modelId="{1E891E2B-7497-47E3-9FAB-71E463CB499E}" type="presOf" srcId="{01A06921-5663-450E-B861-F23E0B55A1D3}" destId="{15DDCAEF-4C48-41ED-A2BD-FBBA2E57AA03}" srcOrd="0" destOrd="0" presId="urn:microsoft.com/office/officeart/2005/8/layout/default"/>
    <dgm:cxn modelId="{49729D33-9398-451F-8E78-869164FCC986}" srcId="{4DCF3BB6-6F15-469B-B511-08998E709306}" destId="{B14A54F3-E957-4AF7-8D14-932C404F533C}" srcOrd="6" destOrd="0" parTransId="{52F1532B-E9FE-46F9-967B-477C5A5A9287}" sibTransId="{F0DADFA7-5023-4F7F-B784-84A70AA25AE0}"/>
    <dgm:cxn modelId="{24777435-CD03-4592-A1CC-876D2C1BC8C0}" srcId="{4DCF3BB6-6F15-469B-B511-08998E709306}" destId="{32FBE90B-BB57-4409-BDA1-8F13D3828440}" srcOrd="5" destOrd="0" parTransId="{62DEB0BA-8716-4399-9C8B-5D8F40F5ED2F}" sibTransId="{8FE4C69A-FE10-46DB-816F-00C1BFA2112C}"/>
    <dgm:cxn modelId="{0AAF7A64-9269-4740-980B-47998627471C}" srcId="{4DCF3BB6-6F15-469B-B511-08998E709306}" destId="{1281BC2B-44DC-422F-BB9E-99588C6D7E31}" srcOrd="3" destOrd="0" parTransId="{19B76C8C-5C95-4341-BE4E-8F5ED572A4D5}" sibTransId="{E7B2F813-C363-4F56-81DE-6D8E8B84699B}"/>
    <dgm:cxn modelId="{BFF1316B-712B-4989-A749-EF91C79E94B6}" type="presOf" srcId="{A354F810-694B-4260-B86D-C601073EDA6A}" destId="{793813C3-13C9-4ADD-80F3-EA494DF164F9}" srcOrd="0" destOrd="0" presId="urn:microsoft.com/office/officeart/2005/8/layout/default"/>
    <dgm:cxn modelId="{06333779-DA2E-470F-A3D7-74720F70C4D2}" type="presOf" srcId="{2FA36B24-1DFD-4501-A3C1-2918D72E2EA7}" destId="{C4AEA2C4-3CCC-4471-B3CA-8E212716D091}" srcOrd="0" destOrd="0" presId="urn:microsoft.com/office/officeart/2005/8/layout/default"/>
    <dgm:cxn modelId="{26E89D79-9BB2-4BA2-ABA3-BD02D89543B1}" type="presOf" srcId="{1281BC2B-44DC-422F-BB9E-99588C6D7E31}" destId="{0CB5BCB0-062B-4724-A435-6D9DADE8F521}" srcOrd="0" destOrd="0" presId="urn:microsoft.com/office/officeart/2005/8/layout/default"/>
    <dgm:cxn modelId="{8C3F465A-F321-41FD-AEC5-035AB71B5A13}" type="presOf" srcId="{9163768C-F523-4B60-9163-1D4AF52F6951}" destId="{544EF608-FC04-48C7-9045-1C5D325E09C3}" srcOrd="0" destOrd="0" presId="urn:microsoft.com/office/officeart/2005/8/layout/default"/>
    <dgm:cxn modelId="{9E8BC87A-BC9E-4697-87E7-CAD22BE3A79E}" type="presOf" srcId="{4DCF3BB6-6F15-469B-B511-08998E709306}" destId="{E399D5E4-8155-43EE-9BA2-4F17FDA76A77}" srcOrd="0" destOrd="0" presId="urn:microsoft.com/office/officeart/2005/8/layout/default"/>
    <dgm:cxn modelId="{04F42082-52C5-49C2-90D3-F45D0299FECA}" srcId="{4DCF3BB6-6F15-469B-B511-08998E709306}" destId="{9163768C-F523-4B60-9163-1D4AF52F6951}" srcOrd="1" destOrd="0" parTransId="{985E30B6-2090-42CD-8FBF-0CACD7CDE5B9}" sibTransId="{EC37E21F-46C2-4504-B223-C18D8687330B}"/>
    <dgm:cxn modelId="{41369683-0F8B-40D4-9A7C-08780C877B5C}" type="presOf" srcId="{32FBE90B-BB57-4409-BDA1-8F13D3828440}" destId="{8AEBAC79-5BD7-4A53-8A83-A7B6EA82758F}" srcOrd="0" destOrd="0" presId="urn:microsoft.com/office/officeart/2005/8/layout/default"/>
    <dgm:cxn modelId="{3B90A58D-D9BC-4889-B6FD-FC94DD734B48}" type="presOf" srcId="{A3C4FBE2-96C1-47C7-8FD9-BC66E2A01C22}" destId="{8F995064-F077-4F87-93EA-F234D8D44F63}" srcOrd="0" destOrd="0" presId="urn:microsoft.com/office/officeart/2005/8/layout/default"/>
    <dgm:cxn modelId="{E7DFD2B4-AD73-40D9-976D-4D6962B1B070}" type="presOf" srcId="{AE684ADF-F6AE-499F-81D5-DFA54D6B1E3C}" destId="{D838530C-0C97-497C-BD12-EFD3A158135E}" srcOrd="0" destOrd="0" presId="urn:microsoft.com/office/officeart/2005/8/layout/default"/>
    <dgm:cxn modelId="{40D76FC6-4CCC-44B9-8BF8-50968B9A0478}" srcId="{4DCF3BB6-6F15-469B-B511-08998E709306}" destId="{2FA36B24-1DFD-4501-A3C1-2918D72E2EA7}" srcOrd="7" destOrd="0" parTransId="{8C42FAF3-737B-48B3-AE82-003887C47066}" sibTransId="{BC4EF7F6-7CB4-4CB8-A09B-D50736C3589B}"/>
    <dgm:cxn modelId="{FE1618D5-8714-4073-93A7-EA0D4AC8739D}" srcId="{4DCF3BB6-6F15-469B-B511-08998E709306}" destId="{A354F810-694B-4260-B86D-C601073EDA6A}" srcOrd="0" destOrd="0" parTransId="{CED7C8F5-DE5C-4172-BE3E-A22EA37D59F1}" sibTransId="{8B3A424F-9AE5-44DC-AB8B-142E98C54907}"/>
    <dgm:cxn modelId="{578152D8-3D5C-4FD6-8D5D-393C14B9B1FE}" srcId="{4DCF3BB6-6F15-469B-B511-08998E709306}" destId="{AE684ADF-F6AE-499F-81D5-DFA54D6B1E3C}" srcOrd="2" destOrd="0" parTransId="{0866FD77-017F-4548-8290-314B1499B4F1}" sibTransId="{B358FF7B-F381-4620-9A6A-1FE4F63AF706}"/>
    <dgm:cxn modelId="{31142ADF-9AC5-450B-A38F-5D04A18E1846}" srcId="{4DCF3BB6-6F15-469B-B511-08998E709306}" destId="{96268F26-6758-4AE6-BCB0-189095D45B78}" srcOrd="4" destOrd="0" parTransId="{2F7FFEC3-F00B-4E34-AEB2-92AE6DCCDC1C}" sibTransId="{E4FE1454-9C98-4252-8C66-66C02FCCE761}"/>
    <dgm:cxn modelId="{75095BE3-E929-411A-9F17-D22610BD1909}" type="presOf" srcId="{B14A54F3-E957-4AF7-8D14-932C404F533C}" destId="{A574C070-1B7F-4B15-9946-003118D0A29C}" srcOrd="0" destOrd="0" presId="urn:microsoft.com/office/officeart/2005/8/layout/default"/>
    <dgm:cxn modelId="{96EF9CED-7312-4569-B352-B6B8ABFF3665}" type="presOf" srcId="{96268F26-6758-4AE6-BCB0-189095D45B78}" destId="{66FF139F-163B-4FD3-A174-68890F3307D8}" srcOrd="0" destOrd="0" presId="urn:microsoft.com/office/officeart/2005/8/layout/default"/>
    <dgm:cxn modelId="{DBAB490B-B094-4FE4-9C5A-518E2E6F6C85}" type="presParOf" srcId="{E399D5E4-8155-43EE-9BA2-4F17FDA76A77}" destId="{793813C3-13C9-4ADD-80F3-EA494DF164F9}" srcOrd="0" destOrd="0" presId="urn:microsoft.com/office/officeart/2005/8/layout/default"/>
    <dgm:cxn modelId="{305FF252-F3B5-4ADE-8D5C-5AAF289501E6}" type="presParOf" srcId="{E399D5E4-8155-43EE-9BA2-4F17FDA76A77}" destId="{77A998A2-F88A-4FBC-B0CC-1EC8A1C58094}" srcOrd="1" destOrd="0" presId="urn:microsoft.com/office/officeart/2005/8/layout/default"/>
    <dgm:cxn modelId="{DB3E8BD9-D681-41C2-840A-499499AF1D05}" type="presParOf" srcId="{E399D5E4-8155-43EE-9BA2-4F17FDA76A77}" destId="{544EF608-FC04-48C7-9045-1C5D325E09C3}" srcOrd="2" destOrd="0" presId="urn:microsoft.com/office/officeart/2005/8/layout/default"/>
    <dgm:cxn modelId="{070D3E67-CAE2-4ADA-9353-D53DEDCB0A9C}" type="presParOf" srcId="{E399D5E4-8155-43EE-9BA2-4F17FDA76A77}" destId="{C679D7FE-9B6B-471F-9617-47EA71025C73}" srcOrd="3" destOrd="0" presId="urn:microsoft.com/office/officeart/2005/8/layout/default"/>
    <dgm:cxn modelId="{75054C72-D53A-408C-9FFE-4D66317AFE5E}" type="presParOf" srcId="{E399D5E4-8155-43EE-9BA2-4F17FDA76A77}" destId="{D838530C-0C97-497C-BD12-EFD3A158135E}" srcOrd="4" destOrd="0" presId="urn:microsoft.com/office/officeart/2005/8/layout/default"/>
    <dgm:cxn modelId="{8C59F2B8-8845-4E1B-84B8-9B22969CBF1C}" type="presParOf" srcId="{E399D5E4-8155-43EE-9BA2-4F17FDA76A77}" destId="{46339190-A58B-4788-B6F2-41763B94C704}" srcOrd="5" destOrd="0" presId="urn:microsoft.com/office/officeart/2005/8/layout/default"/>
    <dgm:cxn modelId="{7926183D-1153-407A-BF38-278B8730F723}" type="presParOf" srcId="{E399D5E4-8155-43EE-9BA2-4F17FDA76A77}" destId="{0CB5BCB0-062B-4724-A435-6D9DADE8F521}" srcOrd="6" destOrd="0" presId="urn:microsoft.com/office/officeart/2005/8/layout/default"/>
    <dgm:cxn modelId="{0037229A-E60E-4108-BA54-84F51E865030}" type="presParOf" srcId="{E399D5E4-8155-43EE-9BA2-4F17FDA76A77}" destId="{BE670937-2DCB-4508-B6D1-DA95A3C638A4}" srcOrd="7" destOrd="0" presId="urn:microsoft.com/office/officeart/2005/8/layout/default"/>
    <dgm:cxn modelId="{5ECC63B9-A6C6-4196-8D55-0AF6ED0D224E}" type="presParOf" srcId="{E399D5E4-8155-43EE-9BA2-4F17FDA76A77}" destId="{66FF139F-163B-4FD3-A174-68890F3307D8}" srcOrd="8" destOrd="0" presId="urn:microsoft.com/office/officeart/2005/8/layout/default"/>
    <dgm:cxn modelId="{14A4574D-FCC1-47F7-8E4C-17C8A0B6455D}" type="presParOf" srcId="{E399D5E4-8155-43EE-9BA2-4F17FDA76A77}" destId="{BBDA7726-C43A-40D6-B595-1A706C72514C}" srcOrd="9" destOrd="0" presId="urn:microsoft.com/office/officeart/2005/8/layout/default"/>
    <dgm:cxn modelId="{44D63717-05DC-4053-92C5-53ABE58E893C}" type="presParOf" srcId="{E399D5E4-8155-43EE-9BA2-4F17FDA76A77}" destId="{8AEBAC79-5BD7-4A53-8A83-A7B6EA82758F}" srcOrd="10" destOrd="0" presId="urn:microsoft.com/office/officeart/2005/8/layout/default"/>
    <dgm:cxn modelId="{49C789C8-8078-4C5C-8EFB-B5E4D5B58E2B}" type="presParOf" srcId="{E399D5E4-8155-43EE-9BA2-4F17FDA76A77}" destId="{C111B73F-CA9A-42E3-9F31-44EA991612E9}" srcOrd="11" destOrd="0" presId="urn:microsoft.com/office/officeart/2005/8/layout/default"/>
    <dgm:cxn modelId="{CF98B6FD-3E67-41F0-94A5-FACB33984BE5}" type="presParOf" srcId="{E399D5E4-8155-43EE-9BA2-4F17FDA76A77}" destId="{A574C070-1B7F-4B15-9946-003118D0A29C}" srcOrd="12" destOrd="0" presId="urn:microsoft.com/office/officeart/2005/8/layout/default"/>
    <dgm:cxn modelId="{1DE1BD24-4BD2-4EA6-82EF-05A8185487DF}" type="presParOf" srcId="{E399D5E4-8155-43EE-9BA2-4F17FDA76A77}" destId="{9F7717EF-F804-4652-839C-BB02393FA074}" srcOrd="13" destOrd="0" presId="urn:microsoft.com/office/officeart/2005/8/layout/default"/>
    <dgm:cxn modelId="{56B148D2-F9FB-4B1D-AF3F-AA48B68CC0E3}" type="presParOf" srcId="{E399D5E4-8155-43EE-9BA2-4F17FDA76A77}" destId="{C4AEA2C4-3CCC-4471-B3CA-8E212716D091}" srcOrd="14" destOrd="0" presId="urn:microsoft.com/office/officeart/2005/8/layout/default"/>
    <dgm:cxn modelId="{1C2AEF6A-D108-417F-9E39-64D81E4B53D2}" type="presParOf" srcId="{E399D5E4-8155-43EE-9BA2-4F17FDA76A77}" destId="{5BA884F3-D0D4-4AE1-A137-0C15DAB119B5}" srcOrd="15" destOrd="0" presId="urn:microsoft.com/office/officeart/2005/8/layout/default"/>
    <dgm:cxn modelId="{41C80D7F-7EB3-4541-90BD-178A48EF050F}" type="presParOf" srcId="{E399D5E4-8155-43EE-9BA2-4F17FDA76A77}" destId="{15DDCAEF-4C48-41ED-A2BD-FBBA2E57AA03}" srcOrd="16" destOrd="0" presId="urn:microsoft.com/office/officeart/2005/8/layout/default"/>
    <dgm:cxn modelId="{47D40C0A-95F4-4830-84DC-3E25B78DD7A2}" type="presParOf" srcId="{E399D5E4-8155-43EE-9BA2-4F17FDA76A77}" destId="{F9ECD92E-BA09-4909-B10F-278626DF5752}" srcOrd="17" destOrd="0" presId="urn:microsoft.com/office/officeart/2005/8/layout/default"/>
    <dgm:cxn modelId="{0400FEF1-ECAF-4949-A6D5-49EEA3FF5093}" type="presParOf" srcId="{E399D5E4-8155-43EE-9BA2-4F17FDA76A77}" destId="{E1EFE23C-D14D-4EA0-8075-928BB6B332A9}" srcOrd="18" destOrd="0" presId="urn:microsoft.com/office/officeart/2005/8/layout/default"/>
    <dgm:cxn modelId="{D0FBD4C0-BB34-4A28-B482-5F04949DE2CE}" type="presParOf" srcId="{E399D5E4-8155-43EE-9BA2-4F17FDA76A77}" destId="{37895190-5AA8-4C1A-BEBE-EB47C92CF7FC}" srcOrd="19" destOrd="0" presId="urn:microsoft.com/office/officeart/2005/8/layout/default"/>
    <dgm:cxn modelId="{178B8505-DC93-4ABD-B7B9-77671187A5A2}" type="presParOf" srcId="{E399D5E4-8155-43EE-9BA2-4F17FDA76A77}" destId="{8F995064-F077-4F87-93EA-F234D8D44F63}"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F3BB6-6F15-469B-B511-08998E7093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63768C-F523-4B60-9163-1D4AF52F6951}">
      <dgm:prSet/>
      <dgm:spPr/>
      <dgm:t>
        <a:bodyPr/>
        <a:lstStyle/>
        <a:p>
          <a:r>
            <a:rPr lang="en-US" dirty="0"/>
            <a:t>English 10 – Information Texts</a:t>
          </a:r>
        </a:p>
      </dgm:t>
    </dgm:pt>
    <dgm:pt modelId="{985E30B6-2090-42CD-8FBF-0CACD7CDE5B9}" type="parTrans" cxnId="{04F42082-52C5-49C2-90D3-F45D0299FECA}">
      <dgm:prSet/>
      <dgm:spPr/>
      <dgm:t>
        <a:bodyPr/>
        <a:lstStyle/>
        <a:p>
          <a:endParaRPr lang="en-US"/>
        </a:p>
      </dgm:t>
    </dgm:pt>
    <dgm:pt modelId="{EC37E21F-46C2-4504-B223-C18D8687330B}" type="sibTrans" cxnId="{04F42082-52C5-49C2-90D3-F45D0299FECA}">
      <dgm:prSet/>
      <dgm:spPr/>
      <dgm:t>
        <a:bodyPr/>
        <a:lstStyle/>
        <a:p>
          <a:endParaRPr lang="en-US"/>
        </a:p>
      </dgm:t>
    </dgm:pt>
    <dgm:pt modelId="{AE684ADF-F6AE-499F-81D5-DFA54D6B1E3C}">
      <dgm:prSet/>
      <dgm:spPr/>
      <dgm:t>
        <a:bodyPr/>
        <a:lstStyle/>
        <a:p>
          <a:r>
            <a:rPr lang="en-US" dirty="0"/>
            <a:t>Math Course #1 </a:t>
          </a:r>
        </a:p>
        <a:p>
          <a:r>
            <a:rPr lang="en-US" dirty="0"/>
            <a:t>(FI GMF or FI NRF)</a:t>
          </a:r>
        </a:p>
      </dgm:t>
    </dgm:pt>
    <dgm:pt modelId="{0866FD77-017F-4548-8290-314B1499B4F1}" type="parTrans" cxnId="{578152D8-3D5C-4FD6-8D5D-393C14B9B1FE}">
      <dgm:prSet/>
      <dgm:spPr/>
      <dgm:t>
        <a:bodyPr/>
        <a:lstStyle/>
        <a:p>
          <a:endParaRPr lang="en-US"/>
        </a:p>
      </dgm:t>
    </dgm:pt>
    <dgm:pt modelId="{B358FF7B-F381-4620-9A6A-1FE4F63AF706}" type="sibTrans" cxnId="{578152D8-3D5C-4FD6-8D5D-393C14B9B1FE}">
      <dgm:prSet/>
      <dgm:spPr/>
      <dgm:t>
        <a:bodyPr/>
        <a:lstStyle/>
        <a:p>
          <a:endParaRPr lang="en-US"/>
        </a:p>
      </dgm:t>
    </dgm:pt>
    <dgm:pt modelId="{1281BC2B-44DC-422F-BB9E-99588C6D7E31}">
      <dgm:prSet/>
      <dgm:spPr/>
      <dgm:t>
        <a:bodyPr/>
        <a:lstStyle/>
        <a:p>
          <a:r>
            <a:rPr lang="en-US" dirty="0"/>
            <a:t>FILA10(semester long)</a:t>
          </a:r>
        </a:p>
      </dgm:t>
    </dgm:pt>
    <dgm:pt modelId="{19B76C8C-5C95-4341-BE4E-8F5ED572A4D5}" type="parTrans" cxnId="{0AAF7A64-9269-4740-980B-47998627471C}">
      <dgm:prSet/>
      <dgm:spPr/>
      <dgm:t>
        <a:bodyPr/>
        <a:lstStyle/>
        <a:p>
          <a:endParaRPr lang="en-US"/>
        </a:p>
      </dgm:t>
    </dgm:pt>
    <dgm:pt modelId="{E7B2F813-C363-4F56-81DE-6D8E8B84699B}" type="sibTrans" cxnId="{0AAF7A64-9269-4740-980B-47998627471C}">
      <dgm:prSet/>
      <dgm:spPr/>
      <dgm:t>
        <a:bodyPr/>
        <a:lstStyle/>
        <a:p>
          <a:endParaRPr lang="en-US"/>
        </a:p>
      </dgm:t>
    </dgm:pt>
    <dgm:pt modelId="{96268F26-6758-4AE6-BCB0-189095D45B78}">
      <dgm:prSet/>
      <dgm:spPr/>
      <dgm:t>
        <a:bodyPr/>
        <a:lstStyle/>
        <a:p>
          <a:r>
            <a:rPr lang="en-US" dirty="0"/>
            <a:t>FI Social Studies 10 (semester long)</a:t>
          </a:r>
        </a:p>
      </dgm:t>
    </dgm:pt>
    <dgm:pt modelId="{2F7FFEC3-F00B-4E34-AEB2-92AE6DCCDC1C}" type="parTrans" cxnId="{31142ADF-9AC5-450B-A38F-5D04A18E1846}">
      <dgm:prSet/>
      <dgm:spPr/>
      <dgm:t>
        <a:bodyPr/>
        <a:lstStyle/>
        <a:p>
          <a:endParaRPr lang="en-US"/>
        </a:p>
      </dgm:t>
    </dgm:pt>
    <dgm:pt modelId="{E4FE1454-9C98-4252-8C66-66C02FCCE761}" type="sibTrans" cxnId="{31142ADF-9AC5-450B-A38F-5D04A18E1846}">
      <dgm:prSet/>
      <dgm:spPr/>
      <dgm:t>
        <a:bodyPr/>
        <a:lstStyle/>
        <a:p>
          <a:endParaRPr lang="en-US"/>
        </a:p>
      </dgm:t>
    </dgm:pt>
    <dgm:pt modelId="{32FBE90B-BB57-4409-BDA1-8F13D3828440}">
      <dgm:prSet/>
      <dgm:spPr/>
      <dgm:t>
        <a:bodyPr/>
        <a:lstStyle/>
        <a:p>
          <a:r>
            <a:rPr lang="en-US" dirty="0"/>
            <a:t>Broad Based Technology 10 (semester long)</a:t>
          </a:r>
        </a:p>
      </dgm:t>
    </dgm:pt>
    <dgm:pt modelId="{62DEB0BA-8716-4399-9C8B-5D8F40F5ED2F}" type="parTrans" cxnId="{24777435-CD03-4592-A1CC-876D2C1BC8C0}">
      <dgm:prSet/>
      <dgm:spPr/>
      <dgm:t>
        <a:bodyPr/>
        <a:lstStyle/>
        <a:p>
          <a:endParaRPr lang="en-US"/>
        </a:p>
      </dgm:t>
    </dgm:pt>
    <dgm:pt modelId="{8FE4C69A-FE10-46DB-816F-00C1BFA2112C}" type="sibTrans" cxnId="{24777435-CD03-4592-A1CC-876D2C1BC8C0}">
      <dgm:prSet/>
      <dgm:spPr/>
      <dgm:t>
        <a:bodyPr/>
        <a:lstStyle/>
        <a:p>
          <a:endParaRPr lang="en-US"/>
        </a:p>
      </dgm:t>
    </dgm:pt>
    <dgm:pt modelId="{2FA36B24-1DFD-4501-A3C1-2918D72E2EA7}">
      <dgm:prSet/>
      <dgm:spPr/>
      <dgm:t>
        <a:bodyPr/>
        <a:lstStyle/>
        <a:p>
          <a:r>
            <a:rPr lang="en-US" dirty="0"/>
            <a:t>Elective Course</a:t>
          </a:r>
        </a:p>
      </dgm:t>
    </dgm:pt>
    <dgm:pt modelId="{8C42FAF3-737B-48B3-AE82-003887C47066}" type="parTrans" cxnId="{40D76FC6-4CCC-44B9-8BF8-50968B9A0478}">
      <dgm:prSet/>
      <dgm:spPr/>
      <dgm:t>
        <a:bodyPr/>
        <a:lstStyle/>
        <a:p>
          <a:endParaRPr lang="en-US"/>
        </a:p>
      </dgm:t>
    </dgm:pt>
    <dgm:pt modelId="{BC4EF7F6-7CB4-4CB8-A09B-D50736C3589B}" type="sibTrans" cxnId="{40D76FC6-4CCC-44B9-8BF8-50968B9A0478}">
      <dgm:prSet/>
      <dgm:spPr/>
      <dgm:t>
        <a:bodyPr/>
        <a:lstStyle/>
        <a:p>
          <a:endParaRPr lang="en-US"/>
        </a:p>
      </dgm:t>
    </dgm:pt>
    <dgm:pt modelId="{01A06921-5663-450E-B861-F23E0B55A1D3}">
      <dgm:prSet/>
      <dgm:spPr/>
      <dgm:t>
        <a:bodyPr/>
        <a:lstStyle/>
        <a:p>
          <a:r>
            <a:rPr lang="en-US" dirty="0"/>
            <a:t>Alternates x2 </a:t>
          </a:r>
        </a:p>
        <a:p>
          <a:r>
            <a:rPr lang="en-US" dirty="0"/>
            <a:t>(Used if first choices are FULL)</a:t>
          </a:r>
        </a:p>
      </dgm:t>
    </dgm:pt>
    <dgm:pt modelId="{B66FD25E-7492-4943-ADC3-E79B8AA0FA7D}" type="parTrans" cxnId="{1DA62A07-B1A9-4BBC-8E03-A719EC5301F2}">
      <dgm:prSet/>
      <dgm:spPr/>
      <dgm:t>
        <a:bodyPr/>
        <a:lstStyle/>
        <a:p>
          <a:endParaRPr lang="en-US"/>
        </a:p>
      </dgm:t>
    </dgm:pt>
    <dgm:pt modelId="{DF1D3065-F1C5-42C4-B34F-85426995CF6E}" type="sibTrans" cxnId="{1DA62A07-B1A9-4BBC-8E03-A719EC5301F2}">
      <dgm:prSet/>
      <dgm:spPr/>
      <dgm:t>
        <a:bodyPr/>
        <a:lstStyle/>
        <a:p>
          <a:endParaRPr lang="en-US"/>
        </a:p>
      </dgm:t>
    </dgm:pt>
    <dgm:pt modelId="{B14A54F3-E957-4AF7-8D14-932C404F533C}">
      <dgm:prSet/>
      <dgm:spPr/>
      <dgm:t>
        <a:bodyPr/>
        <a:lstStyle/>
        <a:p>
          <a:r>
            <a:rPr lang="en-US" u="none" dirty="0"/>
            <a:t>Elective Course</a:t>
          </a:r>
        </a:p>
      </dgm:t>
    </dgm:pt>
    <dgm:pt modelId="{F0DADFA7-5023-4F7F-B784-84A70AA25AE0}" type="sibTrans" cxnId="{49729D33-9398-451F-8E78-869164FCC986}">
      <dgm:prSet/>
      <dgm:spPr/>
      <dgm:t>
        <a:bodyPr/>
        <a:lstStyle/>
        <a:p>
          <a:endParaRPr lang="en-US"/>
        </a:p>
      </dgm:t>
    </dgm:pt>
    <dgm:pt modelId="{52F1532B-E9FE-46F9-967B-477C5A5A9287}" type="parTrans" cxnId="{49729D33-9398-451F-8E78-869164FCC986}">
      <dgm:prSet/>
      <dgm:spPr/>
      <dgm:t>
        <a:bodyPr/>
        <a:lstStyle/>
        <a:p>
          <a:endParaRPr lang="en-US"/>
        </a:p>
      </dgm:t>
    </dgm:pt>
    <dgm:pt modelId="{A354F810-694B-4260-B86D-C601073EDA6A}">
      <dgm:prSet/>
      <dgm:spPr/>
      <dgm:t>
        <a:bodyPr/>
        <a:lstStyle/>
        <a:p>
          <a:r>
            <a:rPr lang="en-US" u="none" dirty="0"/>
            <a:t>English 10 – Literary Texts</a:t>
          </a:r>
        </a:p>
      </dgm:t>
    </dgm:pt>
    <dgm:pt modelId="{8B3A424F-9AE5-44DC-AB8B-142E98C54907}" type="sibTrans" cxnId="{FE1618D5-8714-4073-93A7-EA0D4AC8739D}">
      <dgm:prSet/>
      <dgm:spPr/>
      <dgm:t>
        <a:bodyPr/>
        <a:lstStyle/>
        <a:p>
          <a:endParaRPr lang="en-US"/>
        </a:p>
      </dgm:t>
    </dgm:pt>
    <dgm:pt modelId="{CED7C8F5-DE5C-4172-BE3E-A22EA37D59F1}" type="parTrans" cxnId="{FE1618D5-8714-4073-93A7-EA0D4AC8739D}">
      <dgm:prSet/>
      <dgm:spPr/>
      <dgm:t>
        <a:bodyPr/>
        <a:lstStyle/>
        <a:p>
          <a:endParaRPr lang="en-US"/>
        </a:p>
      </dgm:t>
    </dgm:pt>
    <dgm:pt modelId="{ADAFF570-7A81-4C22-A2F8-F8AFCADBBFCD}">
      <dgm:prSet/>
      <dgm:spPr/>
      <dgm:t>
        <a:bodyPr/>
        <a:lstStyle/>
        <a:p>
          <a:r>
            <a:rPr lang="en-US" dirty="0"/>
            <a:t>FI Elective Course</a:t>
          </a:r>
        </a:p>
      </dgm:t>
    </dgm:pt>
    <dgm:pt modelId="{D6024712-D494-444E-96CB-7EFF913D5CA5}" type="parTrans" cxnId="{C1452D22-50D2-4D3F-9A5F-595A74969E1B}">
      <dgm:prSet/>
      <dgm:spPr/>
      <dgm:t>
        <a:bodyPr/>
        <a:lstStyle/>
        <a:p>
          <a:endParaRPr lang="en-US"/>
        </a:p>
      </dgm:t>
    </dgm:pt>
    <dgm:pt modelId="{BE045274-7890-4EF1-ADBF-A06EA7007DFA}" type="sibTrans" cxnId="{C1452D22-50D2-4D3F-9A5F-595A74969E1B}">
      <dgm:prSet/>
      <dgm:spPr/>
      <dgm:t>
        <a:bodyPr/>
        <a:lstStyle/>
        <a:p>
          <a:endParaRPr lang="en-US"/>
        </a:p>
      </dgm:t>
    </dgm:pt>
    <dgm:pt modelId="{A3C4FBE2-96C1-47C7-8FD9-BC66E2A01C22}">
      <dgm:prSet/>
      <dgm:spPr/>
      <dgm:t>
        <a:bodyPr/>
        <a:lstStyle/>
        <a:p>
          <a:r>
            <a:rPr lang="en-US" dirty="0"/>
            <a:t>Math Course #2</a:t>
          </a:r>
        </a:p>
        <a:p>
          <a:r>
            <a:rPr lang="en-US" dirty="0"/>
            <a:t>(FI NRF or FI Foundations 110 or Finance Math 110</a:t>
          </a:r>
        </a:p>
      </dgm:t>
    </dgm:pt>
    <dgm:pt modelId="{D68BFAE3-D46D-4064-8115-B3B1B847965A}" type="parTrans" cxnId="{DD68F116-62BC-4E8F-A76A-A4839B2F6C8E}">
      <dgm:prSet/>
      <dgm:spPr/>
      <dgm:t>
        <a:bodyPr/>
        <a:lstStyle/>
        <a:p>
          <a:endParaRPr lang="en-US"/>
        </a:p>
      </dgm:t>
    </dgm:pt>
    <dgm:pt modelId="{769E924C-97AB-47EC-96AC-0B5BDD4B1515}" type="sibTrans" cxnId="{DD68F116-62BC-4E8F-A76A-A4839B2F6C8E}">
      <dgm:prSet/>
      <dgm:spPr/>
      <dgm:t>
        <a:bodyPr/>
        <a:lstStyle/>
        <a:p>
          <a:endParaRPr lang="en-US"/>
        </a:p>
      </dgm:t>
    </dgm:pt>
    <dgm:pt modelId="{E399D5E4-8155-43EE-9BA2-4F17FDA76A77}" type="pres">
      <dgm:prSet presAssocID="{4DCF3BB6-6F15-469B-B511-08998E709306}" presName="diagram" presStyleCnt="0">
        <dgm:presLayoutVars>
          <dgm:dir/>
          <dgm:resizeHandles val="exact"/>
        </dgm:presLayoutVars>
      </dgm:prSet>
      <dgm:spPr/>
    </dgm:pt>
    <dgm:pt modelId="{793813C3-13C9-4ADD-80F3-EA494DF164F9}" type="pres">
      <dgm:prSet presAssocID="{A354F810-694B-4260-B86D-C601073EDA6A}" presName="node" presStyleLbl="node1" presStyleIdx="0" presStyleCnt="11">
        <dgm:presLayoutVars>
          <dgm:bulletEnabled val="1"/>
        </dgm:presLayoutVars>
      </dgm:prSet>
      <dgm:spPr/>
    </dgm:pt>
    <dgm:pt modelId="{77A998A2-F88A-4FBC-B0CC-1EC8A1C58094}" type="pres">
      <dgm:prSet presAssocID="{8B3A424F-9AE5-44DC-AB8B-142E98C54907}" presName="sibTrans" presStyleCnt="0"/>
      <dgm:spPr/>
    </dgm:pt>
    <dgm:pt modelId="{544EF608-FC04-48C7-9045-1C5D325E09C3}" type="pres">
      <dgm:prSet presAssocID="{9163768C-F523-4B60-9163-1D4AF52F6951}" presName="node" presStyleLbl="node1" presStyleIdx="1" presStyleCnt="11">
        <dgm:presLayoutVars>
          <dgm:bulletEnabled val="1"/>
        </dgm:presLayoutVars>
      </dgm:prSet>
      <dgm:spPr/>
    </dgm:pt>
    <dgm:pt modelId="{C679D7FE-9B6B-471F-9617-47EA71025C73}" type="pres">
      <dgm:prSet presAssocID="{EC37E21F-46C2-4504-B223-C18D8687330B}" presName="sibTrans" presStyleCnt="0"/>
      <dgm:spPr/>
    </dgm:pt>
    <dgm:pt modelId="{D838530C-0C97-497C-BD12-EFD3A158135E}" type="pres">
      <dgm:prSet presAssocID="{AE684ADF-F6AE-499F-81D5-DFA54D6B1E3C}" presName="node" presStyleLbl="node1" presStyleIdx="2" presStyleCnt="11">
        <dgm:presLayoutVars>
          <dgm:bulletEnabled val="1"/>
        </dgm:presLayoutVars>
      </dgm:prSet>
      <dgm:spPr/>
    </dgm:pt>
    <dgm:pt modelId="{46339190-A58B-4788-B6F2-41763B94C704}" type="pres">
      <dgm:prSet presAssocID="{B358FF7B-F381-4620-9A6A-1FE4F63AF706}" presName="sibTrans" presStyleCnt="0"/>
      <dgm:spPr/>
    </dgm:pt>
    <dgm:pt modelId="{0CB5BCB0-062B-4724-A435-6D9DADE8F521}" type="pres">
      <dgm:prSet presAssocID="{1281BC2B-44DC-422F-BB9E-99588C6D7E31}" presName="node" presStyleLbl="node1" presStyleIdx="3" presStyleCnt="11" custLinFactY="14259" custLinFactNeighborX="-48971" custLinFactNeighborY="100000">
        <dgm:presLayoutVars>
          <dgm:bulletEnabled val="1"/>
        </dgm:presLayoutVars>
      </dgm:prSet>
      <dgm:spPr/>
    </dgm:pt>
    <dgm:pt modelId="{BE670937-2DCB-4508-B6D1-DA95A3C638A4}" type="pres">
      <dgm:prSet presAssocID="{E7B2F813-C363-4F56-81DE-6D8E8B84699B}" presName="sibTrans" presStyleCnt="0"/>
      <dgm:spPr/>
    </dgm:pt>
    <dgm:pt modelId="{66FF139F-163B-4FD3-A174-68890F3307D8}" type="pres">
      <dgm:prSet presAssocID="{96268F26-6758-4AE6-BCB0-189095D45B78}" presName="node" presStyleLbl="node1" presStyleIdx="4" presStyleCnt="11" custLinFactNeighborX="55253" custLinFactNeighborY="-2408">
        <dgm:presLayoutVars>
          <dgm:bulletEnabled val="1"/>
        </dgm:presLayoutVars>
      </dgm:prSet>
      <dgm:spPr/>
    </dgm:pt>
    <dgm:pt modelId="{BBDA7726-C43A-40D6-B595-1A706C72514C}" type="pres">
      <dgm:prSet presAssocID="{E4FE1454-9C98-4252-8C66-66C02FCCE761}" presName="sibTrans" presStyleCnt="0"/>
      <dgm:spPr/>
    </dgm:pt>
    <dgm:pt modelId="{8AEBAC79-5BD7-4A53-8A83-A7B6EA82758F}" type="pres">
      <dgm:prSet presAssocID="{32FBE90B-BB57-4409-BDA1-8F13D3828440}" presName="node" presStyleLbl="node1" presStyleIdx="5" presStyleCnt="11" custLinFactNeighborX="60271" custLinFactNeighborY="-2408">
        <dgm:presLayoutVars>
          <dgm:bulletEnabled val="1"/>
        </dgm:presLayoutVars>
      </dgm:prSet>
      <dgm:spPr/>
    </dgm:pt>
    <dgm:pt modelId="{C111B73F-CA9A-42E3-9F31-44EA991612E9}" type="pres">
      <dgm:prSet presAssocID="{8FE4C69A-FE10-46DB-816F-00C1BFA2112C}" presName="sibTrans" presStyleCnt="0"/>
      <dgm:spPr/>
    </dgm:pt>
    <dgm:pt modelId="{A574C070-1B7F-4B15-9946-003118D0A29C}" type="pres">
      <dgm:prSet presAssocID="{B14A54F3-E957-4AF7-8D14-932C404F533C}" presName="node" presStyleLbl="node1" presStyleIdx="6" presStyleCnt="11" custLinFactX="-9368" custLinFactY="11792" custLinFactNeighborX="-100000" custLinFactNeighborY="100000">
        <dgm:presLayoutVars>
          <dgm:bulletEnabled val="1"/>
        </dgm:presLayoutVars>
      </dgm:prSet>
      <dgm:spPr/>
    </dgm:pt>
    <dgm:pt modelId="{9F7717EF-F804-4652-839C-BB02393FA074}" type="pres">
      <dgm:prSet presAssocID="{F0DADFA7-5023-4F7F-B784-84A70AA25AE0}" presName="sibTrans" presStyleCnt="0"/>
      <dgm:spPr/>
    </dgm:pt>
    <dgm:pt modelId="{C4AEA2C4-3CCC-4471-B3CA-8E212716D091}" type="pres">
      <dgm:prSet presAssocID="{2FA36B24-1DFD-4501-A3C1-2918D72E2EA7}" presName="node" presStyleLbl="node1" presStyleIdx="7" presStyleCnt="11" custLinFactX="-8610" custLinFactY="11792" custLinFactNeighborX="-100000" custLinFactNeighborY="100000">
        <dgm:presLayoutVars>
          <dgm:bulletEnabled val="1"/>
        </dgm:presLayoutVars>
      </dgm:prSet>
      <dgm:spPr/>
    </dgm:pt>
    <dgm:pt modelId="{5BA884F3-D0D4-4AE1-A137-0C15DAB119B5}" type="pres">
      <dgm:prSet presAssocID="{BC4EF7F6-7CB4-4CB8-A09B-D50736C3589B}" presName="sibTrans" presStyleCnt="0"/>
      <dgm:spPr/>
    </dgm:pt>
    <dgm:pt modelId="{15DDCAEF-4C48-41ED-A2BD-FBBA2E57AA03}" type="pres">
      <dgm:prSet presAssocID="{01A06921-5663-450E-B861-F23E0B55A1D3}" presName="node" presStyleLbl="node1" presStyleIdx="8" presStyleCnt="11" custLinFactX="100000" custLinFactNeighborX="175126" custLinFactNeighborY="-4875">
        <dgm:presLayoutVars>
          <dgm:bulletEnabled val="1"/>
        </dgm:presLayoutVars>
      </dgm:prSet>
      <dgm:spPr/>
    </dgm:pt>
    <dgm:pt modelId="{F9ECD92E-BA09-4909-B10F-278626DF5752}" type="pres">
      <dgm:prSet presAssocID="{DF1D3065-F1C5-42C4-B34F-85426995CF6E}" presName="sibTrans" presStyleCnt="0"/>
      <dgm:spPr/>
    </dgm:pt>
    <dgm:pt modelId="{E1EFE23C-D14D-4EA0-8075-928BB6B332A9}" type="pres">
      <dgm:prSet presAssocID="{ADAFF570-7A81-4C22-A2F8-F8AFCADBBFCD}" presName="node" presStyleLbl="node1" presStyleIdx="9" presStyleCnt="11" custLinFactX="-100000" custLinFactNeighborX="-173844" custLinFactNeighborY="-4875">
        <dgm:presLayoutVars>
          <dgm:bulletEnabled val="1"/>
        </dgm:presLayoutVars>
      </dgm:prSet>
      <dgm:spPr/>
    </dgm:pt>
    <dgm:pt modelId="{37895190-5AA8-4C1A-BEBE-EB47C92CF7FC}" type="pres">
      <dgm:prSet presAssocID="{BE045274-7890-4EF1-ADBF-A06EA7007DFA}" presName="sibTrans" presStyleCnt="0"/>
      <dgm:spPr/>
    </dgm:pt>
    <dgm:pt modelId="{8F995064-F077-4F87-93EA-F234D8D44F63}" type="pres">
      <dgm:prSet presAssocID="{A3C4FBE2-96C1-47C7-8FD9-BC66E2A01C22}" presName="node" presStyleLbl="node1" presStyleIdx="10" presStyleCnt="11" custLinFactY="-100000" custLinFactNeighborX="53968" custLinFactNeighborY="-133873">
        <dgm:presLayoutVars>
          <dgm:bulletEnabled val="1"/>
        </dgm:presLayoutVars>
      </dgm:prSet>
      <dgm:spPr/>
    </dgm:pt>
  </dgm:ptLst>
  <dgm:cxnLst>
    <dgm:cxn modelId="{1DA62A07-B1A9-4BBC-8E03-A719EC5301F2}" srcId="{4DCF3BB6-6F15-469B-B511-08998E709306}" destId="{01A06921-5663-450E-B861-F23E0B55A1D3}" srcOrd="8" destOrd="0" parTransId="{B66FD25E-7492-4943-ADC3-E79B8AA0FA7D}" sibTransId="{DF1D3065-F1C5-42C4-B34F-85426995CF6E}"/>
    <dgm:cxn modelId="{DD68F116-62BC-4E8F-A76A-A4839B2F6C8E}" srcId="{4DCF3BB6-6F15-469B-B511-08998E709306}" destId="{A3C4FBE2-96C1-47C7-8FD9-BC66E2A01C22}" srcOrd="10" destOrd="0" parTransId="{D68BFAE3-D46D-4064-8115-B3B1B847965A}" sibTransId="{769E924C-97AB-47EC-96AC-0B5BDD4B1515}"/>
    <dgm:cxn modelId="{51ABC617-4FA7-4AAB-993C-7D451CCE44E5}" type="presOf" srcId="{ADAFF570-7A81-4C22-A2F8-F8AFCADBBFCD}" destId="{E1EFE23C-D14D-4EA0-8075-928BB6B332A9}" srcOrd="0" destOrd="0" presId="urn:microsoft.com/office/officeart/2005/8/layout/default"/>
    <dgm:cxn modelId="{C1452D22-50D2-4D3F-9A5F-595A74969E1B}" srcId="{4DCF3BB6-6F15-469B-B511-08998E709306}" destId="{ADAFF570-7A81-4C22-A2F8-F8AFCADBBFCD}" srcOrd="9" destOrd="0" parTransId="{D6024712-D494-444E-96CB-7EFF913D5CA5}" sibTransId="{BE045274-7890-4EF1-ADBF-A06EA7007DFA}"/>
    <dgm:cxn modelId="{1E891E2B-7497-47E3-9FAB-71E463CB499E}" type="presOf" srcId="{01A06921-5663-450E-B861-F23E0B55A1D3}" destId="{15DDCAEF-4C48-41ED-A2BD-FBBA2E57AA03}" srcOrd="0" destOrd="0" presId="urn:microsoft.com/office/officeart/2005/8/layout/default"/>
    <dgm:cxn modelId="{49729D33-9398-451F-8E78-869164FCC986}" srcId="{4DCF3BB6-6F15-469B-B511-08998E709306}" destId="{B14A54F3-E957-4AF7-8D14-932C404F533C}" srcOrd="6" destOrd="0" parTransId="{52F1532B-E9FE-46F9-967B-477C5A5A9287}" sibTransId="{F0DADFA7-5023-4F7F-B784-84A70AA25AE0}"/>
    <dgm:cxn modelId="{24777435-CD03-4592-A1CC-876D2C1BC8C0}" srcId="{4DCF3BB6-6F15-469B-B511-08998E709306}" destId="{32FBE90B-BB57-4409-BDA1-8F13D3828440}" srcOrd="5" destOrd="0" parTransId="{62DEB0BA-8716-4399-9C8B-5D8F40F5ED2F}" sibTransId="{8FE4C69A-FE10-46DB-816F-00C1BFA2112C}"/>
    <dgm:cxn modelId="{0AAF7A64-9269-4740-980B-47998627471C}" srcId="{4DCF3BB6-6F15-469B-B511-08998E709306}" destId="{1281BC2B-44DC-422F-BB9E-99588C6D7E31}" srcOrd="3" destOrd="0" parTransId="{19B76C8C-5C95-4341-BE4E-8F5ED572A4D5}" sibTransId="{E7B2F813-C363-4F56-81DE-6D8E8B84699B}"/>
    <dgm:cxn modelId="{BFF1316B-712B-4989-A749-EF91C79E94B6}" type="presOf" srcId="{A354F810-694B-4260-B86D-C601073EDA6A}" destId="{793813C3-13C9-4ADD-80F3-EA494DF164F9}" srcOrd="0" destOrd="0" presId="urn:microsoft.com/office/officeart/2005/8/layout/default"/>
    <dgm:cxn modelId="{06333779-DA2E-470F-A3D7-74720F70C4D2}" type="presOf" srcId="{2FA36B24-1DFD-4501-A3C1-2918D72E2EA7}" destId="{C4AEA2C4-3CCC-4471-B3CA-8E212716D091}" srcOrd="0" destOrd="0" presId="urn:microsoft.com/office/officeart/2005/8/layout/default"/>
    <dgm:cxn modelId="{26E89D79-9BB2-4BA2-ABA3-BD02D89543B1}" type="presOf" srcId="{1281BC2B-44DC-422F-BB9E-99588C6D7E31}" destId="{0CB5BCB0-062B-4724-A435-6D9DADE8F521}" srcOrd="0" destOrd="0" presId="urn:microsoft.com/office/officeart/2005/8/layout/default"/>
    <dgm:cxn modelId="{8C3F465A-F321-41FD-AEC5-035AB71B5A13}" type="presOf" srcId="{9163768C-F523-4B60-9163-1D4AF52F6951}" destId="{544EF608-FC04-48C7-9045-1C5D325E09C3}" srcOrd="0" destOrd="0" presId="urn:microsoft.com/office/officeart/2005/8/layout/default"/>
    <dgm:cxn modelId="{9E8BC87A-BC9E-4697-87E7-CAD22BE3A79E}" type="presOf" srcId="{4DCF3BB6-6F15-469B-B511-08998E709306}" destId="{E399D5E4-8155-43EE-9BA2-4F17FDA76A77}" srcOrd="0" destOrd="0" presId="urn:microsoft.com/office/officeart/2005/8/layout/default"/>
    <dgm:cxn modelId="{04F42082-52C5-49C2-90D3-F45D0299FECA}" srcId="{4DCF3BB6-6F15-469B-B511-08998E709306}" destId="{9163768C-F523-4B60-9163-1D4AF52F6951}" srcOrd="1" destOrd="0" parTransId="{985E30B6-2090-42CD-8FBF-0CACD7CDE5B9}" sibTransId="{EC37E21F-46C2-4504-B223-C18D8687330B}"/>
    <dgm:cxn modelId="{41369683-0F8B-40D4-9A7C-08780C877B5C}" type="presOf" srcId="{32FBE90B-BB57-4409-BDA1-8F13D3828440}" destId="{8AEBAC79-5BD7-4A53-8A83-A7B6EA82758F}" srcOrd="0" destOrd="0" presId="urn:microsoft.com/office/officeart/2005/8/layout/default"/>
    <dgm:cxn modelId="{3B90A58D-D9BC-4889-B6FD-FC94DD734B48}" type="presOf" srcId="{A3C4FBE2-96C1-47C7-8FD9-BC66E2A01C22}" destId="{8F995064-F077-4F87-93EA-F234D8D44F63}" srcOrd="0" destOrd="0" presId="urn:microsoft.com/office/officeart/2005/8/layout/default"/>
    <dgm:cxn modelId="{E7DFD2B4-AD73-40D9-976D-4D6962B1B070}" type="presOf" srcId="{AE684ADF-F6AE-499F-81D5-DFA54D6B1E3C}" destId="{D838530C-0C97-497C-BD12-EFD3A158135E}" srcOrd="0" destOrd="0" presId="urn:microsoft.com/office/officeart/2005/8/layout/default"/>
    <dgm:cxn modelId="{40D76FC6-4CCC-44B9-8BF8-50968B9A0478}" srcId="{4DCF3BB6-6F15-469B-B511-08998E709306}" destId="{2FA36B24-1DFD-4501-A3C1-2918D72E2EA7}" srcOrd="7" destOrd="0" parTransId="{8C42FAF3-737B-48B3-AE82-003887C47066}" sibTransId="{BC4EF7F6-7CB4-4CB8-A09B-D50736C3589B}"/>
    <dgm:cxn modelId="{FE1618D5-8714-4073-93A7-EA0D4AC8739D}" srcId="{4DCF3BB6-6F15-469B-B511-08998E709306}" destId="{A354F810-694B-4260-B86D-C601073EDA6A}" srcOrd="0" destOrd="0" parTransId="{CED7C8F5-DE5C-4172-BE3E-A22EA37D59F1}" sibTransId="{8B3A424F-9AE5-44DC-AB8B-142E98C54907}"/>
    <dgm:cxn modelId="{578152D8-3D5C-4FD6-8D5D-393C14B9B1FE}" srcId="{4DCF3BB6-6F15-469B-B511-08998E709306}" destId="{AE684ADF-F6AE-499F-81D5-DFA54D6B1E3C}" srcOrd="2" destOrd="0" parTransId="{0866FD77-017F-4548-8290-314B1499B4F1}" sibTransId="{B358FF7B-F381-4620-9A6A-1FE4F63AF706}"/>
    <dgm:cxn modelId="{31142ADF-9AC5-450B-A38F-5D04A18E1846}" srcId="{4DCF3BB6-6F15-469B-B511-08998E709306}" destId="{96268F26-6758-4AE6-BCB0-189095D45B78}" srcOrd="4" destOrd="0" parTransId="{2F7FFEC3-F00B-4E34-AEB2-92AE6DCCDC1C}" sibTransId="{E4FE1454-9C98-4252-8C66-66C02FCCE761}"/>
    <dgm:cxn modelId="{75095BE3-E929-411A-9F17-D22610BD1909}" type="presOf" srcId="{B14A54F3-E957-4AF7-8D14-932C404F533C}" destId="{A574C070-1B7F-4B15-9946-003118D0A29C}" srcOrd="0" destOrd="0" presId="urn:microsoft.com/office/officeart/2005/8/layout/default"/>
    <dgm:cxn modelId="{96EF9CED-7312-4569-B352-B6B8ABFF3665}" type="presOf" srcId="{96268F26-6758-4AE6-BCB0-189095D45B78}" destId="{66FF139F-163B-4FD3-A174-68890F3307D8}" srcOrd="0" destOrd="0" presId="urn:microsoft.com/office/officeart/2005/8/layout/default"/>
    <dgm:cxn modelId="{DBAB490B-B094-4FE4-9C5A-518E2E6F6C85}" type="presParOf" srcId="{E399D5E4-8155-43EE-9BA2-4F17FDA76A77}" destId="{793813C3-13C9-4ADD-80F3-EA494DF164F9}" srcOrd="0" destOrd="0" presId="urn:microsoft.com/office/officeart/2005/8/layout/default"/>
    <dgm:cxn modelId="{305FF252-F3B5-4ADE-8D5C-5AAF289501E6}" type="presParOf" srcId="{E399D5E4-8155-43EE-9BA2-4F17FDA76A77}" destId="{77A998A2-F88A-4FBC-B0CC-1EC8A1C58094}" srcOrd="1" destOrd="0" presId="urn:microsoft.com/office/officeart/2005/8/layout/default"/>
    <dgm:cxn modelId="{DB3E8BD9-D681-41C2-840A-499499AF1D05}" type="presParOf" srcId="{E399D5E4-8155-43EE-9BA2-4F17FDA76A77}" destId="{544EF608-FC04-48C7-9045-1C5D325E09C3}" srcOrd="2" destOrd="0" presId="urn:microsoft.com/office/officeart/2005/8/layout/default"/>
    <dgm:cxn modelId="{070D3E67-CAE2-4ADA-9353-D53DEDCB0A9C}" type="presParOf" srcId="{E399D5E4-8155-43EE-9BA2-4F17FDA76A77}" destId="{C679D7FE-9B6B-471F-9617-47EA71025C73}" srcOrd="3" destOrd="0" presId="urn:microsoft.com/office/officeart/2005/8/layout/default"/>
    <dgm:cxn modelId="{75054C72-D53A-408C-9FFE-4D66317AFE5E}" type="presParOf" srcId="{E399D5E4-8155-43EE-9BA2-4F17FDA76A77}" destId="{D838530C-0C97-497C-BD12-EFD3A158135E}" srcOrd="4" destOrd="0" presId="urn:microsoft.com/office/officeart/2005/8/layout/default"/>
    <dgm:cxn modelId="{8C59F2B8-8845-4E1B-84B8-9B22969CBF1C}" type="presParOf" srcId="{E399D5E4-8155-43EE-9BA2-4F17FDA76A77}" destId="{46339190-A58B-4788-B6F2-41763B94C704}" srcOrd="5" destOrd="0" presId="urn:microsoft.com/office/officeart/2005/8/layout/default"/>
    <dgm:cxn modelId="{7926183D-1153-407A-BF38-278B8730F723}" type="presParOf" srcId="{E399D5E4-8155-43EE-9BA2-4F17FDA76A77}" destId="{0CB5BCB0-062B-4724-A435-6D9DADE8F521}" srcOrd="6" destOrd="0" presId="urn:microsoft.com/office/officeart/2005/8/layout/default"/>
    <dgm:cxn modelId="{0037229A-E60E-4108-BA54-84F51E865030}" type="presParOf" srcId="{E399D5E4-8155-43EE-9BA2-4F17FDA76A77}" destId="{BE670937-2DCB-4508-B6D1-DA95A3C638A4}" srcOrd="7" destOrd="0" presId="urn:microsoft.com/office/officeart/2005/8/layout/default"/>
    <dgm:cxn modelId="{5ECC63B9-A6C6-4196-8D55-0AF6ED0D224E}" type="presParOf" srcId="{E399D5E4-8155-43EE-9BA2-4F17FDA76A77}" destId="{66FF139F-163B-4FD3-A174-68890F3307D8}" srcOrd="8" destOrd="0" presId="urn:microsoft.com/office/officeart/2005/8/layout/default"/>
    <dgm:cxn modelId="{14A4574D-FCC1-47F7-8E4C-17C8A0B6455D}" type="presParOf" srcId="{E399D5E4-8155-43EE-9BA2-4F17FDA76A77}" destId="{BBDA7726-C43A-40D6-B595-1A706C72514C}" srcOrd="9" destOrd="0" presId="urn:microsoft.com/office/officeart/2005/8/layout/default"/>
    <dgm:cxn modelId="{44D63717-05DC-4053-92C5-53ABE58E893C}" type="presParOf" srcId="{E399D5E4-8155-43EE-9BA2-4F17FDA76A77}" destId="{8AEBAC79-5BD7-4A53-8A83-A7B6EA82758F}" srcOrd="10" destOrd="0" presId="urn:microsoft.com/office/officeart/2005/8/layout/default"/>
    <dgm:cxn modelId="{49C789C8-8078-4C5C-8EFB-B5E4D5B58E2B}" type="presParOf" srcId="{E399D5E4-8155-43EE-9BA2-4F17FDA76A77}" destId="{C111B73F-CA9A-42E3-9F31-44EA991612E9}" srcOrd="11" destOrd="0" presId="urn:microsoft.com/office/officeart/2005/8/layout/default"/>
    <dgm:cxn modelId="{CF98B6FD-3E67-41F0-94A5-FACB33984BE5}" type="presParOf" srcId="{E399D5E4-8155-43EE-9BA2-4F17FDA76A77}" destId="{A574C070-1B7F-4B15-9946-003118D0A29C}" srcOrd="12" destOrd="0" presId="urn:microsoft.com/office/officeart/2005/8/layout/default"/>
    <dgm:cxn modelId="{1DE1BD24-4BD2-4EA6-82EF-05A8185487DF}" type="presParOf" srcId="{E399D5E4-8155-43EE-9BA2-4F17FDA76A77}" destId="{9F7717EF-F804-4652-839C-BB02393FA074}" srcOrd="13" destOrd="0" presId="urn:microsoft.com/office/officeart/2005/8/layout/default"/>
    <dgm:cxn modelId="{56B148D2-F9FB-4B1D-AF3F-AA48B68CC0E3}" type="presParOf" srcId="{E399D5E4-8155-43EE-9BA2-4F17FDA76A77}" destId="{C4AEA2C4-3CCC-4471-B3CA-8E212716D091}" srcOrd="14" destOrd="0" presId="urn:microsoft.com/office/officeart/2005/8/layout/default"/>
    <dgm:cxn modelId="{1C2AEF6A-D108-417F-9E39-64D81E4B53D2}" type="presParOf" srcId="{E399D5E4-8155-43EE-9BA2-4F17FDA76A77}" destId="{5BA884F3-D0D4-4AE1-A137-0C15DAB119B5}" srcOrd="15" destOrd="0" presId="urn:microsoft.com/office/officeart/2005/8/layout/default"/>
    <dgm:cxn modelId="{41C80D7F-7EB3-4541-90BD-178A48EF050F}" type="presParOf" srcId="{E399D5E4-8155-43EE-9BA2-4F17FDA76A77}" destId="{15DDCAEF-4C48-41ED-A2BD-FBBA2E57AA03}" srcOrd="16" destOrd="0" presId="urn:microsoft.com/office/officeart/2005/8/layout/default"/>
    <dgm:cxn modelId="{47D40C0A-95F4-4830-84DC-3E25B78DD7A2}" type="presParOf" srcId="{E399D5E4-8155-43EE-9BA2-4F17FDA76A77}" destId="{F9ECD92E-BA09-4909-B10F-278626DF5752}" srcOrd="17" destOrd="0" presId="urn:microsoft.com/office/officeart/2005/8/layout/default"/>
    <dgm:cxn modelId="{0400FEF1-ECAF-4949-A6D5-49EEA3FF5093}" type="presParOf" srcId="{E399D5E4-8155-43EE-9BA2-4F17FDA76A77}" destId="{E1EFE23C-D14D-4EA0-8075-928BB6B332A9}" srcOrd="18" destOrd="0" presId="urn:microsoft.com/office/officeart/2005/8/layout/default"/>
    <dgm:cxn modelId="{D0FBD4C0-BB34-4A28-B482-5F04949DE2CE}" type="presParOf" srcId="{E399D5E4-8155-43EE-9BA2-4F17FDA76A77}" destId="{37895190-5AA8-4C1A-BEBE-EB47C92CF7FC}" srcOrd="19" destOrd="0" presId="urn:microsoft.com/office/officeart/2005/8/layout/default"/>
    <dgm:cxn modelId="{178B8505-DC93-4ABD-B7B9-77671187A5A2}" type="presParOf" srcId="{E399D5E4-8155-43EE-9BA2-4F17FDA76A77}" destId="{8F995064-F077-4F87-93EA-F234D8D44F63}"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6CF4F4-DAB3-4149-BE49-30E6AE052DB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02F2330-2BC6-4AD1-B733-09B64752A8E1}">
      <dgm:prSet/>
      <dgm:spPr/>
      <dgm:t>
        <a:bodyPr/>
        <a:lstStyle/>
        <a:p>
          <a:r>
            <a:rPr lang="en-US" b="1" i="0" dirty="0">
              <a:solidFill>
                <a:schemeClr val="tx1"/>
              </a:solidFill>
            </a:rPr>
            <a:t>Health and Phys Ed 10</a:t>
          </a:r>
          <a:endParaRPr lang="en-US" b="1" dirty="0">
            <a:solidFill>
              <a:schemeClr val="tx1"/>
            </a:solidFill>
          </a:endParaRPr>
        </a:p>
      </dgm:t>
    </dgm:pt>
    <dgm:pt modelId="{52832AED-14E5-4C3C-BCCB-E485A7F8CA81}" type="parTrans" cxnId="{A95812EE-8C40-42A4-A209-7874DF16157C}">
      <dgm:prSet/>
      <dgm:spPr/>
      <dgm:t>
        <a:bodyPr/>
        <a:lstStyle/>
        <a:p>
          <a:endParaRPr lang="en-US"/>
        </a:p>
      </dgm:t>
    </dgm:pt>
    <dgm:pt modelId="{F4F712D6-6F50-4D2E-AD8E-E030A2BDC910}" type="sibTrans" cxnId="{A95812EE-8C40-42A4-A209-7874DF16157C}">
      <dgm:prSet/>
      <dgm:spPr/>
      <dgm:t>
        <a:bodyPr/>
        <a:lstStyle/>
        <a:p>
          <a:endParaRPr lang="en-US"/>
        </a:p>
      </dgm:t>
    </dgm:pt>
    <dgm:pt modelId="{E3430AF9-3607-4759-944F-25E82A80AFA1}">
      <dgm:prSet/>
      <dgm:spPr/>
      <dgm:t>
        <a:bodyPr/>
        <a:lstStyle/>
        <a:p>
          <a:r>
            <a:rPr lang="en-US" b="1" i="0" dirty="0">
              <a:solidFill>
                <a:schemeClr val="tx1"/>
              </a:solidFill>
            </a:rPr>
            <a:t>Music 10</a:t>
          </a:r>
          <a:endParaRPr lang="en-US" b="1" dirty="0">
            <a:solidFill>
              <a:schemeClr val="tx1"/>
            </a:solidFill>
          </a:endParaRPr>
        </a:p>
      </dgm:t>
    </dgm:pt>
    <dgm:pt modelId="{56225E75-86CB-4DE4-B14C-BEFE4636ADAE}" type="parTrans" cxnId="{ACA4736D-BE51-48CA-84F9-D91CDE2B7D16}">
      <dgm:prSet/>
      <dgm:spPr/>
      <dgm:t>
        <a:bodyPr/>
        <a:lstStyle/>
        <a:p>
          <a:endParaRPr lang="en-US"/>
        </a:p>
      </dgm:t>
    </dgm:pt>
    <dgm:pt modelId="{368ECA13-06B2-44A9-807E-0B1E73C23981}" type="sibTrans" cxnId="{ACA4736D-BE51-48CA-84F9-D91CDE2B7D16}">
      <dgm:prSet/>
      <dgm:spPr/>
      <dgm:t>
        <a:bodyPr/>
        <a:lstStyle/>
        <a:p>
          <a:endParaRPr lang="en-US"/>
        </a:p>
      </dgm:t>
    </dgm:pt>
    <dgm:pt modelId="{8438031A-FB1E-43BC-A2C7-CDDE54EF7EE4}">
      <dgm:prSet/>
      <dgm:spPr/>
      <dgm:t>
        <a:bodyPr/>
        <a:lstStyle/>
        <a:p>
          <a:r>
            <a:rPr lang="en-US" b="1" i="0" dirty="0">
              <a:solidFill>
                <a:schemeClr val="tx1"/>
              </a:solidFill>
            </a:rPr>
            <a:t>Visual Arts 10</a:t>
          </a:r>
          <a:endParaRPr lang="en-US" b="1" dirty="0">
            <a:solidFill>
              <a:schemeClr val="tx1"/>
            </a:solidFill>
          </a:endParaRPr>
        </a:p>
      </dgm:t>
    </dgm:pt>
    <dgm:pt modelId="{2384DA6A-D773-48D0-8617-364A4FAB862B}" type="parTrans" cxnId="{B65B4378-65BB-45B7-A110-24947AA4FA35}">
      <dgm:prSet/>
      <dgm:spPr/>
      <dgm:t>
        <a:bodyPr/>
        <a:lstStyle/>
        <a:p>
          <a:endParaRPr lang="en-US"/>
        </a:p>
      </dgm:t>
    </dgm:pt>
    <dgm:pt modelId="{9A8A17CB-1729-434F-B075-B1BDCA4C7C68}" type="sibTrans" cxnId="{B65B4378-65BB-45B7-A110-24947AA4FA35}">
      <dgm:prSet/>
      <dgm:spPr/>
      <dgm:t>
        <a:bodyPr/>
        <a:lstStyle/>
        <a:p>
          <a:endParaRPr lang="en-US"/>
        </a:p>
      </dgm:t>
    </dgm:pt>
    <dgm:pt modelId="{FB4F79F7-EFC1-4EA1-B4CF-0091BDCA7BA4}">
      <dgm:prSet/>
      <dgm:spPr/>
      <dgm:t>
        <a:bodyPr/>
        <a:lstStyle/>
        <a:p>
          <a:r>
            <a:rPr lang="en-US" b="1" i="0" dirty="0">
              <a:solidFill>
                <a:schemeClr val="tx1"/>
              </a:solidFill>
            </a:rPr>
            <a:t>Intro to Applied Tech 110 &amp; Mill and Cabinet 120 (2 credits – must select both)</a:t>
          </a:r>
          <a:endParaRPr lang="en-US" b="1" dirty="0">
            <a:solidFill>
              <a:schemeClr val="tx1"/>
            </a:solidFill>
          </a:endParaRPr>
        </a:p>
      </dgm:t>
    </dgm:pt>
    <dgm:pt modelId="{9DED6C03-B4AD-41E7-A7BB-3FE16F67BE00}" type="parTrans" cxnId="{A54D1F52-A668-4CDE-B28E-7444D2C2CDB5}">
      <dgm:prSet/>
      <dgm:spPr/>
      <dgm:t>
        <a:bodyPr/>
        <a:lstStyle/>
        <a:p>
          <a:endParaRPr lang="en-US"/>
        </a:p>
      </dgm:t>
    </dgm:pt>
    <dgm:pt modelId="{24F00CE0-D2AC-4477-B37B-5FE8B3FD6B10}" type="sibTrans" cxnId="{A54D1F52-A668-4CDE-B28E-7444D2C2CDB5}">
      <dgm:prSet/>
      <dgm:spPr/>
      <dgm:t>
        <a:bodyPr/>
        <a:lstStyle/>
        <a:p>
          <a:endParaRPr lang="en-US"/>
        </a:p>
      </dgm:t>
    </dgm:pt>
    <dgm:pt modelId="{B074E154-1D09-4B54-AA1E-557EE439583E}">
      <dgm:prSet/>
      <dgm:spPr/>
      <dgm:t>
        <a:bodyPr/>
        <a:lstStyle/>
        <a:p>
          <a:r>
            <a:rPr lang="en-US" b="1" i="0" dirty="0">
              <a:solidFill>
                <a:schemeClr val="tx1"/>
              </a:solidFill>
            </a:rPr>
            <a:t>Independent and Family Dynamics 120 (FI option)</a:t>
          </a:r>
          <a:endParaRPr lang="en-US" b="1" dirty="0">
            <a:solidFill>
              <a:schemeClr val="tx1"/>
            </a:solidFill>
          </a:endParaRPr>
        </a:p>
      </dgm:t>
    </dgm:pt>
    <dgm:pt modelId="{7A344903-544E-4D91-895E-8D253946717B}" type="parTrans" cxnId="{56674EE9-8D00-4ADE-B7C4-FBEE6FC6858B}">
      <dgm:prSet/>
      <dgm:spPr/>
      <dgm:t>
        <a:bodyPr/>
        <a:lstStyle/>
        <a:p>
          <a:endParaRPr lang="en-US"/>
        </a:p>
      </dgm:t>
    </dgm:pt>
    <dgm:pt modelId="{1507B262-74E6-4B2A-A0ED-AC5149CAA5CE}" type="sibTrans" cxnId="{56674EE9-8D00-4ADE-B7C4-FBEE6FC6858B}">
      <dgm:prSet/>
      <dgm:spPr/>
      <dgm:t>
        <a:bodyPr/>
        <a:lstStyle/>
        <a:p>
          <a:endParaRPr lang="en-US"/>
        </a:p>
      </dgm:t>
    </dgm:pt>
    <dgm:pt modelId="{C4E254D9-E418-4D73-8A11-A0654D45128A}">
      <dgm:prSet/>
      <dgm:spPr/>
      <dgm:t>
        <a:bodyPr/>
        <a:lstStyle/>
        <a:p>
          <a:r>
            <a:rPr lang="en-US" b="1" i="0" dirty="0">
              <a:solidFill>
                <a:schemeClr val="tx1"/>
              </a:solidFill>
            </a:rPr>
            <a:t>Biology 111 or Biology 112 (Must pass Sci 9)</a:t>
          </a:r>
          <a:endParaRPr lang="en-US" b="1" dirty="0">
            <a:solidFill>
              <a:schemeClr val="tx1"/>
            </a:solidFill>
          </a:endParaRPr>
        </a:p>
      </dgm:t>
    </dgm:pt>
    <dgm:pt modelId="{3250DB45-6639-43D2-9F5F-642FB5104530}" type="parTrans" cxnId="{461735C9-39A4-4509-82FA-690C78E40870}">
      <dgm:prSet/>
      <dgm:spPr/>
      <dgm:t>
        <a:bodyPr/>
        <a:lstStyle/>
        <a:p>
          <a:endParaRPr lang="en-US"/>
        </a:p>
      </dgm:t>
    </dgm:pt>
    <dgm:pt modelId="{6E9D086D-215B-4D1B-8073-BF8977B9A373}" type="sibTrans" cxnId="{461735C9-39A4-4509-82FA-690C78E40870}">
      <dgm:prSet/>
      <dgm:spPr/>
      <dgm:t>
        <a:bodyPr/>
        <a:lstStyle/>
        <a:p>
          <a:endParaRPr lang="en-US"/>
        </a:p>
      </dgm:t>
    </dgm:pt>
    <dgm:pt modelId="{62601509-35D8-4033-B883-6FC7E4FFC393}">
      <dgm:prSet/>
      <dgm:spPr/>
      <dgm:t>
        <a:bodyPr/>
        <a:lstStyle/>
        <a:p>
          <a:r>
            <a:rPr lang="en-US" b="1" i="0" dirty="0">
              <a:solidFill>
                <a:schemeClr val="tx1"/>
              </a:solidFill>
            </a:rPr>
            <a:t>Chem 111 or Chem 112 (Must Pass Sci 10)</a:t>
          </a:r>
          <a:endParaRPr lang="en-US" b="1" dirty="0">
            <a:solidFill>
              <a:schemeClr val="tx1"/>
            </a:solidFill>
          </a:endParaRPr>
        </a:p>
      </dgm:t>
    </dgm:pt>
    <dgm:pt modelId="{73DF1EA4-BD24-4225-9B63-8134B18E8BB1}" type="parTrans" cxnId="{53888544-854E-4DCE-BE8C-224BB8C922EE}">
      <dgm:prSet/>
      <dgm:spPr/>
      <dgm:t>
        <a:bodyPr/>
        <a:lstStyle/>
        <a:p>
          <a:endParaRPr lang="en-US"/>
        </a:p>
      </dgm:t>
    </dgm:pt>
    <dgm:pt modelId="{EF0614BC-45C1-4535-AA6D-62FA8FC28C7F}" type="sibTrans" cxnId="{53888544-854E-4DCE-BE8C-224BB8C922EE}">
      <dgm:prSet/>
      <dgm:spPr/>
      <dgm:t>
        <a:bodyPr/>
        <a:lstStyle/>
        <a:p>
          <a:endParaRPr lang="en-US"/>
        </a:p>
      </dgm:t>
    </dgm:pt>
    <dgm:pt modelId="{9A6ADD9E-3817-4B58-AC23-AA70D098599D}">
      <dgm:prSet/>
      <dgm:spPr/>
      <dgm:t>
        <a:bodyPr/>
        <a:lstStyle/>
        <a:p>
          <a:endParaRPr lang="en-US" dirty="0"/>
        </a:p>
      </dgm:t>
    </dgm:pt>
    <dgm:pt modelId="{A93ABE41-D42C-483A-973A-A453454206EE}" type="parTrans" cxnId="{EB580F45-D0BF-4FF4-B85B-02A61BE10A76}">
      <dgm:prSet/>
      <dgm:spPr/>
      <dgm:t>
        <a:bodyPr/>
        <a:lstStyle/>
        <a:p>
          <a:endParaRPr lang="en-US"/>
        </a:p>
      </dgm:t>
    </dgm:pt>
    <dgm:pt modelId="{79C18155-600A-433D-A717-1FBBBE892AF1}" type="sibTrans" cxnId="{EB580F45-D0BF-4FF4-B85B-02A61BE10A76}">
      <dgm:prSet/>
      <dgm:spPr/>
      <dgm:t>
        <a:bodyPr/>
        <a:lstStyle/>
        <a:p>
          <a:endParaRPr lang="en-US"/>
        </a:p>
      </dgm:t>
    </dgm:pt>
    <dgm:pt modelId="{E41B697C-F9ED-4B3C-9F0F-07312BCD2D2A}" type="pres">
      <dgm:prSet presAssocID="{4A6CF4F4-DAB3-4149-BE49-30E6AE052DBF}" presName="linear" presStyleCnt="0">
        <dgm:presLayoutVars>
          <dgm:animLvl val="lvl"/>
          <dgm:resizeHandles val="exact"/>
        </dgm:presLayoutVars>
      </dgm:prSet>
      <dgm:spPr/>
    </dgm:pt>
    <dgm:pt modelId="{8B0F42BD-4DCC-468E-8739-84FA48E7DA03}" type="pres">
      <dgm:prSet presAssocID="{D02F2330-2BC6-4AD1-B733-09B64752A8E1}" presName="parentText" presStyleLbl="node1" presStyleIdx="0" presStyleCnt="7">
        <dgm:presLayoutVars>
          <dgm:chMax val="0"/>
          <dgm:bulletEnabled val="1"/>
        </dgm:presLayoutVars>
      </dgm:prSet>
      <dgm:spPr/>
    </dgm:pt>
    <dgm:pt modelId="{281EA14B-8142-4AFC-AEC3-FC404974F038}" type="pres">
      <dgm:prSet presAssocID="{F4F712D6-6F50-4D2E-AD8E-E030A2BDC910}" presName="spacer" presStyleCnt="0"/>
      <dgm:spPr/>
    </dgm:pt>
    <dgm:pt modelId="{B8840842-39BA-474E-A0DF-79FDEEFB9BC1}" type="pres">
      <dgm:prSet presAssocID="{E3430AF9-3607-4759-944F-25E82A80AFA1}" presName="parentText" presStyleLbl="node1" presStyleIdx="1" presStyleCnt="7">
        <dgm:presLayoutVars>
          <dgm:chMax val="0"/>
          <dgm:bulletEnabled val="1"/>
        </dgm:presLayoutVars>
      </dgm:prSet>
      <dgm:spPr/>
    </dgm:pt>
    <dgm:pt modelId="{8D312456-2BED-41E5-85A3-F9B12B728BC0}" type="pres">
      <dgm:prSet presAssocID="{368ECA13-06B2-44A9-807E-0B1E73C23981}" presName="spacer" presStyleCnt="0"/>
      <dgm:spPr/>
    </dgm:pt>
    <dgm:pt modelId="{68D8EF14-B6FF-4951-BAE3-162DDA343EEF}" type="pres">
      <dgm:prSet presAssocID="{8438031A-FB1E-43BC-A2C7-CDDE54EF7EE4}" presName="parentText" presStyleLbl="node1" presStyleIdx="2" presStyleCnt="7">
        <dgm:presLayoutVars>
          <dgm:chMax val="0"/>
          <dgm:bulletEnabled val="1"/>
        </dgm:presLayoutVars>
      </dgm:prSet>
      <dgm:spPr/>
    </dgm:pt>
    <dgm:pt modelId="{4870C8C4-B8AE-40A3-A4C8-0C3206C35FB4}" type="pres">
      <dgm:prSet presAssocID="{9A8A17CB-1729-434F-B075-B1BDCA4C7C68}" presName="spacer" presStyleCnt="0"/>
      <dgm:spPr/>
    </dgm:pt>
    <dgm:pt modelId="{222B69F5-62F9-41A9-A805-DDF886C7E4EF}" type="pres">
      <dgm:prSet presAssocID="{FB4F79F7-EFC1-4EA1-B4CF-0091BDCA7BA4}" presName="parentText" presStyleLbl="node1" presStyleIdx="3" presStyleCnt="7">
        <dgm:presLayoutVars>
          <dgm:chMax val="0"/>
          <dgm:bulletEnabled val="1"/>
        </dgm:presLayoutVars>
      </dgm:prSet>
      <dgm:spPr/>
    </dgm:pt>
    <dgm:pt modelId="{1A8DC58A-B999-4363-B527-EF77915FD05F}" type="pres">
      <dgm:prSet presAssocID="{24F00CE0-D2AC-4477-B37B-5FE8B3FD6B10}" presName="spacer" presStyleCnt="0"/>
      <dgm:spPr/>
    </dgm:pt>
    <dgm:pt modelId="{2D68DF19-1DDA-481B-95A1-2DFA1F310085}" type="pres">
      <dgm:prSet presAssocID="{B074E154-1D09-4B54-AA1E-557EE439583E}" presName="parentText" presStyleLbl="node1" presStyleIdx="4" presStyleCnt="7">
        <dgm:presLayoutVars>
          <dgm:chMax val="0"/>
          <dgm:bulletEnabled val="1"/>
        </dgm:presLayoutVars>
      </dgm:prSet>
      <dgm:spPr/>
    </dgm:pt>
    <dgm:pt modelId="{0A08FB50-87EE-4CA8-B71C-5F1798333BBF}" type="pres">
      <dgm:prSet presAssocID="{1507B262-74E6-4B2A-A0ED-AC5149CAA5CE}" presName="spacer" presStyleCnt="0"/>
      <dgm:spPr/>
    </dgm:pt>
    <dgm:pt modelId="{3BD28936-B69E-4BFB-9A61-62930EFF1869}" type="pres">
      <dgm:prSet presAssocID="{C4E254D9-E418-4D73-8A11-A0654D45128A}" presName="parentText" presStyleLbl="node1" presStyleIdx="5" presStyleCnt="7">
        <dgm:presLayoutVars>
          <dgm:chMax val="0"/>
          <dgm:bulletEnabled val="1"/>
        </dgm:presLayoutVars>
      </dgm:prSet>
      <dgm:spPr/>
    </dgm:pt>
    <dgm:pt modelId="{DE535FA9-D700-4E92-9280-6DA527844CA7}" type="pres">
      <dgm:prSet presAssocID="{6E9D086D-215B-4D1B-8073-BF8977B9A373}" presName="spacer" presStyleCnt="0"/>
      <dgm:spPr/>
    </dgm:pt>
    <dgm:pt modelId="{4CF5D5CB-610F-491F-A550-6DE87235EB22}" type="pres">
      <dgm:prSet presAssocID="{62601509-35D8-4033-B883-6FC7E4FFC393}" presName="parentText" presStyleLbl="node1" presStyleIdx="6" presStyleCnt="7">
        <dgm:presLayoutVars>
          <dgm:chMax val="0"/>
          <dgm:bulletEnabled val="1"/>
        </dgm:presLayoutVars>
      </dgm:prSet>
      <dgm:spPr/>
    </dgm:pt>
    <dgm:pt modelId="{6CF42043-64B3-4889-BF29-69A1555B10D7}" type="pres">
      <dgm:prSet presAssocID="{62601509-35D8-4033-B883-6FC7E4FFC393}" presName="childText" presStyleLbl="revTx" presStyleIdx="0" presStyleCnt="1">
        <dgm:presLayoutVars>
          <dgm:bulletEnabled val="1"/>
        </dgm:presLayoutVars>
      </dgm:prSet>
      <dgm:spPr/>
    </dgm:pt>
  </dgm:ptLst>
  <dgm:cxnLst>
    <dgm:cxn modelId="{CEEE7505-BEA9-4BCE-8254-BD54D0B4F96A}" type="presOf" srcId="{8438031A-FB1E-43BC-A2C7-CDDE54EF7EE4}" destId="{68D8EF14-B6FF-4951-BAE3-162DDA343EEF}" srcOrd="0" destOrd="0" presId="urn:microsoft.com/office/officeart/2005/8/layout/vList2"/>
    <dgm:cxn modelId="{70CA9505-1CEC-42E6-9DEC-64CD2BE5533F}" type="presOf" srcId="{D02F2330-2BC6-4AD1-B733-09B64752A8E1}" destId="{8B0F42BD-4DCC-468E-8739-84FA48E7DA03}" srcOrd="0" destOrd="0" presId="urn:microsoft.com/office/officeart/2005/8/layout/vList2"/>
    <dgm:cxn modelId="{C9243E1B-B9E1-4DEC-8CAF-F6C82E1C719C}" type="presOf" srcId="{FB4F79F7-EFC1-4EA1-B4CF-0091BDCA7BA4}" destId="{222B69F5-62F9-41A9-A805-DDF886C7E4EF}" srcOrd="0" destOrd="0" presId="urn:microsoft.com/office/officeart/2005/8/layout/vList2"/>
    <dgm:cxn modelId="{53888544-854E-4DCE-BE8C-224BB8C922EE}" srcId="{4A6CF4F4-DAB3-4149-BE49-30E6AE052DBF}" destId="{62601509-35D8-4033-B883-6FC7E4FFC393}" srcOrd="6" destOrd="0" parTransId="{73DF1EA4-BD24-4225-9B63-8134B18E8BB1}" sibTransId="{EF0614BC-45C1-4535-AA6D-62FA8FC28C7F}"/>
    <dgm:cxn modelId="{EB580F45-D0BF-4FF4-B85B-02A61BE10A76}" srcId="{62601509-35D8-4033-B883-6FC7E4FFC393}" destId="{9A6ADD9E-3817-4B58-AC23-AA70D098599D}" srcOrd="0" destOrd="0" parTransId="{A93ABE41-D42C-483A-973A-A453454206EE}" sibTransId="{79C18155-600A-433D-A717-1FBBBE892AF1}"/>
    <dgm:cxn modelId="{089BCD6B-87C2-4489-B033-C4168642DDAB}" type="presOf" srcId="{B074E154-1D09-4B54-AA1E-557EE439583E}" destId="{2D68DF19-1DDA-481B-95A1-2DFA1F310085}" srcOrd="0" destOrd="0" presId="urn:microsoft.com/office/officeart/2005/8/layout/vList2"/>
    <dgm:cxn modelId="{ACA4736D-BE51-48CA-84F9-D91CDE2B7D16}" srcId="{4A6CF4F4-DAB3-4149-BE49-30E6AE052DBF}" destId="{E3430AF9-3607-4759-944F-25E82A80AFA1}" srcOrd="1" destOrd="0" parTransId="{56225E75-86CB-4DE4-B14C-BEFE4636ADAE}" sibTransId="{368ECA13-06B2-44A9-807E-0B1E73C23981}"/>
    <dgm:cxn modelId="{A54D1F52-A668-4CDE-B28E-7444D2C2CDB5}" srcId="{4A6CF4F4-DAB3-4149-BE49-30E6AE052DBF}" destId="{FB4F79F7-EFC1-4EA1-B4CF-0091BDCA7BA4}" srcOrd="3" destOrd="0" parTransId="{9DED6C03-B4AD-41E7-A7BB-3FE16F67BE00}" sibTransId="{24F00CE0-D2AC-4477-B37B-5FE8B3FD6B10}"/>
    <dgm:cxn modelId="{B65B4378-65BB-45B7-A110-24947AA4FA35}" srcId="{4A6CF4F4-DAB3-4149-BE49-30E6AE052DBF}" destId="{8438031A-FB1E-43BC-A2C7-CDDE54EF7EE4}" srcOrd="2" destOrd="0" parTransId="{2384DA6A-D773-48D0-8617-364A4FAB862B}" sibTransId="{9A8A17CB-1729-434F-B075-B1BDCA4C7C68}"/>
    <dgm:cxn modelId="{93510B7F-F437-44E4-98B9-041D1A24565D}" type="presOf" srcId="{9A6ADD9E-3817-4B58-AC23-AA70D098599D}" destId="{6CF42043-64B3-4889-BF29-69A1555B10D7}" srcOrd="0" destOrd="0" presId="urn:microsoft.com/office/officeart/2005/8/layout/vList2"/>
    <dgm:cxn modelId="{461735C9-39A4-4509-82FA-690C78E40870}" srcId="{4A6CF4F4-DAB3-4149-BE49-30E6AE052DBF}" destId="{C4E254D9-E418-4D73-8A11-A0654D45128A}" srcOrd="5" destOrd="0" parTransId="{3250DB45-6639-43D2-9F5F-642FB5104530}" sibTransId="{6E9D086D-215B-4D1B-8073-BF8977B9A373}"/>
    <dgm:cxn modelId="{DAD1C5CB-3048-4862-A1A5-5DC07B5AACCA}" type="presOf" srcId="{C4E254D9-E418-4D73-8A11-A0654D45128A}" destId="{3BD28936-B69E-4BFB-9A61-62930EFF1869}" srcOrd="0" destOrd="0" presId="urn:microsoft.com/office/officeart/2005/8/layout/vList2"/>
    <dgm:cxn modelId="{B351AFD1-2654-4C87-AC2F-81D8A8CEE407}" type="presOf" srcId="{E3430AF9-3607-4759-944F-25E82A80AFA1}" destId="{B8840842-39BA-474E-A0DF-79FDEEFB9BC1}" srcOrd="0" destOrd="0" presId="urn:microsoft.com/office/officeart/2005/8/layout/vList2"/>
    <dgm:cxn modelId="{5093E1DF-60AA-4549-8348-94AE47A41D52}" type="presOf" srcId="{62601509-35D8-4033-B883-6FC7E4FFC393}" destId="{4CF5D5CB-610F-491F-A550-6DE87235EB22}" srcOrd="0" destOrd="0" presId="urn:microsoft.com/office/officeart/2005/8/layout/vList2"/>
    <dgm:cxn modelId="{56674EE9-8D00-4ADE-B7C4-FBEE6FC6858B}" srcId="{4A6CF4F4-DAB3-4149-BE49-30E6AE052DBF}" destId="{B074E154-1D09-4B54-AA1E-557EE439583E}" srcOrd="4" destOrd="0" parTransId="{7A344903-544E-4D91-895E-8D253946717B}" sibTransId="{1507B262-74E6-4B2A-A0ED-AC5149CAA5CE}"/>
    <dgm:cxn modelId="{A95812EE-8C40-42A4-A209-7874DF16157C}" srcId="{4A6CF4F4-DAB3-4149-BE49-30E6AE052DBF}" destId="{D02F2330-2BC6-4AD1-B733-09B64752A8E1}" srcOrd="0" destOrd="0" parTransId="{52832AED-14E5-4C3C-BCCB-E485A7F8CA81}" sibTransId="{F4F712D6-6F50-4D2E-AD8E-E030A2BDC910}"/>
    <dgm:cxn modelId="{633EEFF4-8ED5-4D50-A47A-EC7077014E3B}" type="presOf" srcId="{4A6CF4F4-DAB3-4149-BE49-30E6AE052DBF}" destId="{E41B697C-F9ED-4B3C-9F0F-07312BCD2D2A}" srcOrd="0" destOrd="0" presId="urn:microsoft.com/office/officeart/2005/8/layout/vList2"/>
    <dgm:cxn modelId="{90928A4C-8A34-4169-9D78-3D5AE8539926}" type="presParOf" srcId="{E41B697C-F9ED-4B3C-9F0F-07312BCD2D2A}" destId="{8B0F42BD-4DCC-468E-8739-84FA48E7DA03}" srcOrd="0" destOrd="0" presId="urn:microsoft.com/office/officeart/2005/8/layout/vList2"/>
    <dgm:cxn modelId="{AB853206-68C8-4A61-802E-6AB0357BB750}" type="presParOf" srcId="{E41B697C-F9ED-4B3C-9F0F-07312BCD2D2A}" destId="{281EA14B-8142-4AFC-AEC3-FC404974F038}" srcOrd="1" destOrd="0" presId="urn:microsoft.com/office/officeart/2005/8/layout/vList2"/>
    <dgm:cxn modelId="{20E077EC-C213-4321-B1ED-A2932F434380}" type="presParOf" srcId="{E41B697C-F9ED-4B3C-9F0F-07312BCD2D2A}" destId="{B8840842-39BA-474E-A0DF-79FDEEFB9BC1}" srcOrd="2" destOrd="0" presId="urn:microsoft.com/office/officeart/2005/8/layout/vList2"/>
    <dgm:cxn modelId="{8255E8D0-D3C9-405B-BAB6-FCB8A118CD8F}" type="presParOf" srcId="{E41B697C-F9ED-4B3C-9F0F-07312BCD2D2A}" destId="{8D312456-2BED-41E5-85A3-F9B12B728BC0}" srcOrd="3" destOrd="0" presId="urn:microsoft.com/office/officeart/2005/8/layout/vList2"/>
    <dgm:cxn modelId="{A593681D-0A7B-4D7C-9F4A-91EA6DCA807A}" type="presParOf" srcId="{E41B697C-F9ED-4B3C-9F0F-07312BCD2D2A}" destId="{68D8EF14-B6FF-4951-BAE3-162DDA343EEF}" srcOrd="4" destOrd="0" presId="urn:microsoft.com/office/officeart/2005/8/layout/vList2"/>
    <dgm:cxn modelId="{3E9C6651-7437-4C87-8979-236024ABABEB}" type="presParOf" srcId="{E41B697C-F9ED-4B3C-9F0F-07312BCD2D2A}" destId="{4870C8C4-B8AE-40A3-A4C8-0C3206C35FB4}" srcOrd="5" destOrd="0" presId="urn:microsoft.com/office/officeart/2005/8/layout/vList2"/>
    <dgm:cxn modelId="{A42C145D-6C1B-411C-B27B-10021B473D3A}" type="presParOf" srcId="{E41B697C-F9ED-4B3C-9F0F-07312BCD2D2A}" destId="{222B69F5-62F9-41A9-A805-DDF886C7E4EF}" srcOrd="6" destOrd="0" presId="urn:microsoft.com/office/officeart/2005/8/layout/vList2"/>
    <dgm:cxn modelId="{3F6C3639-9CEC-44E7-82B1-F48503FA81B6}" type="presParOf" srcId="{E41B697C-F9ED-4B3C-9F0F-07312BCD2D2A}" destId="{1A8DC58A-B999-4363-B527-EF77915FD05F}" srcOrd="7" destOrd="0" presId="urn:microsoft.com/office/officeart/2005/8/layout/vList2"/>
    <dgm:cxn modelId="{E3340E21-FEF4-49F4-9B65-3B71BA74C4CC}" type="presParOf" srcId="{E41B697C-F9ED-4B3C-9F0F-07312BCD2D2A}" destId="{2D68DF19-1DDA-481B-95A1-2DFA1F310085}" srcOrd="8" destOrd="0" presId="urn:microsoft.com/office/officeart/2005/8/layout/vList2"/>
    <dgm:cxn modelId="{7D27B9E5-F8C0-4C8C-8410-1BDD059A4AE2}" type="presParOf" srcId="{E41B697C-F9ED-4B3C-9F0F-07312BCD2D2A}" destId="{0A08FB50-87EE-4CA8-B71C-5F1798333BBF}" srcOrd="9" destOrd="0" presId="urn:microsoft.com/office/officeart/2005/8/layout/vList2"/>
    <dgm:cxn modelId="{CEAE1382-6C91-490B-9DA6-C0BF7A3AD929}" type="presParOf" srcId="{E41B697C-F9ED-4B3C-9F0F-07312BCD2D2A}" destId="{3BD28936-B69E-4BFB-9A61-62930EFF1869}" srcOrd="10" destOrd="0" presId="urn:microsoft.com/office/officeart/2005/8/layout/vList2"/>
    <dgm:cxn modelId="{5575D5EC-EDE0-48FC-A28A-9E2B2028F7A3}" type="presParOf" srcId="{E41B697C-F9ED-4B3C-9F0F-07312BCD2D2A}" destId="{DE535FA9-D700-4E92-9280-6DA527844CA7}" srcOrd="11" destOrd="0" presId="urn:microsoft.com/office/officeart/2005/8/layout/vList2"/>
    <dgm:cxn modelId="{AE2C587F-3BB7-4B39-BE71-FB718AC94004}" type="presParOf" srcId="{E41B697C-F9ED-4B3C-9F0F-07312BCD2D2A}" destId="{4CF5D5CB-610F-491F-A550-6DE87235EB22}" srcOrd="12" destOrd="0" presId="urn:microsoft.com/office/officeart/2005/8/layout/vList2"/>
    <dgm:cxn modelId="{8CCD7580-3D91-4F92-B550-3A04C515FB4B}" type="presParOf" srcId="{E41B697C-F9ED-4B3C-9F0F-07312BCD2D2A}" destId="{6CF42043-64B3-4889-BF29-69A1555B10D7}" srcOrd="1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6955D9-2346-42FC-908B-83133A088893}" type="doc">
      <dgm:prSet loTypeId="urn:microsoft.com/office/officeart/2018/2/layout/IconCircle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6295897-F3DD-4D70-81F1-45D5FC60FBA4}">
      <dgm:prSet/>
      <dgm:spPr/>
      <dgm:t>
        <a:bodyPr/>
        <a:lstStyle/>
        <a:p>
          <a:pPr>
            <a:lnSpc>
              <a:spcPct val="100000"/>
            </a:lnSpc>
          </a:pPr>
          <a:r>
            <a:rPr lang="en-US"/>
            <a:t>Level 1 (credit courses ending with a 1) are university preparatory and Advanced Placement pre-requisites</a:t>
          </a:r>
        </a:p>
      </dgm:t>
    </dgm:pt>
    <dgm:pt modelId="{B71E3514-E962-4AE8-A12A-7CEF6C349D8F}" type="parTrans" cxnId="{F4143E8A-E4F0-44DF-9163-95B005EABED4}">
      <dgm:prSet/>
      <dgm:spPr/>
      <dgm:t>
        <a:bodyPr/>
        <a:lstStyle/>
        <a:p>
          <a:endParaRPr lang="en-US"/>
        </a:p>
      </dgm:t>
    </dgm:pt>
    <dgm:pt modelId="{F37DC872-7505-44BC-B9E1-0AF8703B1581}" type="sibTrans" cxnId="{F4143E8A-E4F0-44DF-9163-95B005EABED4}">
      <dgm:prSet/>
      <dgm:spPr/>
      <dgm:t>
        <a:bodyPr/>
        <a:lstStyle/>
        <a:p>
          <a:pPr>
            <a:lnSpc>
              <a:spcPct val="100000"/>
            </a:lnSpc>
          </a:pPr>
          <a:endParaRPr lang="en-US"/>
        </a:p>
      </dgm:t>
    </dgm:pt>
    <dgm:pt modelId="{C9BBF714-5E1F-49B4-8AF4-023328FCA3B7}">
      <dgm:prSet/>
      <dgm:spPr/>
      <dgm:t>
        <a:bodyPr/>
        <a:lstStyle/>
        <a:p>
          <a:pPr>
            <a:lnSpc>
              <a:spcPct val="100000"/>
            </a:lnSpc>
          </a:pPr>
          <a:r>
            <a:rPr lang="en-US"/>
            <a:t>Level 2 (credit courses ending with a 2) are university preparatory </a:t>
          </a:r>
        </a:p>
      </dgm:t>
    </dgm:pt>
    <dgm:pt modelId="{2E49E558-D3C9-4E95-AE8C-BCD2EEA049A5}" type="parTrans" cxnId="{69A763A4-4E24-4A4C-AFA0-EF875FC3D276}">
      <dgm:prSet/>
      <dgm:spPr/>
      <dgm:t>
        <a:bodyPr/>
        <a:lstStyle/>
        <a:p>
          <a:endParaRPr lang="en-US"/>
        </a:p>
      </dgm:t>
    </dgm:pt>
    <dgm:pt modelId="{7383FF1D-66A5-4424-B3A7-D4232E8C46D2}" type="sibTrans" cxnId="{69A763A4-4E24-4A4C-AFA0-EF875FC3D276}">
      <dgm:prSet/>
      <dgm:spPr/>
      <dgm:t>
        <a:bodyPr/>
        <a:lstStyle/>
        <a:p>
          <a:pPr>
            <a:lnSpc>
              <a:spcPct val="100000"/>
            </a:lnSpc>
          </a:pPr>
          <a:endParaRPr lang="en-US"/>
        </a:p>
      </dgm:t>
    </dgm:pt>
    <dgm:pt modelId="{5D08C2A9-82D7-4E57-80EC-1FF9C299DABE}">
      <dgm:prSet/>
      <dgm:spPr/>
      <dgm:t>
        <a:bodyPr/>
        <a:lstStyle/>
        <a:p>
          <a:pPr>
            <a:lnSpc>
              <a:spcPct val="100000"/>
            </a:lnSpc>
          </a:pPr>
          <a:r>
            <a:rPr lang="en-US"/>
            <a:t>Level 3 (credit courses ending with a 3) are college </a:t>
          </a:r>
          <a:r>
            <a:rPr lang="en-US" err="1"/>
            <a:t>prepatory</a:t>
          </a:r>
          <a:endParaRPr lang="en-US"/>
        </a:p>
      </dgm:t>
    </dgm:pt>
    <dgm:pt modelId="{7994E783-7138-47D7-8655-D11AFBBFD0A2}" type="parTrans" cxnId="{A6CF81CD-0785-4431-920B-EB63241B3C11}">
      <dgm:prSet/>
      <dgm:spPr/>
      <dgm:t>
        <a:bodyPr/>
        <a:lstStyle/>
        <a:p>
          <a:endParaRPr lang="en-US"/>
        </a:p>
      </dgm:t>
    </dgm:pt>
    <dgm:pt modelId="{08B49508-606F-4074-B1F6-8D1976910C1D}" type="sibTrans" cxnId="{A6CF81CD-0785-4431-920B-EB63241B3C11}">
      <dgm:prSet/>
      <dgm:spPr/>
      <dgm:t>
        <a:bodyPr/>
        <a:lstStyle/>
        <a:p>
          <a:pPr>
            <a:lnSpc>
              <a:spcPct val="100000"/>
            </a:lnSpc>
          </a:pPr>
          <a:endParaRPr lang="en-US"/>
        </a:p>
      </dgm:t>
    </dgm:pt>
    <dgm:pt modelId="{D9D2D161-5991-4FA3-B00C-5C78F2300053}">
      <dgm:prSet/>
      <dgm:spPr/>
      <dgm:t>
        <a:bodyPr/>
        <a:lstStyle/>
        <a:p>
          <a:pPr>
            <a:lnSpc>
              <a:spcPct val="100000"/>
            </a:lnSpc>
          </a:pPr>
          <a:r>
            <a:rPr lang="en-US"/>
            <a:t>Level 0 (credit courses ending with a 0) are inclusive of all levels</a:t>
          </a:r>
        </a:p>
      </dgm:t>
    </dgm:pt>
    <dgm:pt modelId="{460BB37C-0965-4315-8A5F-A12BD17A5CD7}" type="parTrans" cxnId="{516CF66E-9D72-44C6-85CF-C079241384BF}">
      <dgm:prSet/>
      <dgm:spPr/>
      <dgm:t>
        <a:bodyPr/>
        <a:lstStyle/>
        <a:p>
          <a:endParaRPr lang="en-US"/>
        </a:p>
      </dgm:t>
    </dgm:pt>
    <dgm:pt modelId="{2CA10ED0-FE31-4A78-8987-DC132D7B3598}" type="sibTrans" cxnId="{516CF66E-9D72-44C6-85CF-C079241384BF}">
      <dgm:prSet/>
      <dgm:spPr/>
      <dgm:t>
        <a:bodyPr/>
        <a:lstStyle/>
        <a:p>
          <a:endParaRPr lang="en-US"/>
        </a:p>
      </dgm:t>
    </dgm:pt>
    <dgm:pt modelId="{3136A9A8-6828-409D-A202-CD871E2014D1}" type="pres">
      <dgm:prSet presAssocID="{216955D9-2346-42FC-908B-83133A088893}" presName="root" presStyleCnt="0">
        <dgm:presLayoutVars>
          <dgm:dir/>
          <dgm:resizeHandles val="exact"/>
        </dgm:presLayoutVars>
      </dgm:prSet>
      <dgm:spPr/>
    </dgm:pt>
    <dgm:pt modelId="{C3C84A20-D9C3-41C4-A413-0E57C7B2F17D}" type="pres">
      <dgm:prSet presAssocID="{216955D9-2346-42FC-908B-83133A088893}" presName="container" presStyleCnt="0">
        <dgm:presLayoutVars>
          <dgm:dir/>
          <dgm:resizeHandles val="exact"/>
        </dgm:presLayoutVars>
      </dgm:prSet>
      <dgm:spPr/>
    </dgm:pt>
    <dgm:pt modelId="{1B1BBDD9-66DC-4B3E-B17E-34567033A876}" type="pres">
      <dgm:prSet presAssocID="{E6295897-F3DD-4D70-81F1-45D5FC60FBA4}" presName="compNode" presStyleCnt="0"/>
      <dgm:spPr/>
    </dgm:pt>
    <dgm:pt modelId="{95B187FF-EFA8-44D9-A5BB-500A7BCA983A}" type="pres">
      <dgm:prSet presAssocID="{E6295897-F3DD-4D70-81F1-45D5FC60FBA4}" presName="iconBgRect" presStyleLbl="bgShp" presStyleIdx="0" presStyleCnt="4"/>
      <dgm:spPr/>
    </dgm:pt>
    <dgm:pt modelId="{B11B1D49-5795-4C01-8AF7-AAE588E3F9C3}" type="pres">
      <dgm:prSet presAssocID="{E6295897-F3DD-4D70-81F1-45D5FC60FB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986B8A7E-AD72-424E-8668-2584129DC56E}" type="pres">
      <dgm:prSet presAssocID="{E6295897-F3DD-4D70-81F1-45D5FC60FBA4}" presName="spaceRect" presStyleCnt="0"/>
      <dgm:spPr/>
    </dgm:pt>
    <dgm:pt modelId="{7682941A-0C1B-4937-99BF-D34713D22E43}" type="pres">
      <dgm:prSet presAssocID="{E6295897-F3DD-4D70-81F1-45D5FC60FBA4}" presName="textRect" presStyleLbl="revTx" presStyleIdx="0" presStyleCnt="4">
        <dgm:presLayoutVars>
          <dgm:chMax val="1"/>
          <dgm:chPref val="1"/>
        </dgm:presLayoutVars>
      </dgm:prSet>
      <dgm:spPr/>
    </dgm:pt>
    <dgm:pt modelId="{16E57093-1C5B-4407-A65E-35DA792271BC}" type="pres">
      <dgm:prSet presAssocID="{F37DC872-7505-44BC-B9E1-0AF8703B1581}" presName="sibTrans" presStyleLbl="sibTrans2D1" presStyleIdx="0" presStyleCnt="0"/>
      <dgm:spPr/>
    </dgm:pt>
    <dgm:pt modelId="{2AE4ED1A-2FB1-468D-AB53-810C23EB17E6}" type="pres">
      <dgm:prSet presAssocID="{C9BBF714-5E1F-49B4-8AF4-023328FCA3B7}" presName="compNode" presStyleCnt="0"/>
      <dgm:spPr/>
    </dgm:pt>
    <dgm:pt modelId="{B0D8613F-8CD6-4CC0-9AC1-9C45DC5AD9E1}" type="pres">
      <dgm:prSet presAssocID="{C9BBF714-5E1F-49B4-8AF4-023328FCA3B7}" presName="iconBgRect" presStyleLbl="bgShp" presStyleIdx="1" presStyleCnt="4"/>
      <dgm:spPr/>
    </dgm:pt>
    <dgm:pt modelId="{FEDA1E6E-79E8-4220-9AB2-6ED8C7E37A6F}" type="pres">
      <dgm:prSet presAssocID="{C9BBF714-5E1F-49B4-8AF4-023328FCA3B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50A57FD7-E579-40A5-98EB-B9BF0ED872C0}" type="pres">
      <dgm:prSet presAssocID="{C9BBF714-5E1F-49B4-8AF4-023328FCA3B7}" presName="spaceRect" presStyleCnt="0"/>
      <dgm:spPr/>
    </dgm:pt>
    <dgm:pt modelId="{714323CD-EFBB-429B-BF49-0C8BC870F2D7}" type="pres">
      <dgm:prSet presAssocID="{C9BBF714-5E1F-49B4-8AF4-023328FCA3B7}" presName="textRect" presStyleLbl="revTx" presStyleIdx="1" presStyleCnt="4">
        <dgm:presLayoutVars>
          <dgm:chMax val="1"/>
          <dgm:chPref val="1"/>
        </dgm:presLayoutVars>
      </dgm:prSet>
      <dgm:spPr/>
    </dgm:pt>
    <dgm:pt modelId="{A703BA92-2D27-4641-A7D8-D866E128B86D}" type="pres">
      <dgm:prSet presAssocID="{7383FF1D-66A5-4424-B3A7-D4232E8C46D2}" presName="sibTrans" presStyleLbl="sibTrans2D1" presStyleIdx="0" presStyleCnt="0"/>
      <dgm:spPr/>
    </dgm:pt>
    <dgm:pt modelId="{EAA2AABC-5C49-4783-BCEF-FCD01863F263}" type="pres">
      <dgm:prSet presAssocID="{5D08C2A9-82D7-4E57-80EC-1FF9C299DABE}" presName="compNode" presStyleCnt="0"/>
      <dgm:spPr/>
    </dgm:pt>
    <dgm:pt modelId="{B7E504FE-71A3-428D-BE72-802F4EACDEA0}" type="pres">
      <dgm:prSet presAssocID="{5D08C2A9-82D7-4E57-80EC-1FF9C299DABE}" presName="iconBgRect" presStyleLbl="bgShp" presStyleIdx="2" presStyleCnt="4"/>
      <dgm:spPr/>
    </dgm:pt>
    <dgm:pt modelId="{71AED3C6-E609-4357-97C3-892289E849AB}" type="pres">
      <dgm:prSet presAssocID="{5D08C2A9-82D7-4E57-80EC-1FF9C299DABE}"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F38AB463-446A-4CD3-92C2-7061B104E217}" type="pres">
      <dgm:prSet presAssocID="{5D08C2A9-82D7-4E57-80EC-1FF9C299DABE}" presName="spaceRect" presStyleCnt="0"/>
      <dgm:spPr/>
    </dgm:pt>
    <dgm:pt modelId="{B9C03C25-AFF5-4D4D-ABCB-9E96EB865D3C}" type="pres">
      <dgm:prSet presAssocID="{5D08C2A9-82D7-4E57-80EC-1FF9C299DABE}" presName="textRect" presStyleLbl="revTx" presStyleIdx="2" presStyleCnt="4">
        <dgm:presLayoutVars>
          <dgm:chMax val="1"/>
          <dgm:chPref val="1"/>
        </dgm:presLayoutVars>
      </dgm:prSet>
      <dgm:spPr/>
    </dgm:pt>
    <dgm:pt modelId="{21BD5870-91CE-4E58-93FA-B197DB1C2B5B}" type="pres">
      <dgm:prSet presAssocID="{08B49508-606F-4074-B1F6-8D1976910C1D}" presName="sibTrans" presStyleLbl="sibTrans2D1" presStyleIdx="0" presStyleCnt="0"/>
      <dgm:spPr/>
    </dgm:pt>
    <dgm:pt modelId="{4CDF8D71-E71F-4F8F-B9C2-D7507BF4D991}" type="pres">
      <dgm:prSet presAssocID="{D9D2D161-5991-4FA3-B00C-5C78F2300053}" presName="compNode" presStyleCnt="0"/>
      <dgm:spPr/>
    </dgm:pt>
    <dgm:pt modelId="{1BD469B2-0731-4175-8559-5B414EE3A4C9}" type="pres">
      <dgm:prSet presAssocID="{D9D2D161-5991-4FA3-B00C-5C78F2300053}" presName="iconBgRect" presStyleLbl="bgShp" presStyleIdx="3" presStyleCnt="4"/>
      <dgm:spPr/>
    </dgm:pt>
    <dgm:pt modelId="{DBD0303A-1506-40D4-B739-6D61ED84C4FE}" type="pres">
      <dgm:prSet presAssocID="{D9D2D161-5991-4FA3-B00C-5C78F230005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rvey Balls 0% with solid fill"/>
        </a:ext>
      </dgm:extLst>
    </dgm:pt>
    <dgm:pt modelId="{1676104E-78A7-4CE5-8981-F9F4894EF0B7}" type="pres">
      <dgm:prSet presAssocID="{D9D2D161-5991-4FA3-B00C-5C78F2300053}" presName="spaceRect" presStyleCnt="0"/>
      <dgm:spPr/>
    </dgm:pt>
    <dgm:pt modelId="{DA6CCE8C-C20B-4D25-8F4E-CAE9C8904904}" type="pres">
      <dgm:prSet presAssocID="{D9D2D161-5991-4FA3-B00C-5C78F2300053}" presName="textRect" presStyleLbl="revTx" presStyleIdx="3" presStyleCnt="4">
        <dgm:presLayoutVars>
          <dgm:chMax val="1"/>
          <dgm:chPref val="1"/>
        </dgm:presLayoutVars>
      </dgm:prSet>
      <dgm:spPr/>
    </dgm:pt>
  </dgm:ptLst>
  <dgm:cxnLst>
    <dgm:cxn modelId="{660F0D1E-3A81-42F3-94B9-35F8FC371378}" type="presOf" srcId="{C9BBF714-5E1F-49B4-8AF4-023328FCA3B7}" destId="{714323CD-EFBB-429B-BF49-0C8BC870F2D7}" srcOrd="0" destOrd="0" presId="urn:microsoft.com/office/officeart/2018/2/layout/IconCircleList"/>
    <dgm:cxn modelId="{5BFCCA34-3D97-4AC9-97F8-29D640999867}" type="presOf" srcId="{F37DC872-7505-44BC-B9E1-0AF8703B1581}" destId="{16E57093-1C5B-4407-A65E-35DA792271BC}" srcOrd="0" destOrd="0" presId="urn:microsoft.com/office/officeart/2018/2/layout/IconCircleList"/>
    <dgm:cxn modelId="{03FAE460-DF88-447F-83F2-4D814AEF8F15}" type="presOf" srcId="{7383FF1D-66A5-4424-B3A7-D4232E8C46D2}" destId="{A703BA92-2D27-4641-A7D8-D866E128B86D}" srcOrd="0" destOrd="0" presId="urn:microsoft.com/office/officeart/2018/2/layout/IconCircleList"/>
    <dgm:cxn modelId="{516CF66E-9D72-44C6-85CF-C079241384BF}" srcId="{216955D9-2346-42FC-908B-83133A088893}" destId="{D9D2D161-5991-4FA3-B00C-5C78F2300053}" srcOrd="3" destOrd="0" parTransId="{460BB37C-0965-4315-8A5F-A12BD17A5CD7}" sibTransId="{2CA10ED0-FE31-4A78-8987-DC132D7B3598}"/>
    <dgm:cxn modelId="{8027387B-1ED3-47A2-97DB-216C08CFDDC9}" type="presOf" srcId="{5D08C2A9-82D7-4E57-80EC-1FF9C299DABE}" destId="{B9C03C25-AFF5-4D4D-ABCB-9E96EB865D3C}" srcOrd="0" destOrd="0" presId="urn:microsoft.com/office/officeart/2018/2/layout/IconCircleList"/>
    <dgm:cxn modelId="{F4143E8A-E4F0-44DF-9163-95B005EABED4}" srcId="{216955D9-2346-42FC-908B-83133A088893}" destId="{E6295897-F3DD-4D70-81F1-45D5FC60FBA4}" srcOrd="0" destOrd="0" parTransId="{B71E3514-E962-4AE8-A12A-7CEF6C349D8F}" sibTransId="{F37DC872-7505-44BC-B9E1-0AF8703B1581}"/>
    <dgm:cxn modelId="{CFAB578D-A0C2-42D7-8CFE-31A044768BFC}" type="presOf" srcId="{E6295897-F3DD-4D70-81F1-45D5FC60FBA4}" destId="{7682941A-0C1B-4937-99BF-D34713D22E43}" srcOrd="0" destOrd="0" presId="urn:microsoft.com/office/officeart/2018/2/layout/IconCircleList"/>
    <dgm:cxn modelId="{69A763A4-4E24-4A4C-AFA0-EF875FC3D276}" srcId="{216955D9-2346-42FC-908B-83133A088893}" destId="{C9BBF714-5E1F-49B4-8AF4-023328FCA3B7}" srcOrd="1" destOrd="0" parTransId="{2E49E558-D3C9-4E95-AE8C-BCD2EEA049A5}" sibTransId="{7383FF1D-66A5-4424-B3A7-D4232E8C46D2}"/>
    <dgm:cxn modelId="{D49786C3-1244-4A80-B20E-995B71C6F77A}" type="presOf" srcId="{D9D2D161-5991-4FA3-B00C-5C78F2300053}" destId="{DA6CCE8C-C20B-4D25-8F4E-CAE9C8904904}" srcOrd="0" destOrd="0" presId="urn:microsoft.com/office/officeart/2018/2/layout/IconCircleList"/>
    <dgm:cxn modelId="{A6CF81CD-0785-4431-920B-EB63241B3C11}" srcId="{216955D9-2346-42FC-908B-83133A088893}" destId="{5D08C2A9-82D7-4E57-80EC-1FF9C299DABE}" srcOrd="2" destOrd="0" parTransId="{7994E783-7138-47D7-8655-D11AFBBFD0A2}" sibTransId="{08B49508-606F-4074-B1F6-8D1976910C1D}"/>
    <dgm:cxn modelId="{C95837E8-A798-4CA1-A936-C24E0D244555}" type="presOf" srcId="{08B49508-606F-4074-B1F6-8D1976910C1D}" destId="{21BD5870-91CE-4E58-93FA-B197DB1C2B5B}" srcOrd="0" destOrd="0" presId="urn:microsoft.com/office/officeart/2018/2/layout/IconCircleList"/>
    <dgm:cxn modelId="{779F73F9-86F2-4638-BB8C-EF4ED171EDE0}" type="presOf" srcId="{216955D9-2346-42FC-908B-83133A088893}" destId="{3136A9A8-6828-409D-A202-CD871E2014D1}" srcOrd="0" destOrd="0" presId="urn:microsoft.com/office/officeart/2018/2/layout/IconCircleList"/>
    <dgm:cxn modelId="{C9F2146B-8564-48D0-8DE0-B62AB893A9C9}" type="presParOf" srcId="{3136A9A8-6828-409D-A202-CD871E2014D1}" destId="{C3C84A20-D9C3-41C4-A413-0E57C7B2F17D}" srcOrd="0" destOrd="0" presId="urn:microsoft.com/office/officeart/2018/2/layout/IconCircleList"/>
    <dgm:cxn modelId="{FD78E31D-97CF-4133-B2FA-15071330495F}" type="presParOf" srcId="{C3C84A20-D9C3-41C4-A413-0E57C7B2F17D}" destId="{1B1BBDD9-66DC-4B3E-B17E-34567033A876}" srcOrd="0" destOrd="0" presId="urn:microsoft.com/office/officeart/2018/2/layout/IconCircleList"/>
    <dgm:cxn modelId="{B5D74788-EF14-4CCB-A16A-24193C848EBE}" type="presParOf" srcId="{1B1BBDD9-66DC-4B3E-B17E-34567033A876}" destId="{95B187FF-EFA8-44D9-A5BB-500A7BCA983A}" srcOrd="0" destOrd="0" presId="urn:microsoft.com/office/officeart/2018/2/layout/IconCircleList"/>
    <dgm:cxn modelId="{870381F3-2A82-4FB4-B1B4-E39FA92C482E}" type="presParOf" srcId="{1B1BBDD9-66DC-4B3E-B17E-34567033A876}" destId="{B11B1D49-5795-4C01-8AF7-AAE588E3F9C3}" srcOrd="1" destOrd="0" presId="urn:microsoft.com/office/officeart/2018/2/layout/IconCircleList"/>
    <dgm:cxn modelId="{24600EA9-2171-4D3C-B932-9501164E5557}" type="presParOf" srcId="{1B1BBDD9-66DC-4B3E-B17E-34567033A876}" destId="{986B8A7E-AD72-424E-8668-2584129DC56E}" srcOrd="2" destOrd="0" presId="urn:microsoft.com/office/officeart/2018/2/layout/IconCircleList"/>
    <dgm:cxn modelId="{7CB60704-4054-485E-A709-1DDF5C7EA690}" type="presParOf" srcId="{1B1BBDD9-66DC-4B3E-B17E-34567033A876}" destId="{7682941A-0C1B-4937-99BF-D34713D22E43}" srcOrd="3" destOrd="0" presId="urn:microsoft.com/office/officeart/2018/2/layout/IconCircleList"/>
    <dgm:cxn modelId="{217E9E40-B923-4A92-8E0E-4B515FEA5801}" type="presParOf" srcId="{C3C84A20-D9C3-41C4-A413-0E57C7B2F17D}" destId="{16E57093-1C5B-4407-A65E-35DA792271BC}" srcOrd="1" destOrd="0" presId="urn:microsoft.com/office/officeart/2018/2/layout/IconCircleList"/>
    <dgm:cxn modelId="{D651304D-8FA6-419F-8728-CAE12595EBD5}" type="presParOf" srcId="{C3C84A20-D9C3-41C4-A413-0E57C7B2F17D}" destId="{2AE4ED1A-2FB1-468D-AB53-810C23EB17E6}" srcOrd="2" destOrd="0" presId="urn:microsoft.com/office/officeart/2018/2/layout/IconCircleList"/>
    <dgm:cxn modelId="{57780191-2CBA-43A7-B2AF-C53E731ABDA4}" type="presParOf" srcId="{2AE4ED1A-2FB1-468D-AB53-810C23EB17E6}" destId="{B0D8613F-8CD6-4CC0-9AC1-9C45DC5AD9E1}" srcOrd="0" destOrd="0" presId="urn:microsoft.com/office/officeart/2018/2/layout/IconCircleList"/>
    <dgm:cxn modelId="{D699BC08-B6D5-49BF-AD07-1EF280387A58}" type="presParOf" srcId="{2AE4ED1A-2FB1-468D-AB53-810C23EB17E6}" destId="{FEDA1E6E-79E8-4220-9AB2-6ED8C7E37A6F}" srcOrd="1" destOrd="0" presId="urn:microsoft.com/office/officeart/2018/2/layout/IconCircleList"/>
    <dgm:cxn modelId="{0B321E3A-9F6E-4105-8766-589739868B9B}" type="presParOf" srcId="{2AE4ED1A-2FB1-468D-AB53-810C23EB17E6}" destId="{50A57FD7-E579-40A5-98EB-B9BF0ED872C0}" srcOrd="2" destOrd="0" presId="urn:microsoft.com/office/officeart/2018/2/layout/IconCircleList"/>
    <dgm:cxn modelId="{0F9F77E9-2D83-486A-AB2D-252552EFA890}" type="presParOf" srcId="{2AE4ED1A-2FB1-468D-AB53-810C23EB17E6}" destId="{714323CD-EFBB-429B-BF49-0C8BC870F2D7}" srcOrd="3" destOrd="0" presId="urn:microsoft.com/office/officeart/2018/2/layout/IconCircleList"/>
    <dgm:cxn modelId="{0323C3C2-43B3-4075-8686-F860504E24A9}" type="presParOf" srcId="{C3C84A20-D9C3-41C4-A413-0E57C7B2F17D}" destId="{A703BA92-2D27-4641-A7D8-D866E128B86D}" srcOrd="3" destOrd="0" presId="urn:microsoft.com/office/officeart/2018/2/layout/IconCircleList"/>
    <dgm:cxn modelId="{86D62E4C-454E-46CC-AD80-869C26832265}" type="presParOf" srcId="{C3C84A20-D9C3-41C4-A413-0E57C7B2F17D}" destId="{EAA2AABC-5C49-4783-BCEF-FCD01863F263}" srcOrd="4" destOrd="0" presId="urn:microsoft.com/office/officeart/2018/2/layout/IconCircleList"/>
    <dgm:cxn modelId="{E2076439-2556-434B-A028-9C1F4D6A436D}" type="presParOf" srcId="{EAA2AABC-5C49-4783-BCEF-FCD01863F263}" destId="{B7E504FE-71A3-428D-BE72-802F4EACDEA0}" srcOrd="0" destOrd="0" presId="urn:microsoft.com/office/officeart/2018/2/layout/IconCircleList"/>
    <dgm:cxn modelId="{DE7E4C8B-8D4E-48B2-BB47-F7AB43BD56EE}" type="presParOf" srcId="{EAA2AABC-5C49-4783-BCEF-FCD01863F263}" destId="{71AED3C6-E609-4357-97C3-892289E849AB}" srcOrd="1" destOrd="0" presId="urn:microsoft.com/office/officeart/2018/2/layout/IconCircleList"/>
    <dgm:cxn modelId="{9A755370-8634-4F30-93D6-A48C48B7DF30}" type="presParOf" srcId="{EAA2AABC-5C49-4783-BCEF-FCD01863F263}" destId="{F38AB463-446A-4CD3-92C2-7061B104E217}" srcOrd="2" destOrd="0" presId="urn:microsoft.com/office/officeart/2018/2/layout/IconCircleList"/>
    <dgm:cxn modelId="{C5BEFE48-9CB9-483F-9CE2-B36BC0BCBF3A}" type="presParOf" srcId="{EAA2AABC-5C49-4783-BCEF-FCD01863F263}" destId="{B9C03C25-AFF5-4D4D-ABCB-9E96EB865D3C}" srcOrd="3" destOrd="0" presId="urn:microsoft.com/office/officeart/2018/2/layout/IconCircleList"/>
    <dgm:cxn modelId="{D1EC919C-5335-4750-9CB8-BCB2FFD2BC57}" type="presParOf" srcId="{C3C84A20-D9C3-41C4-A413-0E57C7B2F17D}" destId="{21BD5870-91CE-4E58-93FA-B197DB1C2B5B}" srcOrd="5" destOrd="0" presId="urn:microsoft.com/office/officeart/2018/2/layout/IconCircleList"/>
    <dgm:cxn modelId="{7C925E44-60C0-4DFD-8B8E-349199E48451}" type="presParOf" srcId="{C3C84A20-D9C3-41C4-A413-0E57C7B2F17D}" destId="{4CDF8D71-E71F-4F8F-B9C2-D7507BF4D991}" srcOrd="6" destOrd="0" presId="urn:microsoft.com/office/officeart/2018/2/layout/IconCircleList"/>
    <dgm:cxn modelId="{7A0BAB6B-F3F6-4B96-BB55-4AAF3803B21D}" type="presParOf" srcId="{4CDF8D71-E71F-4F8F-B9C2-D7507BF4D991}" destId="{1BD469B2-0731-4175-8559-5B414EE3A4C9}" srcOrd="0" destOrd="0" presId="urn:microsoft.com/office/officeart/2018/2/layout/IconCircleList"/>
    <dgm:cxn modelId="{CA0E6447-7B34-4F9E-8AA7-78F59B26727B}" type="presParOf" srcId="{4CDF8D71-E71F-4F8F-B9C2-D7507BF4D991}" destId="{DBD0303A-1506-40D4-B739-6D61ED84C4FE}" srcOrd="1" destOrd="0" presId="urn:microsoft.com/office/officeart/2018/2/layout/IconCircleList"/>
    <dgm:cxn modelId="{85264E16-5A04-4F50-ACF3-A558A2462DE5}" type="presParOf" srcId="{4CDF8D71-E71F-4F8F-B9C2-D7507BF4D991}" destId="{1676104E-78A7-4CE5-8981-F9F4894EF0B7}" srcOrd="2" destOrd="0" presId="urn:microsoft.com/office/officeart/2018/2/layout/IconCircleList"/>
    <dgm:cxn modelId="{8FA33246-0C97-4AEB-AFB6-BF12AD7FC889}" type="presParOf" srcId="{4CDF8D71-E71F-4F8F-B9C2-D7507BF4D991}" destId="{DA6CCE8C-C20B-4D25-8F4E-CAE9C890490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6955D9-2346-42FC-908B-83133A088893}"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E6295897-F3DD-4D70-81F1-45D5FC60FBA4}">
      <dgm:prSet/>
      <dgm:spPr/>
      <dgm:t>
        <a:bodyPr/>
        <a:lstStyle/>
        <a:p>
          <a:r>
            <a:rPr lang="en-US" b="0" i="0" dirty="0"/>
            <a:t>Enriched Math</a:t>
          </a:r>
          <a:r>
            <a:rPr lang="en-US" b="0" i="0" dirty="0">
              <a:sym typeface="Wingdings" panose="05000000000000000000" pitchFamily="2" charset="2"/>
            </a:rPr>
            <a:t></a:t>
          </a:r>
          <a:r>
            <a:rPr lang="en-US" b="0" i="0" dirty="0"/>
            <a:t> Students select NRF 10 &amp; Foundations of Math 110 </a:t>
          </a:r>
          <a:br>
            <a:rPr lang="en-US" b="0" i="0" dirty="0"/>
          </a:br>
          <a:r>
            <a:rPr lang="en-US" b="0" i="0" dirty="0"/>
            <a:t>(</a:t>
          </a:r>
          <a:r>
            <a:rPr lang="en-US" b="1" i="1" dirty="0"/>
            <a:t>OR</a:t>
          </a:r>
          <a:r>
            <a:rPr lang="en-US" b="0" i="0" dirty="0"/>
            <a:t> F.I. NRF and F.I. Foundations)</a:t>
          </a:r>
          <a:endParaRPr lang="en-US" dirty="0"/>
        </a:p>
      </dgm:t>
    </dgm:pt>
    <dgm:pt modelId="{B71E3514-E962-4AE8-A12A-7CEF6C349D8F}" type="parTrans" cxnId="{F4143E8A-E4F0-44DF-9163-95B005EABED4}">
      <dgm:prSet/>
      <dgm:spPr/>
      <dgm:t>
        <a:bodyPr/>
        <a:lstStyle/>
        <a:p>
          <a:endParaRPr lang="en-US"/>
        </a:p>
      </dgm:t>
    </dgm:pt>
    <dgm:pt modelId="{F37DC872-7505-44BC-B9E1-0AF8703B1581}" type="sibTrans" cxnId="{F4143E8A-E4F0-44DF-9163-95B005EABED4}">
      <dgm:prSet/>
      <dgm:spPr/>
      <dgm:t>
        <a:bodyPr/>
        <a:lstStyle/>
        <a:p>
          <a:endParaRPr lang="en-US"/>
        </a:p>
      </dgm:t>
    </dgm:pt>
    <dgm:pt modelId="{362212F1-CCED-40CA-9B33-EB4029732440}">
      <dgm:prSet/>
      <dgm:spPr/>
      <dgm:t>
        <a:bodyPr/>
        <a:lstStyle/>
        <a:p>
          <a:r>
            <a:rPr lang="en-US" b="0" i="0"/>
            <a:t>Leads to PC 110, PC 12A &amp; PC12B in Grade 11</a:t>
          </a:r>
          <a:endParaRPr lang="en-US"/>
        </a:p>
      </dgm:t>
    </dgm:pt>
    <dgm:pt modelId="{61D1393A-98DD-4AEE-A860-7DA6B17EBFD4}" type="parTrans" cxnId="{9F217576-2B9E-480D-9AA4-926047CF6428}">
      <dgm:prSet/>
      <dgm:spPr/>
      <dgm:t>
        <a:bodyPr/>
        <a:lstStyle/>
        <a:p>
          <a:endParaRPr lang="en-US"/>
        </a:p>
      </dgm:t>
    </dgm:pt>
    <dgm:pt modelId="{F748850D-E81B-48B1-9D18-C75AB1500007}" type="sibTrans" cxnId="{9F217576-2B9E-480D-9AA4-926047CF6428}">
      <dgm:prSet/>
      <dgm:spPr/>
      <dgm:t>
        <a:bodyPr/>
        <a:lstStyle/>
        <a:p>
          <a:endParaRPr lang="en-US"/>
        </a:p>
      </dgm:t>
    </dgm:pt>
    <dgm:pt modelId="{816904BA-1AF9-475F-B3AB-324ABBD784F1}">
      <dgm:prSet/>
      <dgm:spPr/>
      <dgm:t>
        <a:bodyPr/>
        <a:lstStyle/>
        <a:p>
          <a:r>
            <a:rPr lang="en-US" b="0" i="0"/>
            <a:t>Calc 120 and AP Calculus in Grade 12</a:t>
          </a:r>
          <a:endParaRPr lang="en-US"/>
        </a:p>
      </dgm:t>
    </dgm:pt>
    <dgm:pt modelId="{AFE91F16-452C-4825-BC7B-DB95514E11AC}" type="parTrans" cxnId="{112C2863-0947-434F-A2A8-EC62904745B1}">
      <dgm:prSet/>
      <dgm:spPr/>
      <dgm:t>
        <a:bodyPr/>
        <a:lstStyle/>
        <a:p>
          <a:endParaRPr lang="en-US"/>
        </a:p>
      </dgm:t>
    </dgm:pt>
    <dgm:pt modelId="{3AED03F8-2EAC-42D9-BC4F-CF828164392D}" type="sibTrans" cxnId="{112C2863-0947-434F-A2A8-EC62904745B1}">
      <dgm:prSet/>
      <dgm:spPr/>
      <dgm:t>
        <a:bodyPr/>
        <a:lstStyle/>
        <a:p>
          <a:endParaRPr lang="en-US"/>
        </a:p>
      </dgm:t>
    </dgm:pt>
    <dgm:pt modelId="{CAF27D45-AD5C-4ED3-93BF-5FD61C1A1B9D}">
      <dgm:prSet/>
      <dgm:spPr/>
      <dgm:t>
        <a:bodyPr/>
        <a:lstStyle/>
        <a:p>
          <a:r>
            <a:rPr lang="en-US" b="1" i="0" dirty="0"/>
            <a:t>Encouraged to take at least one of the two sciences (Biology or Chemistry) at the 111 Level.</a:t>
          </a:r>
          <a:endParaRPr lang="en-US" b="1" dirty="0"/>
        </a:p>
      </dgm:t>
    </dgm:pt>
    <dgm:pt modelId="{EC9B9543-20E6-4B09-8A7C-2FAE5892274A}" type="parTrans" cxnId="{470274C7-CDCB-48F0-A6FB-AB8124D16432}">
      <dgm:prSet/>
      <dgm:spPr/>
      <dgm:t>
        <a:bodyPr/>
        <a:lstStyle/>
        <a:p>
          <a:endParaRPr lang="en-US"/>
        </a:p>
      </dgm:t>
    </dgm:pt>
    <dgm:pt modelId="{989CCD08-3EB9-4012-9171-70BB96F7C83A}" type="sibTrans" cxnId="{470274C7-CDCB-48F0-A6FB-AB8124D16432}">
      <dgm:prSet/>
      <dgm:spPr/>
      <dgm:t>
        <a:bodyPr/>
        <a:lstStyle/>
        <a:p>
          <a:endParaRPr lang="en-US"/>
        </a:p>
      </dgm:t>
    </dgm:pt>
    <dgm:pt modelId="{1BB65804-6EA5-491B-A640-3A37DB42BCA1}" type="pres">
      <dgm:prSet presAssocID="{216955D9-2346-42FC-908B-83133A088893}" presName="Name0" presStyleCnt="0">
        <dgm:presLayoutVars>
          <dgm:dir/>
          <dgm:animLvl val="lvl"/>
          <dgm:resizeHandles val="exact"/>
        </dgm:presLayoutVars>
      </dgm:prSet>
      <dgm:spPr/>
    </dgm:pt>
    <dgm:pt modelId="{22B2AA81-B0D7-4E77-8D77-635599BD8114}" type="pres">
      <dgm:prSet presAssocID="{CAF27D45-AD5C-4ED3-93BF-5FD61C1A1B9D}" presName="boxAndChildren" presStyleCnt="0"/>
      <dgm:spPr/>
    </dgm:pt>
    <dgm:pt modelId="{4DFE0D60-C2D2-40B5-94EB-27EC97C3A4D4}" type="pres">
      <dgm:prSet presAssocID="{CAF27D45-AD5C-4ED3-93BF-5FD61C1A1B9D}" presName="parentTextBox" presStyleLbl="node1" presStyleIdx="0" presStyleCnt="2"/>
      <dgm:spPr/>
    </dgm:pt>
    <dgm:pt modelId="{8E95AAB8-35D4-468B-B47C-6FD5E5C1EF46}" type="pres">
      <dgm:prSet presAssocID="{F37DC872-7505-44BC-B9E1-0AF8703B1581}" presName="sp" presStyleCnt="0"/>
      <dgm:spPr/>
    </dgm:pt>
    <dgm:pt modelId="{85E7B032-E08F-4A02-82DE-366E22020F44}" type="pres">
      <dgm:prSet presAssocID="{E6295897-F3DD-4D70-81F1-45D5FC60FBA4}" presName="arrowAndChildren" presStyleCnt="0"/>
      <dgm:spPr/>
    </dgm:pt>
    <dgm:pt modelId="{995D1AF9-00C3-4F90-93B3-673D464B1E9C}" type="pres">
      <dgm:prSet presAssocID="{E6295897-F3DD-4D70-81F1-45D5FC60FBA4}" presName="parentTextArrow" presStyleLbl="node1" presStyleIdx="0" presStyleCnt="2"/>
      <dgm:spPr/>
    </dgm:pt>
    <dgm:pt modelId="{C496A2A9-7FC7-425D-8A93-1B06600CAC95}" type="pres">
      <dgm:prSet presAssocID="{E6295897-F3DD-4D70-81F1-45D5FC60FBA4}" presName="arrow" presStyleLbl="node1" presStyleIdx="1" presStyleCnt="2"/>
      <dgm:spPr/>
    </dgm:pt>
    <dgm:pt modelId="{6E226B5B-D083-44C2-AB54-AC5882C84120}" type="pres">
      <dgm:prSet presAssocID="{E6295897-F3DD-4D70-81F1-45D5FC60FBA4}" presName="descendantArrow" presStyleCnt="0"/>
      <dgm:spPr/>
    </dgm:pt>
    <dgm:pt modelId="{A69DBA5A-F878-474C-B128-5BCECF28674E}" type="pres">
      <dgm:prSet presAssocID="{362212F1-CCED-40CA-9B33-EB4029732440}" presName="childTextArrow" presStyleLbl="fgAccFollowNode1" presStyleIdx="0" presStyleCnt="2">
        <dgm:presLayoutVars>
          <dgm:bulletEnabled val="1"/>
        </dgm:presLayoutVars>
      </dgm:prSet>
      <dgm:spPr/>
    </dgm:pt>
    <dgm:pt modelId="{07687F94-90C5-4210-A096-6C03327B60A8}" type="pres">
      <dgm:prSet presAssocID="{816904BA-1AF9-475F-B3AB-324ABBD784F1}" presName="childTextArrow" presStyleLbl="fgAccFollowNode1" presStyleIdx="1" presStyleCnt="2">
        <dgm:presLayoutVars>
          <dgm:bulletEnabled val="1"/>
        </dgm:presLayoutVars>
      </dgm:prSet>
      <dgm:spPr/>
    </dgm:pt>
  </dgm:ptLst>
  <dgm:cxnLst>
    <dgm:cxn modelId="{DAE98213-A1B6-48CC-902B-555456385C16}" type="presOf" srcId="{E6295897-F3DD-4D70-81F1-45D5FC60FBA4}" destId="{995D1AF9-00C3-4F90-93B3-673D464B1E9C}" srcOrd="0" destOrd="0" presId="urn:microsoft.com/office/officeart/2005/8/layout/process4"/>
    <dgm:cxn modelId="{83871A26-3BBF-4C9C-92BB-C0C1F7A58FA4}" type="presOf" srcId="{216955D9-2346-42FC-908B-83133A088893}" destId="{1BB65804-6EA5-491B-A640-3A37DB42BCA1}" srcOrd="0" destOrd="0" presId="urn:microsoft.com/office/officeart/2005/8/layout/process4"/>
    <dgm:cxn modelId="{D6E2AB3F-148E-445B-8BC5-223C9816CB91}" type="presOf" srcId="{E6295897-F3DD-4D70-81F1-45D5FC60FBA4}" destId="{C496A2A9-7FC7-425D-8A93-1B06600CAC95}" srcOrd="1" destOrd="0" presId="urn:microsoft.com/office/officeart/2005/8/layout/process4"/>
    <dgm:cxn modelId="{112C2863-0947-434F-A2A8-EC62904745B1}" srcId="{E6295897-F3DD-4D70-81F1-45D5FC60FBA4}" destId="{816904BA-1AF9-475F-B3AB-324ABBD784F1}" srcOrd="1" destOrd="0" parTransId="{AFE91F16-452C-4825-BC7B-DB95514E11AC}" sibTransId="{3AED03F8-2EAC-42D9-BC4F-CF828164392D}"/>
    <dgm:cxn modelId="{012A2747-687E-41D4-87D6-EEAFEB3AC8ED}" type="presOf" srcId="{816904BA-1AF9-475F-B3AB-324ABBD784F1}" destId="{07687F94-90C5-4210-A096-6C03327B60A8}" srcOrd="0" destOrd="0" presId="urn:microsoft.com/office/officeart/2005/8/layout/process4"/>
    <dgm:cxn modelId="{9F217576-2B9E-480D-9AA4-926047CF6428}" srcId="{E6295897-F3DD-4D70-81F1-45D5FC60FBA4}" destId="{362212F1-CCED-40CA-9B33-EB4029732440}" srcOrd="0" destOrd="0" parTransId="{61D1393A-98DD-4AEE-A860-7DA6B17EBFD4}" sibTransId="{F748850D-E81B-48B1-9D18-C75AB1500007}"/>
    <dgm:cxn modelId="{F674147C-5E84-41F5-9A58-944B9261DEC1}" type="presOf" srcId="{CAF27D45-AD5C-4ED3-93BF-5FD61C1A1B9D}" destId="{4DFE0D60-C2D2-40B5-94EB-27EC97C3A4D4}" srcOrd="0" destOrd="0" presId="urn:microsoft.com/office/officeart/2005/8/layout/process4"/>
    <dgm:cxn modelId="{F4143E8A-E4F0-44DF-9163-95B005EABED4}" srcId="{216955D9-2346-42FC-908B-83133A088893}" destId="{E6295897-F3DD-4D70-81F1-45D5FC60FBA4}" srcOrd="0" destOrd="0" parTransId="{B71E3514-E962-4AE8-A12A-7CEF6C349D8F}" sibTransId="{F37DC872-7505-44BC-B9E1-0AF8703B1581}"/>
    <dgm:cxn modelId="{7DADA998-60AF-4438-BF3C-B9C734FB4E57}" type="presOf" srcId="{362212F1-CCED-40CA-9B33-EB4029732440}" destId="{A69DBA5A-F878-474C-B128-5BCECF28674E}" srcOrd="0" destOrd="0" presId="urn:microsoft.com/office/officeart/2005/8/layout/process4"/>
    <dgm:cxn modelId="{470274C7-CDCB-48F0-A6FB-AB8124D16432}" srcId="{216955D9-2346-42FC-908B-83133A088893}" destId="{CAF27D45-AD5C-4ED3-93BF-5FD61C1A1B9D}" srcOrd="1" destOrd="0" parTransId="{EC9B9543-20E6-4B09-8A7C-2FAE5892274A}" sibTransId="{989CCD08-3EB9-4012-9171-70BB96F7C83A}"/>
    <dgm:cxn modelId="{91C8B2F9-6A71-48FD-BE68-65BCD9F72DF7}" type="presParOf" srcId="{1BB65804-6EA5-491B-A640-3A37DB42BCA1}" destId="{22B2AA81-B0D7-4E77-8D77-635599BD8114}" srcOrd="0" destOrd="0" presId="urn:microsoft.com/office/officeart/2005/8/layout/process4"/>
    <dgm:cxn modelId="{D259BDF7-7EBC-48B5-AE79-E6B18BB965E3}" type="presParOf" srcId="{22B2AA81-B0D7-4E77-8D77-635599BD8114}" destId="{4DFE0D60-C2D2-40B5-94EB-27EC97C3A4D4}" srcOrd="0" destOrd="0" presId="urn:microsoft.com/office/officeart/2005/8/layout/process4"/>
    <dgm:cxn modelId="{2A8AA87F-B50F-450B-86D3-A132C11CEBB6}" type="presParOf" srcId="{1BB65804-6EA5-491B-A640-3A37DB42BCA1}" destId="{8E95AAB8-35D4-468B-B47C-6FD5E5C1EF46}" srcOrd="1" destOrd="0" presId="urn:microsoft.com/office/officeart/2005/8/layout/process4"/>
    <dgm:cxn modelId="{9995A34C-A4FD-48A1-BDFF-7B831646BC6E}" type="presParOf" srcId="{1BB65804-6EA5-491B-A640-3A37DB42BCA1}" destId="{85E7B032-E08F-4A02-82DE-366E22020F44}" srcOrd="2" destOrd="0" presId="urn:microsoft.com/office/officeart/2005/8/layout/process4"/>
    <dgm:cxn modelId="{DF3697D7-A66C-4775-A2DD-AC19F3291A61}" type="presParOf" srcId="{85E7B032-E08F-4A02-82DE-366E22020F44}" destId="{995D1AF9-00C3-4F90-93B3-673D464B1E9C}" srcOrd="0" destOrd="0" presId="urn:microsoft.com/office/officeart/2005/8/layout/process4"/>
    <dgm:cxn modelId="{DB867029-B563-4A32-B667-6977146AB27D}" type="presParOf" srcId="{85E7B032-E08F-4A02-82DE-366E22020F44}" destId="{C496A2A9-7FC7-425D-8A93-1B06600CAC95}" srcOrd="1" destOrd="0" presId="urn:microsoft.com/office/officeart/2005/8/layout/process4"/>
    <dgm:cxn modelId="{003FEFBA-03B3-4501-B36F-A419D670BB5A}" type="presParOf" srcId="{85E7B032-E08F-4A02-82DE-366E22020F44}" destId="{6E226B5B-D083-44C2-AB54-AC5882C84120}" srcOrd="2" destOrd="0" presId="urn:microsoft.com/office/officeart/2005/8/layout/process4"/>
    <dgm:cxn modelId="{FD448786-3855-4E70-A5FA-F75F1EDA6D04}" type="presParOf" srcId="{6E226B5B-D083-44C2-AB54-AC5882C84120}" destId="{A69DBA5A-F878-474C-B128-5BCECF28674E}" srcOrd="0" destOrd="0" presId="urn:microsoft.com/office/officeart/2005/8/layout/process4"/>
    <dgm:cxn modelId="{A5024D76-A493-4875-8754-F77FFE08DC4A}" type="presParOf" srcId="{6E226B5B-D083-44C2-AB54-AC5882C84120}" destId="{07687F94-90C5-4210-A096-6C03327B60A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6955D9-2346-42FC-908B-83133A088893}"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E6295897-F3DD-4D70-81F1-45D5FC60FBA4}">
      <dgm:prSet/>
      <dgm:spPr/>
      <dgm:t>
        <a:bodyPr/>
        <a:lstStyle/>
        <a:p>
          <a:r>
            <a:rPr lang="en-US" b="0" i="0" dirty="0"/>
            <a:t>Enriched English</a:t>
          </a:r>
          <a:r>
            <a:rPr lang="en-US" b="0" i="0" dirty="0">
              <a:sym typeface="Wingdings" panose="05000000000000000000" pitchFamily="2" charset="2"/>
            </a:rPr>
            <a:t></a:t>
          </a:r>
          <a:r>
            <a:rPr lang="en-US" b="0" i="0" dirty="0"/>
            <a:t> Students select English 10 (Full Year)</a:t>
          </a:r>
          <a:endParaRPr lang="en-US" dirty="0"/>
        </a:p>
      </dgm:t>
    </dgm:pt>
    <dgm:pt modelId="{B71E3514-E962-4AE8-A12A-7CEF6C349D8F}" type="parTrans" cxnId="{F4143E8A-E4F0-44DF-9163-95B005EABED4}">
      <dgm:prSet/>
      <dgm:spPr/>
      <dgm:t>
        <a:bodyPr/>
        <a:lstStyle/>
        <a:p>
          <a:endParaRPr lang="en-US"/>
        </a:p>
      </dgm:t>
    </dgm:pt>
    <dgm:pt modelId="{F37DC872-7505-44BC-B9E1-0AF8703B1581}" type="sibTrans" cxnId="{F4143E8A-E4F0-44DF-9163-95B005EABED4}">
      <dgm:prSet/>
      <dgm:spPr/>
      <dgm:t>
        <a:bodyPr/>
        <a:lstStyle/>
        <a:p>
          <a:endParaRPr lang="en-US"/>
        </a:p>
      </dgm:t>
    </dgm:pt>
    <dgm:pt modelId="{362212F1-CCED-40CA-9B33-EB4029732440}">
      <dgm:prSet/>
      <dgm:spPr/>
      <dgm:t>
        <a:bodyPr/>
        <a:lstStyle/>
        <a:p>
          <a:r>
            <a:rPr lang="en-US" b="0" i="0" dirty="0"/>
            <a:t>Leads to </a:t>
          </a:r>
          <a:r>
            <a:rPr lang="en-US" b="0" i="0" dirty="0" err="1"/>
            <a:t>Eng</a:t>
          </a:r>
          <a:r>
            <a:rPr lang="en-US" b="0" i="0" dirty="0"/>
            <a:t> 111 &amp; AP Seminar in Grade 11</a:t>
          </a:r>
          <a:endParaRPr lang="en-US" dirty="0"/>
        </a:p>
      </dgm:t>
    </dgm:pt>
    <dgm:pt modelId="{61D1393A-98DD-4AEE-A860-7DA6B17EBFD4}" type="parTrans" cxnId="{9F217576-2B9E-480D-9AA4-926047CF6428}">
      <dgm:prSet/>
      <dgm:spPr/>
      <dgm:t>
        <a:bodyPr/>
        <a:lstStyle/>
        <a:p>
          <a:endParaRPr lang="en-US"/>
        </a:p>
      </dgm:t>
    </dgm:pt>
    <dgm:pt modelId="{F748850D-E81B-48B1-9D18-C75AB1500007}" type="sibTrans" cxnId="{9F217576-2B9E-480D-9AA4-926047CF6428}">
      <dgm:prSet/>
      <dgm:spPr/>
      <dgm:t>
        <a:bodyPr/>
        <a:lstStyle/>
        <a:p>
          <a:endParaRPr lang="en-US"/>
        </a:p>
      </dgm:t>
    </dgm:pt>
    <dgm:pt modelId="{816904BA-1AF9-475F-B3AB-324ABBD784F1}">
      <dgm:prSet/>
      <dgm:spPr/>
      <dgm:t>
        <a:bodyPr/>
        <a:lstStyle/>
        <a:p>
          <a:r>
            <a:rPr lang="en-US" b="0" i="0" dirty="0" err="1"/>
            <a:t>Eng</a:t>
          </a:r>
          <a:r>
            <a:rPr lang="en-US" b="0" i="0" dirty="0"/>
            <a:t> 121 and AP English in Grade 12</a:t>
          </a:r>
          <a:endParaRPr lang="en-US" dirty="0"/>
        </a:p>
      </dgm:t>
    </dgm:pt>
    <dgm:pt modelId="{AFE91F16-452C-4825-BC7B-DB95514E11AC}" type="parTrans" cxnId="{112C2863-0947-434F-A2A8-EC62904745B1}">
      <dgm:prSet/>
      <dgm:spPr/>
      <dgm:t>
        <a:bodyPr/>
        <a:lstStyle/>
        <a:p>
          <a:endParaRPr lang="en-US"/>
        </a:p>
      </dgm:t>
    </dgm:pt>
    <dgm:pt modelId="{3AED03F8-2EAC-42D9-BC4F-CF828164392D}" type="sibTrans" cxnId="{112C2863-0947-434F-A2A8-EC62904745B1}">
      <dgm:prSet/>
      <dgm:spPr/>
      <dgm:t>
        <a:bodyPr/>
        <a:lstStyle/>
        <a:p>
          <a:endParaRPr lang="en-US"/>
        </a:p>
      </dgm:t>
    </dgm:pt>
    <dgm:pt modelId="{CAF27D45-AD5C-4ED3-93BF-5FD61C1A1B9D}">
      <dgm:prSet/>
      <dgm:spPr/>
      <dgm:t>
        <a:bodyPr/>
        <a:lstStyle/>
        <a:p>
          <a:r>
            <a:rPr lang="en-US" b="0" i="0" dirty="0"/>
            <a:t>Students who complete AP Seminar in Grade 11 are encouraged to complete AP Research in Grade 12</a:t>
          </a:r>
          <a:endParaRPr lang="en-US" dirty="0"/>
        </a:p>
      </dgm:t>
    </dgm:pt>
    <dgm:pt modelId="{EC9B9543-20E6-4B09-8A7C-2FAE5892274A}" type="parTrans" cxnId="{470274C7-CDCB-48F0-A6FB-AB8124D16432}">
      <dgm:prSet/>
      <dgm:spPr/>
      <dgm:t>
        <a:bodyPr/>
        <a:lstStyle/>
        <a:p>
          <a:endParaRPr lang="en-US"/>
        </a:p>
      </dgm:t>
    </dgm:pt>
    <dgm:pt modelId="{989CCD08-3EB9-4012-9171-70BB96F7C83A}" type="sibTrans" cxnId="{470274C7-CDCB-48F0-A6FB-AB8124D16432}">
      <dgm:prSet/>
      <dgm:spPr/>
      <dgm:t>
        <a:bodyPr/>
        <a:lstStyle/>
        <a:p>
          <a:endParaRPr lang="en-US"/>
        </a:p>
      </dgm:t>
    </dgm:pt>
    <dgm:pt modelId="{1BB65804-6EA5-491B-A640-3A37DB42BCA1}" type="pres">
      <dgm:prSet presAssocID="{216955D9-2346-42FC-908B-83133A088893}" presName="Name0" presStyleCnt="0">
        <dgm:presLayoutVars>
          <dgm:dir/>
          <dgm:animLvl val="lvl"/>
          <dgm:resizeHandles val="exact"/>
        </dgm:presLayoutVars>
      </dgm:prSet>
      <dgm:spPr/>
    </dgm:pt>
    <dgm:pt modelId="{22B2AA81-B0D7-4E77-8D77-635599BD8114}" type="pres">
      <dgm:prSet presAssocID="{CAF27D45-AD5C-4ED3-93BF-5FD61C1A1B9D}" presName="boxAndChildren" presStyleCnt="0"/>
      <dgm:spPr/>
    </dgm:pt>
    <dgm:pt modelId="{4DFE0D60-C2D2-40B5-94EB-27EC97C3A4D4}" type="pres">
      <dgm:prSet presAssocID="{CAF27D45-AD5C-4ED3-93BF-5FD61C1A1B9D}" presName="parentTextBox" presStyleLbl="node1" presStyleIdx="0" presStyleCnt="2"/>
      <dgm:spPr/>
    </dgm:pt>
    <dgm:pt modelId="{8E95AAB8-35D4-468B-B47C-6FD5E5C1EF46}" type="pres">
      <dgm:prSet presAssocID="{F37DC872-7505-44BC-B9E1-0AF8703B1581}" presName="sp" presStyleCnt="0"/>
      <dgm:spPr/>
    </dgm:pt>
    <dgm:pt modelId="{85E7B032-E08F-4A02-82DE-366E22020F44}" type="pres">
      <dgm:prSet presAssocID="{E6295897-F3DD-4D70-81F1-45D5FC60FBA4}" presName="arrowAndChildren" presStyleCnt="0"/>
      <dgm:spPr/>
    </dgm:pt>
    <dgm:pt modelId="{995D1AF9-00C3-4F90-93B3-673D464B1E9C}" type="pres">
      <dgm:prSet presAssocID="{E6295897-F3DD-4D70-81F1-45D5FC60FBA4}" presName="parentTextArrow" presStyleLbl="node1" presStyleIdx="0" presStyleCnt="2"/>
      <dgm:spPr/>
    </dgm:pt>
    <dgm:pt modelId="{C496A2A9-7FC7-425D-8A93-1B06600CAC95}" type="pres">
      <dgm:prSet presAssocID="{E6295897-F3DD-4D70-81F1-45D5FC60FBA4}" presName="arrow" presStyleLbl="node1" presStyleIdx="1" presStyleCnt="2"/>
      <dgm:spPr/>
    </dgm:pt>
    <dgm:pt modelId="{6E226B5B-D083-44C2-AB54-AC5882C84120}" type="pres">
      <dgm:prSet presAssocID="{E6295897-F3DD-4D70-81F1-45D5FC60FBA4}" presName="descendantArrow" presStyleCnt="0"/>
      <dgm:spPr/>
    </dgm:pt>
    <dgm:pt modelId="{A69DBA5A-F878-474C-B128-5BCECF28674E}" type="pres">
      <dgm:prSet presAssocID="{362212F1-CCED-40CA-9B33-EB4029732440}" presName="childTextArrow" presStyleLbl="fgAccFollowNode1" presStyleIdx="0" presStyleCnt="2">
        <dgm:presLayoutVars>
          <dgm:bulletEnabled val="1"/>
        </dgm:presLayoutVars>
      </dgm:prSet>
      <dgm:spPr/>
    </dgm:pt>
    <dgm:pt modelId="{07687F94-90C5-4210-A096-6C03327B60A8}" type="pres">
      <dgm:prSet presAssocID="{816904BA-1AF9-475F-B3AB-324ABBD784F1}" presName="childTextArrow" presStyleLbl="fgAccFollowNode1" presStyleIdx="1" presStyleCnt="2">
        <dgm:presLayoutVars>
          <dgm:bulletEnabled val="1"/>
        </dgm:presLayoutVars>
      </dgm:prSet>
      <dgm:spPr/>
    </dgm:pt>
  </dgm:ptLst>
  <dgm:cxnLst>
    <dgm:cxn modelId="{DAE98213-A1B6-48CC-902B-555456385C16}" type="presOf" srcId="{E6295897-F3DD-4D70-81F1-45D5FC60FBA4}" destId="{995D1AF9-00C3-4F90-93B3-673D464B1E9C}" srcOrd="0" destOrd="0" presId="urn:microsoft.com/office/officeart/2005/8/layout/process4"/>
    <dgm:cxn modelId="{83871A26-3BBF-4C9C-92BB-C0C1F7A58FA4}" type="presOf" srcId="{216955D9-2346-42FC-908B-83133A088893}" destId="{1BB65804-6EA5-491B-A640-3A37DB42BCA1}" srcOrd="0" destOrd="0" presId="urn:microsoft.com/office/officeart/2005/8/layout/process4"/>
    <dgm:cxn modelId="{D6E2AB3F-148E-445B-8BC5-223C9816CB91}" type="presOf" srcId="{E6295897-F3DD-4D70-81F1-45D5FC60FBA4}" destId="{C496A2A9-7FC7-425D-8A93-1B06600CAC95}" srcOrd="1" destOrd="0" presId="urn:microsoft.com/office/officeart/2005/8/layout/process4"/>
    <dgm:cxn modelId="{112C2863-0947-434F-A2A8-EC62904745B1}" srcId="{E6295897-F3DD-4D70-81F1-45D5FC60FBA4}" destId="{816904BA-1AF9-475F-B3AB-324ABBD784F1}" srcOrd="1" destOrd="0" parTransId="{AFE91F16-452C-4825-BC7B-DB95514E11AC}" sibTransId="{3AED03F8-2EAC-42D9-BC4F-CF828164392D}"/>
    <dgm:cxn modelId="{012A2747-687E-41D4-87D6-EEAFEB3AC8ED}" type="presOf" srcId="{816904BA-1AF9-475F-B3AB-324ABBD784F1}" destId="{07687F94-90C5-4210-A096-6C03327B60A8}" srcOrd="0" destOrd="0" presId="urn:microsoft.com/office/officeart/2005/8/layout/process4"/>
    <dgm:cxn modelId="{9F217576-2B9E-480D-9AA4-926047CF6428}" srcId="{E6295897-F3DD-4D70-81F1-45D5FC60FBA4}" destId="{362212F1-CCED-40CA-9B33-EB4029732440}" srcOrd="0" destOrd="0" parTransId="{61D1393A-98DD-4AEE-A860-7DA6B17EBFD4}" sibTransId="{F748850D-E81B-48B1-9D18-C75AB1500007}"/>
    <dgm:cxn modelId="{F674147C-5E84-41F5-9A58-944B9261DEC1}" type="presOf" srcId="{CAF27D45-AD5C-4ED3-93BF-5FD61C1A1B9D}" destId="{4DFE0D60-C2D2-40B5-94EB-27EC97C3A4D4}" srcOrd="0" destOrd="0" presId="urn:microsoft.com/office/officeart/2005/8/layout/process4"/>
    <dgm:cxn modelId="{F4143E8A-E4F0-44DF-9163-95B005EABED4}" srcId="{216955D9-2346-42FC-908B-83133A088893}" destId="{E6295897-F3DD-4D70-81F1-45D5FC60FBA4}" srcOrd="0" destOrd="0" parTransId="{B71E3514-E962-4AE8-A12A-7CEF6C349D8F}" sibTransId="{F37DC872-7505-44BC-B9E1-0AF8703B1581}"/>
    <dgm:cxn modelId="{7DADA998-60AF-4438-BF3C-B9C734FB4E57}" type="presOf" srcId="{362212F1-CCED-40CA-9B33-EB4029732440}" destId="{A69DBA5A-F878-474C-B128-5BCECF28674E}" srcOrd="0" destOrd="0" presId="urn:microsoft.com/office/officeart/2005/8/layout/process4"/>
    <dgm:cxn modelId="{470274C7-CDCB-48F0-A6FB-AB8124D16432}" srcId="{216955D9-2346-42FC-908B-83133A088893}" destId="{CAF27D45-AD5C-4ED3-93BF-5FD61C1A1B9D}" srcOrd="1" destOrd="0" parTransId="{EC9B9543-20E6-4B09-8A7C-2FAE5892274A}" sibTransId="{989CCD08-3EB9-4012-9171-70BB96F7C83A}"/>
    <dgm:cxn modelId="{91C8B2F9-6A71-48FD-BE68-65BCD9F72DF7}" type="presParOf" srcId="{1BB65804-6EA5-491B-A640-3A37DB42BCA1}" destId="{22B2AA81-B0D7-4E77-8D77-635599BD8114}" srcOrd="0" destOrd="0" presId="urn:microsoft.com/office/officeart/2005/8/layout/process4"/>
    <dgm:cxn modelId="{D259BDF7-7EBC-48B5-AE79-E6B18BB965E3}" type="presParOf" srcId="{22B2AA81-B0D7-4E77-8D77-635599BD8114}" destId="{4DFE0D60-C2D2-40B5-94EB-27EC97C3A4D4}" srcOrd="0" destOrd="0" presId="urn:microsoft.com/office/officeart/2005/8/layout/process4"/>
    <dgm:cxn modelId="{2A8AA87F-B50F-450B-86D3-A132C11CEBB6}" type="presParOf" srcId="{1BB65804-6EA5-491B-A640-3A37DB42BCA1}" destId="{8E95AAB8-35D4-468B-B47C-6FD5E5C1EF46}" srcOrd="1" destOrd="0" presId="urn:microsoft.com/office/officeart/2005/8/layout/process4"/>
    <dgm:cxn modelId="{9995A34C-A4FD-48A1-BDFF-7B831646BC6E}" type="presParOf" srcId="{1BB65804-6EA5-491B-A640-3A37DB42BCA1}" destId="{85E7B032-E08F-4A02-82DE-366E22020F44}" srcOrd="2" destOrd="0" presId="urn:microsoft.com/office/officeart/2005/8/layout/process4"/>
    <dgm:cxn modelId="{DF3697D7-A66C-4775-A2DD-AC19F3291A61}" type="presParOf" srcId="{85E7B032-E08F-4A02-82DE-366E22020F44}" destId="{995D1AF9-00C3-4F90-93B3-673D464B1E9C}" srcOrd="0" destOrd="0" presId="urn:microsoft.com/office/officeart/2005/8/layout/process4"/>
    <dgm:cxn modelId="{DB867029-B563-4A32-B667-6977146AB27D}" type="presParOf" srcId="{85E7B032-E08F-4A02-82DE-366E22020F44}" destId="{C496A2A9-7FC7-425D-8A93-1B06600CAC95}" srcOrd="1" destOrd="0" presId="urn:microsoft.com/office/officeart/2005/8/layout/process4"/>
    <dgm:cxn modelId="{003FEFBA-03B3-4501-B36F-A419D670BB5A}" type="presParOf" srcId="{85E7B032-E08F-4A02-82DE-366E22020F44}" destId="{6E226B5B-D083-44C2-AB54-AC5882C84120}" srcOrd="2" destOrd="0" presId="urn:microsoft.com/office/officeart/2005/8/layout/process4"/>
    <dgm:cxn modelId="{FD448786-3855-4E70-A5FA-F75F1EDA6D04}" type="presParOf" srcId="{6E226B5B-D083-44C2-AB54-AC5882C84120}" destId="{A69DBA5A-F878-474C-B128-5BCECF28674E}" srcOrd="0" destOrd="0" presId="urn:microsoft.com/office/officeart/2005/8/layout/process4"/>
    <dgm:cxn modelId="{A5024D76-A493-4875-8754-F77FFE08DC4A}" type="presParOf" srcId="{6E226B5B-D083-44C2-AB54-AC5882C84120}" destId="{07687F94-90C5-4210-A096-6C03327B60A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879EF3-421C-49FF-9A14-5C657931AC00}"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5E60014C-1536-4AC3-8E6A-DC45B3BA612C}">
      <dgm:prSet/>
      <dgm:spPr/>
      <dgm:t>
        <a:bodyPr/>
        <a:lstStyle/>
        <a:p>
          <a:r>
            <a:rPr lang="en-US" b="0" i="0"/>
            <a:t>Offered half-way through Grade 10.</a:t>
          </a:r>
          <a:endParaRPr lang="en-US"/>
        </a:p>
      </dgm:t>
    </dgm:pt>
    <dgm:pt modelId="{55B6E0DD-EDEF-496B-BDBA-6C3A9A242CF7}" type="parTrans" cxnId="{B3F3BA81-4F55-4E58-AF2D-39FC99F2BE1F}">
      <dgm:prSet/>
      <dgm:spPr/>
      <dgm:t>
        <a:bodyPr/>
        <a:lstStyle/>
        <a:p>
          <a:endParaRPr lang="en-US"/>
        </a:p>
      </dgm:t>
    </dgm:pt>
    <dgm:pt modelId="{C306A1AC-226F-46C4-B978-F25EAC77AB74}" type="sibTrans" cxnId="{B3F3BA81-4F55-4E58-AF2D-39FC99F2BE1F}">
      <dgm:prSet/>
      <dgm:spPr/>
      <dgm:t>
        <a:bodyPr/>
        <a:lstStyle/>
        <a:p>
          <a:endParaRPr lang="en-US"/>
        </a:p>
      </dgm:t>
    </dgm:pt>
    <dgm:pt modelId="{BC728CC6-ABB7-404E-B3A4-C76533B2BFAB}">
      <dgm:prSet/>
      <dgm:spPr/>
      <dgm:t>
        <a:bodyPr/>
        <a:lstStyle/>
        <a:p>
          <a:r>
            <a:rPr lang="en-US" b="0" i="0"/>
            <a:t>Project Based program that allows students to gain high school credits through alternate means.</a:t>
          </a:r>
          <a:endParaRPr lang="en-US"/>
        </a:p>
      </dgm:t>
    </dgm:pt>
    <dgm:pt modelId="{CA648015-7666-4108-B6F2-F959A709E2C9}" type="parTrans" cxnId="{7B85A75C-BF65-4538-9F84-4B92C194F545}">
      <dgm:prSet/>
      <dgm:spPr/>
      <dgm:t>
        <a:bodyPr/>
        <a:lstStyle/>
        <a:p>
          <a:endParaRPr lang="en-US"/>
        </a:p>
      </dgm:t>
    </dgm:pt>
    <dgm:pt modelId="{51AD84D3-503C-41CE-92F4-4B53499748F9}" type="sibTrans" cxnId="{7B85A75C-BF65-4538-9F84-4B92C194F545}">
      <dgm:prSet/>
      <dgm:spPr/>
      <dgm:t>
        <a:bodyPr/>
        <a:lstStyle/>
        <a:p>
          <a:endParaRPr lang="en-US"/>
        </a:p>
      </dgm:t>
    </dgm:pt>
    <dgm:pt modelId="{2BE65722-DA2E-47A0-A959-EA93AA8B2D47}">
      <dgm:prSet/>
      <dgm:spPr/>
      <dgm:t>
        <a:bodyPr/>
        <a:lstStyle/>
        <a:p>
          <a:r>
            <a:rPr lang="en-US" b="0" i="0"/>
            <a:t>Provides experiential and job-embedded learning</a:t>
          </a:r>
          <a:endParaRPr lang="en-US"/>
        </a:p>
      </dgm:t>
    </dgm:pt>
    <dgm:pt modelId="{27CF227A-0DB3-4ADC-A04B-39FBA2B868E6}" type="parTrans" cxnId="{8ED32E0B-8304-45D2-94FC-3E1104CD9EB0}">
      <dgm:prSet/>
      <dgm:spPr/>
      <dgm:t>
        <a:bodyPr/>
        <a:lstStyle/>
        <a:p>
          <a:endParaRPr lang="en-US"/>
        </a:p>
      </dgm:t>
    </dgm:pt>
    <dgm:pt modelId="{60365186-CE76-43DE-9C10-24FA0A7D819C}" type="sibTrans" cxnId="{8ED32E0B-8304-45D2-94FC-3E1104CD9EB0}">
      <dgm:prSet/>
      <dgm:spPr/>
      <dgm:t>
        <a:bodyPr/>
        <a:lstStyle/>
        <a:p>
          <a:endParaRPr lang="en-US"/>
        </a:p>
      </dgm:t>
    </dgm:pt>
    <dgm:pt modelId="{3D6FBD8C-3AFF-45A8-A84C-F7D6EEF23962}">
      <dgm:prSet/>
      <dgm:spPr/>
      <dgm:t>
        <a:bodyPr/>
        <a:lstStyle/>
        <a:p>
          <a:r>
            <a:rPr lang="en-US" b="0" i="0"/>
            <a:t>Students will need to apply for entry and will be selected by Guidance, Admin and the Essential Skills Teacher.</a:t>
          </a:r>
          <a:endParaRPr lang="en-US"/>
        </a:p>
      </dgm:t>
    </dgm:pt>
    <dgm:pt modelId="{C4FEC88C-684F-4511-8FAC-276A5D3A9113}" type="parTrans" cxnId="{C3DB04C6-5CE3-487B-BE91-C5F2EB2FA234}">
      <dgm:prSet/>
      <dgm:spPr/>
      <dgm:t>
        <a:bodyPr/>
        <a:lstStyle/>
        <a:p>
          <a:endParaRPr lang="en-US"/>
        </a:p>
      </dgm:t>
    </dgm:pt>
    <dgm:pt modelId="{8F032F24-C87D-45D9-A814-D5023F3C3998}" type="sibTrans" cxnId="{C3DB04C6-5CE3-487B-BE91-C5F2EB2FA234}">
      <dgm:prSet/>
      <dgm:spPr/>
      <dgm:t>
        <a:bodyPr/>
        <a:lstStyle/>
        <a:p>
          <a:endParaRPr lang="en-US"/>
        </a:p>
      </dgm:t>
    </dgm:pt>
    <dgm:pt modelId="{2FF47380-B013-432E-9CBE-7570151926F2}" type="pres">
      <dgm:prSet presAssocID="{CB879EF3-421C-49FF-9A14-5C657931AC00}" presName="diagram" presStyleCnt="0">
        <dgm:presLayoutVars>
          <dgm:dir/>
          <dgm:resizeHandles val="exact"/>
        </dgm:presLayoutVars>
      </dgm:prSet>
      <dgm:spPr/>
    </dgm:pt>
    <dgm:pt modelId="{5C498EDA-69B9-4948-ADDD-0DB06E388779}" type="pres">
      <dgm:prSet presAssocID="{5E60014C-1536-4AC3-8E6A-DC45B3BA612C}" presName="node" presStyleLbl="node1" presStyleIdx="0" presStyleCnt="4">
        <dgm:presLayoutVars>
          <dgm:bulletEnabled val="1"/>
        </dgm:presLayoutVars>
      </dgm:prSet>
      <dgm:spPr/>
    </dgm:pt>
    <dgm:pt modelId="{48ACBF32-683A-4E7A-BD55-63377DAC2C67}" type="pres">
      <dgm:prSet presAssocID="{C306A1AC-226F-46C4-B978-F25EAC77AB74}" presName="sibTrans" presStyleCnt="0"/>
      <dgm:spPr/>
    </dgm:pt>
    <dgm:pt modelId="{05016194-C5E9-4F23-9F62-27DFAC582758}" type="pres">
      <dgm:prSet presAssocID="{BC728CC6-ABB7-404E-B3A4-C76533B2BFAB}" presName="node" presStyleLbl="node1" presStyleIdx="1" presStyleCnt="4">
        <dgm:presLayoutVars>
          <dgm:bulletEnabled val="1"/>
        </dgm:presLayoutVars>
      </dgm:prSet>
      <dgm:spPr/>
    </dgm:pt>
    <dgm:pt modelId="{8203E8E6-4D40-49AD-BF35-F501189C19CA}" type="pres">
      <dgm:prSet presAssocID="{51AD84D3-503C-41CE-92F4-4B53499748F9}" presName="sibTrans" presStyleCnt="0"/>
      <dgm:spPr/>
    </dgm:pt>
    <dgm:pt modelId="{85990204-E50E-4DE1-B66C-0B07D99F520E}" type="pres">
      <dgm:prSet presAssocID="{2BE65722-DA2E-47A0-A959-EA93AA8B2D47}" presName="node" presStyleLbl="node1" presStyleIdx="2" presStyleCnt="4">
        <dgm:presLayoutVars>
          <dgm:bulletEnabled val="1"/>
        </dgm:presLayoutVars>
      </dgm:prSet>
      <dgm:spPr/>
    </dgm:pt>
    <dgm:pt modelId="{93E63B0A-3370-40B9-AC37-A15825F98F2E}" type="pres">
      <dgm:prSet presAssocID="{60365186-CE76-43DE-9C10-24FA0A7D819C}" presName="sibTrans" presStyleCnt="0"/>
      <dgm:spPr/>
    </dgm:pt>
    <dgm:pt modelId="{D9776953-36A8-40C5-986D-658B864CB767}" type="pres">
      <dgm:prSet presAssocID="{3D6FBD8C-3AFF-45A8-A84C-F7D6EEF23962}" presName="node" presStyleLbl="node1" presStyleIdx="3" presStyleCnt="4">
        <dgm:presLayoutVars>
          <dgm:bulletEnabled val="1"/>
        </dgm:presLayoutVars>
      </dgm:prSet>
      <dgm:spPr/>
    </dgm:pt>
  </dgm:ptLst>
  <dgm:cxnLst>
    <dgm:cxn modelId="{6CD3A508-CE8A-4EB4-B7DE-B14669A26798}" type="presOf" srcId="{BC728CC6-ABB7-404E-B3A4-C76533B2BFAB}" destId="{05016194-C5E9-4F23-9F62-27DFAC582758}" srcOrd="0" destOrd="0" presId="urn:microsoft.com/office/officeart/2005/8/layout/default"/>
    <dgm:cxn modelId="{8ED32E0B-8304-45D2-94FC-3E1104CD9EB0}" srcId="{CB879EF3-421C-49FF-9A14-5C657931AC00}" destId="{2BE65722-DA2E-47A0-A959-EA93AA8B2D47}" srcOrd="2" destOrd="0" parTransId="{27CF227A-0DB3-4ADC-A04B-39FBA2B868E6}" sibTransId="{60365186-CE76-43DE-9C10-24FA0A7D819C}"/>
    <dgm:cxn modelId="{7B85A75C-BF65-4538-9F84-4B92C194F545}" srcId="{CB879EF3-421C-49FF-9A14-5C657931AC00}" destId="{BC728CC6-ABB7-404E-B3A4-C76533B2BFAB}" srcOrd="1" destOrd="0" parTransId="{CA648015-7666-4108-B6F2-F959A709E2C9}" sibTransId="{51AD84D3-503C-41CE-92F4-4B53499748F9}"/>
    <dgm:cxn modelId="{B3F3BA81-4F55-4E58-AF2D-39FC99F2BE1F}" srcId="{CB879EF3-421C-49FF-9A14-5C657931AC00}" destId="{5E60014C-1536-4AC3-8E6A-DC45B3BA612C}" srcOrd="0" destOrd="0" parTransId="{55B6E0DD-EDEF-496B-BDBA-6C3A9A242CF7}" sibTransId="{C306A1AC-226F-46C4-B978-F25EAC77AB74}"/>
    <dgm:cxn modelId="{E5E257B0-A3E9-478B-9800-7A89C52E82C1}" type="presOf" srcId="{CB879EF3-421C-49FF-9A14-5C657931AC00}" destId="{2FF47380-B013-432E-9CBE-7570151926F2}" srcOrd="0" destOrd="0" presId="urn:microsoft.com/office/officeart/2005/8/layout/default"/>
    <dgm:cxn modelId="{1A1272B1-D48C-41C8-94AB-03E127F151B0}" type="presOf" srcId="{5E60014C-1536-4AC3-8E6A-DC45B3BA612C}" destId="{5C498EDA-69B9-4948-ADDD-0DB06E388779}" srcOrd="0" destOrd="0" presId="urn:microsoft.com/office/officeart/2005/8/layout/default"/>
    <dgm:cxn modelId="{C3DB04C6-5CE3-487B-BE91-C5F2EB2FA234}" srcId="{CB879EF3-421C-49FF-9A14-5C657931AC00}" destId="{3D6FBD8C-3AFF-45A8-A84C-F7D6EEF23962}" srcOrd="3" destOrd="0" parTransId="{C4FEC88C-684F-4511-8FAC-276A5D3A9113}" sibTransId="{8F032F24-C87D-45D9-A814-D5023F3C3998}"/>
    <dgm:cxn modelId="{26490BEC-E165-4498-B115-9D41BDF6C037}" type="presOf" srcId="{2BE65722-DA2E-47A0-A959-EA93AA8B2D47}" destId="{85990204-E50E-4DE1-B66C-0B07D99F520E}" srcOrd="0" destOrd="0" presId="urn:microsoft.com/office/officeart/2005/8/layout/default"/>
    <dgm:cxn modelId="{C76152F5-ED57-41C4-8487-8D17027DC0FB}" type="presOf" srcId="{3D6FBD8C-3AFF-45A8-A84C-F7D6EEF23962}" destId="{D9776953-36A8-40C5-986D-658B864CB767}" srcOrd="0" destOrd="0" presId="urn:microsoft.com/office/officeart/2005/8/layout/default"/>
    <dgm:cxn modelId="{72010013-BC54-41B8-8AB7-AA09D3649D58}" type="presParOf" srcId="{2FF47380-B013-432E-9CBE-7570151926F2}" destId="{5C498EDA-69B9-4948-ADDD-0DB06E388779}" srcOrd="0" destOrd="0" presId="urn:microsoft.com/office/officeart/2005/8/layout/default"/>
    <dgm:cxn modelId="{FECF5C8E-3D6C-4DA8-A696-C549E44497A3}" type="presParOf" srcId="{2FF47380-B013-432E-9CBE-7570151926F2}" destId="{48ACBF32-683A-4E7A-BD55-63377DAC2C67}" srcOrd="1" destOrd="0" presId="urn:microsoft.com/office/officeart/2005/8/layout/default"/>
    <dgm:cxn modelId="{F00C5FEA-9890-4881-B15B-997B95887DC0}" type="presParOf" srcId="{2FF47380-B013-432E-9CBE-7570151926F2}" destId="{05016194-C5E9-4F23-9F62-27DFAC582758}" srcOrd="2" destOrd="0" presId="urn:microsoft.com/office/officeart/2005/8/layout/default"/>
    <dgm:cxn modelId="{CEB80027-13CC-4704-BC93-6E0BC9FFF868}" type="presParOf" srcId="{2FF47380-B013-432E-9CBE-7570151926F2}" destId="{8203E8E6-4D40-49AD-BF35-F501189C19CA}" srcOrd="3" destOrd="0" presId="urn:microsoft.com/office/officeart/2005/8/layout/default"/>
    <dgm:cxn modelId="{0088F338-8084-4CBB-B8E0-61CD145F7B40}" type="presParOf" srcId="{2FF47380-B013-432E-9CBE-7570151926F2}" destId="{85990204-E50E-4DE1-B66C-0B07D99F520E}" srcOrd="4" destOrd="0" presId="urn:microsoft.com/office/officeart/2005/8/layout/default"/>
    <dgm:cxn modelId="{041CF6EF-5663-448A-BCD8-D4D0B6201B8C}" type="presParOf" srcId="{2FF47380-B013-432E-9CBE-7570151926F2}" destId="{93E63B0A-3370-40B9-AC37-A15825F98F2E}" srcOrd="5" destOrd="0" presId="urn:microsoft.com/office/officeart/2005/8/layout/default"/>
    <dgm:cxn modelId="{3BCFA00D-86DD-4AA8-A42E-86E7B02FD7EA}" type="presParOf" srcId="{2FF47380-B013-432E-9CBE-7570151926F2}" destId="{D9776953-36A8-40C5-986D-658B864CB76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813C3-13C9-4ADD-80F3-EA494DF164F9}">
      <dsp:nvSpPr>
        <dsp:cNvPr id="0" name=""/>
        <dsp:cNvSpPr/>
      </dsp:nvSpPr>
      <dsp:spPr>
        <a:xfrm>
          <a:off x="2254" y="32222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none" kern="1200" dirty="0"/>
            <a:t>English 10 – Literary Texts</a:t>
          </a:r>
        </a:p>
      </dsp:txBody>
      <dsp:txXfrm>
        <a:off x="2254" y="322220"/>
        <a:ext cx="1788765" cy="1073259"/>
      </dsp:txXfrm>
    </dsp:sp>
    <dsp:sp modelId="{544EF608-FC04-48C7-9045-1C5D325E09C3}">
      <dsp:nvSpPr>
        <dsp:cNvPr id="0" name=""/>
        <dsp:cNvSpPr/>
      </dsp:nvSpPr>
      <dsp:spPr>
        <a:xfrm>
          <a:off x="1969896" y="32222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English 10 – Information Texts</a:t>
          </a:r>
        </a:p>
      </dsp:txBody>
      <dsp:txXfrm>
        <a:off x="1969896" y="322220"/>
        <a:ext cx="1788765" cy="1073259"/>
      </dsp:txXfrm>
    </dsp:sp>
    <dsp:sp modelId="{D838530C-0C97-497C-BD12-EFD3A158135E}">
      <dsp:nvSpPr>
        <dsp:cNvPr id="0" name=""/>
        <dsp:cNvSpPr/>
      </dsp:nvSpPr>
      <dsp:spPr>
        <a:xfrm>
          <a:off x="3937538" y="32222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Math Course #1 </a:t>
          </a:r>
        </a:p>
        <a:p>
          <a:pPr marL="0" lvl="0" indent="0" algn="ctr" defTabSz="622300">
            <a:lnSpc>
              <a:spcPct val="90000"/>
            </a:lnSpc>
            <a:spcBef>
              <a:spcPct val="0"/>
            </a:spcBef>
            <a:spcAft>
              <a:spcPct val="35000"/>
            </a:spcAft>
            <a:buNone/>
          </a:pPr>
          <a:r>
            <a:rPr lang="en-US" sz="1400" kern="1200" dirty="0"/>
            <a:t>(GMF or NRF)</a:t>
          </a:r>
        </a:p>
      </dsp:txBody>
      <dsp:txXfrm>
        <a:off x="3937538" y="322220"/>
        <a:ext cx="1788765" cy="1073259"/>
      </dsp:txXfrm>
    </dsp:sp>
    <dsp:sp modelId="{0CB5BCB0-062B-4724-A435-6D9DADE8F521}">
      <dsp:nvSpPr>
        <dsp:cNvPr id="0" name=""/>
        <dsp:cNvSpPr/>
      </dsp:nvSpPr>
      <dsp:spPr>
        <a:xfrm>
          <a:off x="5029203" y="1548515"/>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PIF 10(semester long)</a:t>
          </a:r>
        </a:p>
      </dsp:txBody>
      <dsp:txXfrm>
        <a:off x="5029203" y="1548515"/>
        <a:ext cx="1788765" cy="1073259"/>
      </dsp:txXfrm>
    </dsp:sp>
    <dsp:sp modelId="{66FF139F-163B-4FD3-A174-68890F3307D8}">
      <dsp:nvSpPr>
        <dsp:cNvPr id="0" name=""/>
        <dsp:cNvSpPr/>
      </dsp:nvSpPr>
      <dsp:spPr>
        <a:xfrm>
          <a:off x="990601" y="1548512"/>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Social Studies 10 (semester long)</a:t>
          </a:r>
        </a:p>
      </dsp:txBody>
      <dsp:txXfrm>
        <a:off x="990601" y="1548512"/>
        <a:ext cx="1788765" cy="1073259"/>
      </dsp:txXfrm>
    </dsp:sp>
    <dsp:sp modelId="{8AEBAC79-5BD7-4A53-8A83-A7B6EA82758F}">
      <dsp:nvSpPr>
        <dsp:cNvPr id="0" name=""/>
        <dsp:cNvSpPr/>
      </dsp:nvSpPr>
      <dsp:spPr>
        <a:xfrm>
          <a:off x="3048003" y="1548512"/>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Broad Based Technology 10 (semester long)</a:t>
          </a:r>
        </a:p>
      </dsp:txBody>
      <dsp:txXfrm>
        <a:off x="3048003" y="1548512"/>
        <a:ext cx="1788765" cy="1073259"/>
      </dsp:txXfrm>
    </dsp:sp>
    <dsp:sp modelId="{A574C070-1B7F-4B15-9946-003118D0A29C}">
      <dsp:nvSpPr>
        <dsp:cNvPr id="0" name=""/>
        <dsp:cNvSpPr/>
      </dsp:nvSpPr>
      <dsp:spPr>
        <a:xfrm>
          <a:off x="1981201" y="2774174"/>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none" kern="1200" dirty="0"/>
            <a:t>Elective Course</a:t>
          </a:r>
        </a:p>
      </dsp:txBody>
      <dsp:txXfrm>
        <a:off x="1981201" y="2774174"/>
        <a:ext cx="1788765" cy="1073259"/>
      </dsp:txXfrm>
    </dsp:sp>
    <dsp:sp modelId="{C4AEA2C4-3CCC-4471-B3CA-8E212716D091}">
      <dsp:nvSpPr>
        <dsp:cNvPr id="0" name=""/>
        <dsp:cNvSpPr/>
      </dsp:nvSpPr>
      <dsp:spPr>
        <a:xfrm>
          <a:off x="3962402" y="2774174"/>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Elective Course</a:t>
          </a:r>
        </a:p>
      </dsp:txBody>
      <dsp:txXfrm>
        <a:off x="3962402" y="2774174"/>
        <a:ext cx="1788765" cy="1073259"/>
      </dsp:txXfrm>
    </dsp:sp>
    <dsp:sp modelId="{15DDCAEF-4C48-41ED-A2BD-FBBA2E57AA03}">
      <dsp:nvSpPr>
        <dsp:cNvPr id="0" name=""/>
        <dsp:cNvSpPr/>
      </dsp:nvSpPr>
      <dsp:spPr>
        <a:xfrm>
          <a:off x="5907433" y="277417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Alternates x2 </a:t>
          </a:r>
        </a:p>
        <a:p>
          <a:pPr marL="0" lvl="0" indent="0" algn="ctr" defTabSz="622300">
            <a:lnSpc>
              <a:spcPct val="90000"/>
            </a:lnSpc>
            <a:spcBef>
              <a:spcPct val="0"/>
            </a:spcBef>
            <a:spcAft>
              <a:spcPct val="35000"/>
            </a:spcAft>
            <a:buNone/>
          </a:pPr>
          <a:r>
            <a:rPr lang="en-US" sz="1400" kern="1200" dirty="0"/>
            <a:t>(Used if first choices are FULL)</a:t>
          </a:r>
        </a:p>
      </dsp:txBody>
      <dsp:txXfrm>
        <a:off x="5907433" y="2774170"/>
        <a:ext cx="1788765" cy="1073259"/>
      </dsp:txXfrm>
    </dsp:sp>
    <dsp:sp modelId="{E1EFE23C-D14D-4EA0-8075-928BB6B332A9}">
      <dsp:nvSpPr>
        <dsp:cNvPr id="0" name=""/>
        <dsp:cNvSpPr/>
      </dsp:nvSpPr>
      <dsp:spPr>
        <a:xfrm>
          <a:off x="0" y="277417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Elective Course</a:t>
          </a:r>
        </a:p>
      </dsp:txBody>
      <dsp:txXfrm>
        <a:off x="0" y="2774170"/>
        <a:ext cx="1788765" cy="1073259"/>
      </dsp:txXfrm>
    </dsp:sp>
    <dsp:sp modelId="{8F995064-F077-4F87-93EA-F234D8D44F63}">
      <dsp:nvSpPr>
        <dsp:cNvPr id="0" name=""/>
        <dsp:cNvSpPr/>
      </dsp:nvSpPr>
      <dsp:spPr>
        <a:xfrm>
          <a:off x="5886719" y="316428"/>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Math Course #2</a:t>
          </a:r>
        </a:p>
        <a:p>
          <a:pPr marL="0" lvl="0" indent="0" algn="ctr" defTabSz="622300">
            <a:lnSpc>
              <a:spcPct val="90000"/>
            </a:lnSpc>
            <a:spcBef>
              <a:spcPct val="0"/>
            </a:spcBef>
            <a:spcAft>
              <a:spcPct val="35000"/>
            </a:spcAft>
            <a:buNone/>
          </a:pPr>
          <a:r>
            <a:rPr lang="en-US" sz="1400" kern="1200" dirty="0"/>
            <a:t>(NRF or Foundations 110 or Finance Math 110</a:t>
          </a:r>
        </a:p>
      </dsp:txBody>
      <dsp:txXfrm>
        <a:off x="5886719" y="316428"/>
        <a:ext cx="1788765" cy="1073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813C3-13C9-4ADD-80F3-EA494DF164F9}">
      <dsp:nvSpPr>
        <dsp:cNvPr id="0" name=""/>
        <dsp:cNvSpPr/>
      </dsp:nvSpPr>
      <dsp:spPr>
        <a:xfrm>
          <a:off x="2254" y="32222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none" kern="1200" dirty="0"/>
            <a:t>English 10 – Literary Texts</a:t>
          </a:r>
        </a:p>
      </dsp:txBody>
      <dsp:txXfrm>
        <a:off x="2254" y="322220"/>
        <a:ext cx="1788765" cy="1073259"/>
      </dsp:txXfrm>
    </dsp:sp>
    <dsp:sp modelId="{544EF608-FC04-48C7-9045-1C5D325E09C3}">
      <dsp:nvSpPr>
        <dsp:cNvPr id="0" name=""/>
        <dsp:cNvSpPr/>
      </dsp:nvSpPr>
      <dsp:spPr>
        <a:xfrm>
          <a:off x="1969896" y="32222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English 10 – Information Texts</a:t>
          </a:r>
        </a:p>
      </dsp:txBody>
      <dsp:txXfrm>
        <a:off x="1969896" y="322220"/>
        <a:ext cx="1788765" cy="1073259"/>
      </dsp:txXfrm>
    </dsp:sp>
    <dsp:sp modelId="{D838530C-0C97-497C-BD12-EFD3A158135E}">
      <dsp:nvSpPr>
        <dsp:cNvPr id="0" name=""/>
        <dsp:cNvSpPr/>
      </dsp:nvSpPr>
      <dsp:spPr>
        <a:xfrm>
          <a:off x="3937538" y="32222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Math Course #1 </a:t>
          </a:r>
        </a:p>
        <a:p>
          <a:pPr marL="0" lvl="0" indent="0" algn="ctr" defTabSz="622300">
            <a:lnSpc>
              <a:spcPct val="90000"/>
            </a:lnSpc>
            <a:spcBef>
              <a:spcPct val="0"/>
            </a:spcBef>
            <a:spcAft>
              <a:spcPct val="35000"/>
            </a:spcAft>
            <a:buNone/>
          </a:pPr>
          <a:r>
            <a:rPr lang="en-US" sz="1400" kern="1200" dirty="0"/>
            <a:t>(FI GMF or FI NRF)</a:t>
          </a:r>
        </a:p>
      </dsp:txBody>
      <dsp:txXfrm>
        <a:off x="3937538" y="322220"/>
        <a:ext cx="1788765" cy="1073259"/>
      </dsp:txXfrm>
    </dsp:sp>
    <dsp:sp modelId="{0CB5BCB0-062B-4724-A435-6D9DADE8F521}">
      <dsp:nvSpPr>
        <dsp:cNvPr id="0" name=""/>
        <dsp:cNvSpPr/>
      </dsp:nvSpPr>
      <dsp:spPr>
        <a:xfrm>
          <a:off x="5029203" y="1548515"/>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FILA10(semester long)</a:t>
          </a:r>
        </a:p>
      </dsp:txBody>
      <dsp:txXfrm>
        <a:off x="5029203" y="1548515"/>
        <a:ext cx="1788765" cy="1073259"/>
      </dsp:txXfrm>
    </dsp:sp>
    <dsp:sp modelId="{66FF139F-163B-4FD3-A174-68890F3307D8}">
      <dsp:nvSpPr>
        <dsp:cNvPr id="0" name=""/>
        <dsp:cNvSpPr/>
      </dsp:nvSpPr>
      <dsp:spPr>
        <a:xfrm>
          <a:off x="990601" y="1548512"/>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 Social Studies 10 (semester long)</a:t>
          </a:r>
        </a:p>
      </dsp:txBody>
      <dsp:txXfrm>
        <a:off x="990601" y="1548512"/>
        <a:ext cx="1788765" cy="1073259"/>
      </dsp:txXfrm>
    </dsp:sp>
    <dsp:sp modelId="{8AEBAC79-5BD7-4A53-8A83-A7B6EA82758F}">
      <dsp:nvSpPr>
        <dsp:cNvPr id="0" name=""/>
        <dsp:cNvSpPr/>
      </dsp:nvSpPr>
      <dsp:spPr>
        <a:xfrm>
          <a:off x="3048003" y="1548512"/>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Broad Based Technology 10 (semester long)</a:t>
          </a:r>
        </a:p>
      </dsp:txBody>
      <dsp:txXfrm>
        <a:off x="3048003" y="1548512"/>
        <a:ext cx="1788765" cy="1073259"/>
      </dsp:txXfrm>
    </dsp:sp>
    <dsp:sp modelId="{A574C070-1B7F-4B15-9946-003118D0A29C}">
      <dsp:nvSpPr>
        <dsp:cNvPr id="0" name=""/>
        <dsp:cNvSpPr/>
      </dsp:nvSpPr>
      <dsp:spPr>
        <a:xfrm>
          <a:off x="1981201" y="2774174"/>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u="none" kern="1200" dirty="0"/>
            <a:t>Elective Course</a:t>
          </a:r>
        </a:p>
      </dsp:txBody>
      <dsp:txXfrm>
        <a:off x="1981201" y="2774174"/>
        <a:ext cx="1788765" cy="1073259"/>
      </dsp:txXfrm>
    </dsp:sp>
    <dsp:sp modelId="{C4AEA2C4-3CCC-4471-B3CA-8E212716D091}">
      <dsp:nvSpPr>
        <dsp:cNvPr id="0" name=""/>
        <dsp:cNvSpPr/>
      </dsp:nvSpPr>
      <dsp:spPr>
        <a:xfrm>
          <a:off x="3962402" y="2774174"/>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Elective Course</a:t>
          </a:r>
        </a:p>
      </dsp:txBody>
      <dsp:txXfrm>
        <a:off x="3962402" y="2774174"/>
        <a:ext cx="1788765" cy="1073259"/>
      </dsp:txXfrm>
    </dsp:sp>
    <dsp:sp modelId="{15DDCAEF-4C48-41ED-A2BD-FBBA2E57AA03}">
      <dsp:nvSpPr>
        <dsp:cNvPr id="0" name=""/>
        <dsp:cNvSpPr/>
      </dsp:nvSpPr>
      <dsp:spPr>
        <a:xfrm>
          <a:off x="5907433" y="277417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Alternates x2 </a:t>
          </a:r>
        </a:p>
        <a:p>
          <a:pPr marL="0" lvl="0" indent="0" algn="ctr" defTabSz="622300">
            <a:lnSpc>
              <a:spcPct val="90000"/>
            </a:lnSpc>
            <a:spcBef>
              <a:spcPct val="0"/>
            </a:spcBef>
            <a:spcAft>
              <a:spcPct val="35000"/>
            </a:spcAft>
            <a:buNone/>
          </a:pPr>
          <a:r>
            <a:rPr lang="en-US" sz="1400" kern="1200" dirty="0"/>
            <a:t>(Used if first choices are FULL)</a:t>
          </a:r>
        </a:p>
      </dsp:txBody>
      <dsp:txXfrm>
        <a:off x="5907433" y="2774170"/>
        <a:ext cx="1788765" cy="1073259"/>
      </dsp:txXfrm>
    </dsp:sp>
    <dsp:sp modelId="{E1EFE23C-D14D-4EA0-8075-928BB6B332A9}">
      <dsp:nvSpPr>
        <dsp:cNvPr id="0" name=""/>
        <dsp:cNvSpPr/>
      </dsp:nvSpPr>
      <dsp:spPr>
        <a:xfrm>
          <a:off x="0" y="2774170"/>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 Elective Course</a:t>
          </a:r>
        </a:p>
      </dsp:txBody>
      <dsp:txXfrm>
        <a:off x="0" y="2774170"/>
        <a:ext cx="1788765" cy="1073259"/>
      </dsp:txXfrm>
    </dsp:sp>
    <dsp:sp modelId="{8F995064-F077-4F87-93EA-F234D8D44F63}">
      <dsp:nvSpPr>
        <dsp:cNvPr id="0" name=""/>
        <dsp:cNvSpPr/>
      </dsp:nvSpPr>
      <dsp:spPr>
        <a:xfrm>
          <a:off x="5886719" y="316428"/>
          <a:ext cx="1788765" cy="107325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Math Course #2</a:t>
          </a:r>
        </a:p>
        <a:p>
          <a:pPr marL="0" lvl="0" indent="0" algn="ctr" defTabSz="622300">
            <a:lnSpc>
              <a:spcPct val="90000"/>
            </a:lnSpc>
            <a:spcBef>
              <a:spcPct val="0"/>
            </a:spcBef>
            <a:spcAft>
              <a:spcPct val="35000"/>
            </a:spcAft>
            <a:buNone/>
          </a:pPr>
          <a:r>
            <a:rPr lang="en-US" sz="1400" kern="1200" dirty="0"/>
            <a:t>(FI NRF or FI Foundations 110 or Finance Math 110</a:t>
          </a:r>
        </a:p>
      </dsp:txBody>
      <dsp:txXfrm>
        <a:off x="5886719" y="316428"/>
        <a:ext cx="1788765" cy="10732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F42BD-4DCC-468E-8739-84FA48E7DA03}">
      <dsp:nvSpPr>
        <dsp:cNvPr id="0" name=""/>
        <dsp:cNvSpPr/>
      </dsp:nvSpPr>
      <dsp:spPr>
        <a:xfrm>
          <a:off x="0" y="128014"/>
          <a:ext cx="4793456" cy="63560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Health and Phys Ed 10</a:t>
          </a:r>
          <a:endParaRPr lang="en-US" sz="1600" b="1" kern="1200" dirty="0">
            <a:solidFill>
              <a:schemeClr val="tx1"/>
            </a:solidFill>
          </a:endParaRPr>
        </a:p>
      </dsp:txBody>
      <dsp:txXfrm>
        <a:off x="31028" y="159042"/>
        <a:ext cx="4731400" cy="573546"/>
      </dsp:txXfrm>
    </dsp:sp>
    <dsp:sp modelId="{B8840842-39BA-474E-A0DF-79FDEEFB9BC1}">
      <dsp:nvSpPr>
        <dsp:cNvPr id="0" name=""/>
        <dsp:cNvSpPr/>
      </dsp:nvSpPr>
      <dsp:spPr>
        <a:xfrm>
          <a:off x="0" y="809697"/>
          <a:ext cx="4793456" cy="635602"/>
        </a:xfrm>
        <a:prstGeom prst="roundRect">
          <a:avLst/>
        </a:prstGeom>
        <a:solidFill>
          <a:schemeClr val="accent2">
            <a:hueOff val="-3294287"/>
            <a:satOff val="15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Music 10</a:t>
          </a:r>
          <a:endParaRPr lang="en-US" sz="1600" b="1" kern="1200" dirty="0">
            <a:solidFill>
              <a:schemeClr val="tx1"/>
            </a:solidFill>
          </a:endParaRPr>
        </a:p>
      </dsp:txBody>
      <dsp:txXfrm>
        <a:off x="31028" y="840725"/>
        <a:ext cx="4731400" cy="573546"/>
      </dsp:txXfrm>
    </dsp:sp>
    <dsp:sp modelId="{68D8EF14-B6FF-4951-BAE3-162DDA343EEF}">
      <dsp:nvSpPr>
        <dsp:cNvPr id="0" name=""/>
        <dsp:cNvSpPr/>
      </dsp:nvSpPr>
      <dsp:spPr>
        <a:xfrm>
          <a:off x="0" y="1491379"/>
          <a:ext cx="4793456" cy="635602"/>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Visual Arts 10</a:t>
          </a:r>
          <a:endParaRPr lang="en-US" sz="1600" b="1" kern="1200" dirty="0">
            <a:solidFill>
              <a:schemeClr val="tx1"/>
            </a:solidFill>
          </a:endParaRPr>
        </a:p>
      </dsp:txBody>
      <dsp:txXfrm>
        <a:off x="31028" y="1522407"/>
        <a:ext cx="4731400" cy="573546"/>
      </dsp:txXfrm>
    </dsp:sp>
    <dsp:sp modelId="{222B69F5-62F9-41A9-A805-DDF886C7E4EF}">
      <dsp:nvSpPr>
        <dsp:cNvPr id="0" name=""/>
        <dsp:cNvSpPr/>
      </dsp:nvSpPr>
      <dsp:spPr>
        <a:xfrm>
          <a:off x="0" y="2173062"/>
          <a:ext cx="4793456" cy="635602"/>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Intro to Applied Tech 110 &amp; Mill and Cabinet 120 (2 credits – must select both)</a:t>
          </a:r>
          <a:endParaRPr lang="en-US" sz="1600" b="1" kern="1200" dirty="0">
            <a:solidFill>
              <a:schemeClr val="tx1"/>
            </a:solidFill>
          </a:endParaRPr>
        </a:p>
      </dsp:txBody>
      <dsp:txXfrm>
        <a:off x="31028" y="2204090"/>
        <a:ext cx="4731400" cy="573546"/>
      </dsp:txXfrm>
    </dsp:sp>
    <dsp:sp modelId="{2D68DF19-1DDA-481B-95A1-2DFA1F310085}">
      <dsp:nvSpPr>
        <dsp:cNvPr id="0" name=""/>
        <dsp:cNvSpPr/>
      </dsp:nvSpPr>
      <dsp:spPr>
        <a:xfrm>
          <a:off x="0" y="2854744"/>
          <a:ext cx="4793456" cy="635602"/>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Independent and Family Dynamics 120 (FI option)</a:t>
          </a:r>
          <a:endParaRPr lang="en-US" sz="1600" b="1" kern="1200" dirty="0">
            <a:solidFill>
              <a:schemeClr val="tx1"/>
            </a:solidFill>
          </a:endParaRPr>
        </a:p>
      </dsp:txBody>
      <dsp:txXfrm>
        <a:off x="31028" y="2885772"/>
        <a:ext cx="4731400" cy="573546"/>
      </dsp:txXfrm>
    </dsp:sp>
    <dsp:sp modelId="{3BD28936-B69E-4BFB-9A61-62930EFF1869}">
      <dsp:nvSpPr>
        <dsp:cNvPr id="0" name=""/>
        <dsp:cNvSpPr/>
      </dsp:nvSpPr>
      <dsp:spPr>
        <a:xfrm>
          <a:off x="0" y="3536427"/>
          <a:ext cx="4793456" cy="635602"/>
        </a:xfrm>
        <a:prstGeom prst="roundRect">
          <a:avLst/>
        </a:prstGeom>
        <a:solidFill>
          <a:schemeClr val="accent2">
            <a:hueOff val="-16471434"/>
            <a:satOff val="7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Biology 111 or Biology 112 (Must pass Sci 9)</a:t>
          </a:r>
          <a:endParaRPr lang="en-US" sz="1600" b="1" kern="1200" dirty="0">
            <a:solidFill>
              <a:schemeClr val="tx1"/>
            </a:solidFill>
          </a:endParaRPr>
        </a:p>
      </dsp:txBody>
      <dsp:txXfrm>
        <a:off x="31028" y="3567455"/>
        <a:ext cx="4731400" cy="573546"/>
      </dsp:txXfrm>
    </dsp:sp>
    <dsp:sp modelId="{4CF5D5CB-610F-491F-A550-6DE87235EB22}">
      <dsp:nvSpPr>
        <dsp:cNvPr id="0" name=""/>
        <dsp:cNvSpPr/>
      </dsp:nvSpPr>
      <dsp:spPr>
        <a:xfrm>
          <a:off x="0" y="4218109"/>
          <a:ext cx="4793456" cy="635602"/>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dirty="0">
              <a:solidFill>
                <a:schemeClr val="tx1"/>
              </a:solidFill>
            </a:rPr>
            <a:t>Chem 111 or Chem 112 (Must Pass Sci 10)</a:t>
          </a:r>
          <a:endParaRPr lang="en-US" sz="1600" b="1" kern="1200" dirty="0">
            <a:solidFill>
              <a:schemeClr val="tx1"/>
            </a:solidFill>
          </a:endParaRPr>
        </a:p>
      </dsp:txBody>
      <dsp:txXfrm>
        <a:off x="31028" y="4249137"/>
        <a:ext cx="4731400" cy="573546"/>
      </dsp:txXfrm>
    </dsp:sp>
    <dsp:sp modelId="{6CF42043-64B3-4889-BF29-69A1555B10D7}">
      <dsp:nvSpPr>
        <dsp:cNvPr id="0" name=""/>
        <dsp:cNvSpPr/>
      </dsp:nvSpPr>
      <dsp:spPr>
        <a:xfrm>
          <a:off x="0" y="4853712"/>
          <a:ext cx="4793456"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92" tIns="20320" rIns="113792" bIns="20320" numCol="1" spcCol="1270" anchor="t" anchorCtr="0">
          <a:noAutofit/>
        </a:bodyPr>
        <a:lstStyle/>
        <a:p>
          <a:pPr marL="114300" lvl="1" indent="-114300" algn="l" defTabSz="533400">
            <a:lnSpc>
              <a:spcPct val="90000"/>
            </a:lnSpc>
            <a:spcBef>
              <a:spcPct val="0"/>
            </a:spcBef>
            <a:spcAft>
              <a:spcPct val="20000"/>
            </a:spcAft>
            <a:buChar char="•"/>
          </a:pPr>
          <a:endParaRPr lang="en-US" sz="1200" kern="1200" dirty="0"/>
        </a:p>
      </dsp:txBody>
      <dsp:txXfrm>
        <a:off x="0" y="4853712"/>
        <a:ext cx="4793456" cy="2649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187FF-EFA8-44D9-A5BB-500A7BCA983A}">
      <dsp:nvSpPr>
        <dsp:cNvPr id="0" name=""/>
        <dsp:cNvSpPr/>
      </dsp:nvSpPr>
      <dsp:spPr>
        <a:xfrm>
          <a:off x="155020" y="366215"/>
          <a:ext cx="914666" cy="9146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1B1D49-5795-4C01-8AF7-AAE588E3F9C3}">
      <dsp:nvSpPr>
        <dsp:cNvPr id="0" name=""/>
        <dsp:cNvSpPr/>
      </dsp:nvSpPr>
      <dsp:spPr>
        <a:xfrm>
          <a:off x="347100" y="558295"/>
          <a:ext cx="530506" cy="5305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82941A-0C1B-4937-99BF-D34713D22E43}">
      <dsp:nvSpPr>
        <dsp:cNvPr id="0" name=""/>
        <dsp:cNvSpPr/>
      </dsp:nvSpPr>
      <dsp:spPr>
        <a:xfrm>
          <a:off x="1265686" y="366215"/>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Level 1 (credit courses ending with a 1) are university preparatory and Advanced Placement pre-requisites</a:t>
          </a:r>
        </a:p>
      </dsp:txBody>
      <dsp:txXfrm>
        <a:off x="1265686" y="366215"/>
        <a:ext cx="2155998" cy="914666"/>
      </dsp:txXfrm>
    </dsp:sp>
    <dsp:sp modelId="{B0D8613F-8CD6-4CC0-9AC1-9C45DC5AD9E1}">
      <dsp:nvSpPr>
        <dsp:cNvPr id="0" name=""/>
        <dsp:cNvSpPr/>
      </dsp:nvSpPr>
      <dsp:spPr>
        <a:xfrm>
          <a:off x="3797351" y="366215"/>
          <a:ext cx="914666" cy="9146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A1E6E-79E8-4220-9AB2-6ED8C7E37A6F}">
      <dsp:nvSpPr>
        <dsp:cNvPr id="0" name=""/>
        <dsp:cNvSpPr/>
      </dsp:nvSpPr>
      <dsp:spPr>
        <a:xfrm>
          <a:off x="3989431" y="558295"/>
          <a:ext cx="530506" cy="53050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323CD-EFBB-429B-BF49-0C8BC870F2D7}">
      <dsp:nvSpPr>
        <dsp:cNvPr id="0" name=""/>
        <dsp:cNvSpPr/>
      </dsp:nvSpPr>
      <dsp:spPr>
        <a:xfrm>
          <a:off x="4908017" y="366215"/>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Level 2 (credit courses ending with a 2) are university preparatory </a:t>
          </a:r>
        </a:p>
      </dsp:txBody>
      <dsp:txXfrm>
        <a:off x="4908017" y="366215"/>
        <a:ext cx="2155998" cy="914666"/>
      </dsp:txXfrm>
    </dsp:sp>
    <dsp:sp modelId="{B7E504FE-71A3-428D-BE72-802F4EACDEA0}">
      <dsp:nvSpPr>
        <dsp:cNvPr id="0" name=""/>
        <dsp:cNvSpPr/>
      </dsp:nvSpPr>
      <dsp:spPr>
        <a:xfrm>
          <a:off x="155020" y="1805579"/>
          <a:ext cx="914666" cy="9146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ED3C6-E609-4357-97C3-892289E849AB}">
      <dsp:nvSpPr>
        <dsp:cNvPr id="0" name=""/>
        <dsp:cNvSpPr/>
      </dsp:nvSpPr>
      <dsp:spPr>
        <a:xfrm>
          <a:off x="347100" y="1997659"/>
          <a:ext cx="530506" cy="53050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C03C25-AFF5-4D4D-ABCB-9E96EB865D3C}">
      <dsp:nvSpPr>
        <dsp:cNvPr id="0" name=""/>
        <dsp:cNvSpPr/>
      </dsp:nvSpPr>
      <dsp:spPr>
        <a:xfrm>
          <a:off x="1265686" y="1805579"/>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Level 3 (credit courses ending with a 3) are college </a:t>
          </a:r>
          <a:r>
            <a:rPr lang="en-US" sz="1100" kern="1200" err="1"/>
            <a:t>prepatory</a:t>
          </a:r>
          <a:endParaRPr lang="en-US" sz="1100" kern="1200"/>
        </a:p>
      </dsp:txBody>
      <dsp:txXfrm>
        <a:off x="1265686" y="1805579"/>
        <a:ext cx="2155998" cy="914666"/>
      </dsp:txXfrm>
    </dsp:sp>
    <dsp:sp modelId="{1BD469B2-0731-4175-8559-5B414EE3A4C9}">
      <dsp:nvSpPr>
        <dsp:cNvPr id="0" name=""/>
        <dsp:cNvSpPr/>
      </dsp:nvSpPr>
      <dsp:spPr>
        <a:xfrm>
          <a:off x="3797351" y="1805579"/>
          <a:ext cx="914666" cy="91466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D0303A-1506-40D4-B739-6D61ED84C4FE}">
      <dsp:nvSpPr>
        <dsp:cNvPr id="0" name=""/>
        <dsp:cNvSpPr/>
      </dsp:nvSpPr>
      <dsp:spPr>
        <a:xfrm>
          <a:off x="3989431" y="1997659"/>
          <a:ext cx="530506" cy="5305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6CCE8C-C20B-4D25-8F4E-CAE9C8904904}">
      <dsp:nvSpPr>
        <dsp:cNvPr id="0" name=""/>
        <dsp:cNvSpPr/>
      </dsp:nvSpPr>
      <dsp:spPr>
        <a:xfrm>
          <a:off x="4908017" y="1805579"/>
          <a:ext cx="2155998" cy="91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Level 0 (credit courses ending with a 0) are inclusive of all levels</a:t>
          </a:r>
        </a:p>
      </dsp:txBody>
      <dsp:txXfrm>
        <a:off x="4908017" y="1805579"/>
        <a:ext cx="2155998" cy="9146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0D60-C2D2-40B5-94EB-27EC97C3A4D4}">
      <dsp:nvSpPr>
        <dsp:cNvPr id="0" name=""/>
        <dsp:cNvSpPr/>
      </dsp:nvSpPr>
      <dsp:spPr>
        <a:xfrm>
          <a:off x="0" y="2065770"/>
          <a:ext cx="7219037" cy="135536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i="0" kern="1200" dirty="0"/>
            <a:t>Encouraged to take at least one of the two sciences (Biology or Chemistry) at the 111 Level.</a:t>
          </a:r>
          <a:endParaRPr lang="en-US" sz="1600" b="1" kern="1200" dirty="0"/>
        </a:p>
      </dsp:txBody>
      <dsp:txXfrm>
        <a:off x="0" y="2065770"/>
        <a:ext cx="7219037" cy="1355369"/>
      </dsp:txXfrm>
    </dsp:sp>
    <dsp:sp modelId="{C496A2A9-7FC7-425D-8A93-1B06600CAC95}">
      <dsp:nvSpPr>
        <dsp:cNvPr id="0" name=""/>
        <dsp:cNvSpPr/>
      </dsp:nvSpPr>
      <dsp:spPr>
        <a:xfrm rot="10800000">
          <a:off x="0" y="1543"/>
          <a:ext cx="7219037" cy="2084557"/>
        </a:xfrm>
        <a:prstGeom prst="upArrowCallou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0" i="0" kern="1200" dirty="0"/>
            <a:t>Enriched Math</a:t>
          </a:r>
          <a:r>
            <a:rPr lang="en-US" sz="1600" b="0" i="0" kern="1200" dirty="0">
              <a:sym typeface="Wingdings" panose="05000000000000000000" pitchFamily="2" charset="2"/>
            </a:rPr>
            <a:t></a:t>
          </a:r>
          <a:r>
            <a:rPr lang="en-US" sz="1600" b="0" i="0" kern="1200" dirty="0"/>
            <a:t> Students select NRF 10 &amp; Foundations of Math 110 </a:t>
          </a:r>
          <a:br>
            <a:rPr lang="en-US" sz="1600" b="0" i="0" kern="1200" dirty="0"/>
          </a:br>
          <a:r>
            <a:rPr lang="en-US" sz="1600" b="0" i="0" kern="1200" dirty="0"/>
            <a:t>(</a:t>
          </a:r>
          <a:r>
            <a:rPr lang="en-US" sz="1600" b="1" i="1" kern="1200" dirty="0"/>
            <a:t>OR</a:t>
          </a:r>
          <a:r>
            <a:rPr lang="en-US" sz="1600" b="0" i="0" kern="1200" dirty="0"/>
            <a:t> F.I. NRF and F.I. Foundations)</a:t>
          </a:r>
          <a:endParaRPr lang="en-US" sz="1600" kern="1200" dirty="0"/>
        </a:p>
      </dsp:txBody>
      <dsp:txXfrm rot="-10800000">
        <a:off x="0" y="1543"/>
        <a:ext cx="7219037" cy="731679"/>
      </dsp:txXfrm>
    </dsp:sp>
    <dsp:sp modelId="{A69DBA5A-F878-474C-B128-5BCECF28674E}">
      <dsp:nvSpPr>
        <dsp:cNvPr id="0" name=""/>
        <dsp:cNvSpPr/>
      </dsp:nvSpPr>
      <dsp:spPr>
        <a:xfrm>
          <a:off x="0" y="733223"/>
          <a:ext cx="3609518" cy="62328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a:t>Leads to PC 110, PC 12A &amp; PC12B in Grade 11</a:t>
          </a:r>
          <a:endParaRPr lang="en-US" sz="2000" kern="1200"/>
        </a:p>
      </dsp:txBody>
      <dsp:txXfrm>
        <a:off x="0" y="733223"/>
        <a:ext cx="3609518" cy="623282"/>
      </dsp:txXfrm>
    </dsp:sp>
    <dsp:sp modelId="{07687F94-90C5-4210-A096-6C03327B60A8}">
      <dsp:nvSpPr>
        <dsp:cNvPr id="0" name=""/>
        <dsp:cNvSpPr/>
      </dsp:nvSpPr>
      <dsp:spPr>
        <a:xfrm>
          <a:off x="3609518" y="733223"/>
          <a:ext cx="3609518" cy="623282"/>
        </a:xfrm>
        <a:prstGeom prst="rect">
          <a:avLst/>
        </a:prstGeom>
        <a:solidFill>
          <a:schemeClr val="accent2">
            <a:tint val="40000"/>
            <a:alpha val="90000"/>
            <a:hueOff val="-20604185"/>
            <a:satOff val="1061"/>
            <a:lumOff val="55"/>
            <a:alphaOff val="0"/>
          </a:schemeClr>
        </a:solidFill>
        <a:ln w="9525" cap="rnd" cmpd="sng" algn="ctr">
          <a:solidFill>
            <a:schemeClr val="accent2">
              <a:tint val="40000"/>
              <a:alpha val="90000"/>
              <a:hueOff val="-20604185"/>
              <a:satOff val="1061"/>
              <a:lumOff val="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a:t>Calc 120 and AP Calculus in Grade 12</a:t>
          </a:r>
          <a:endParaRPr lang="en-US" sz="2000" kern="1200"/>
        </a:p>
      </dsp:txBody>
      <dsp:txXfrm>
        <a:off x="3609518" y="733223"/>
        <a:ext cx="3609518" cy="6232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E0D60-C2D2-40B5-94EB-27EC97C3A4D4}">
      <dsp:nvSpPr>
        <dsp:cNvPr id="0" name=""/>
        <dsp:cNvSpPr/>
      </dsp:nvSpPr>
      <dsp:spPr>
        <a:xfrm>
          <a:off x="0" y="2065770"/>
          <a:ext cx="7219037" cy="1355369"/>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Students who complete AP Seminar in Grade 11 are encouraged to complete AP Research in Grade 12</a:t>
          </a:r>
          <a:endParaRPr lang="en-US" sz="2000" kern="1200" dirty="0"/>
        </a:p>
      </dsp:txBody>
      <dsp:txXfrm>
        <a:off x="0" y="2065770"/>
        <a:ext cx="7219037" cy="1355369"/>
      </dsp:txXfrm>
    </dsp:sp>
    <dsp:sp modelId="{C496A2A9-7FC7-425D-8A93-1B06600CAC95}">
      <dsp:nvSpPr>
        <dsp:cNvPr id="0" name=""/>
        <dsp:cNvSpPr/>
      </dsp:nvSpPr>
      <dsp:spPr>
        <a:xfrm rot="10800000">
          <a:off x="0" y="1543"/>
          <a:ext cx="7219037" cy="2084557"/>
        </a:xfrm>
        <a:prstGeom prst="upArrowCallout">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t>Enriched English</a:t>
          </a:r>
          <a:r>
            <a:rPr lang="en-US" sz="2000" b="0" i="0" kern="1200" dirty="0">
              <a:sym typeface="Wingdings" panose="05000000000000000000" pitchFamily="2" charset="2"/>
            </a:rPr>
            <a:t></a:t>
          </a:r>
          <a:r>
            <a:rPr lang="en-US" sz="2000" b="0" i="0" kern="1200" dirty="0"/>
            <a:t> Students select English 10 (Full Year)</a:t>
          </a:r>
          <a:endParaRPr lang="en-US" sz="2000" kern="1200" dirty="0"/>
        </a:p>
      </dsp:txBody>
      <dsp:txXfrm rot="-10800000">
        <a:off x="0" y="1543"/>
        <a:ext cx="7219037" cy="731679"/>
      </dsp:txXfrm>
    </dsp:sp>
    <dsp:sp modelId="{A69DBA5A-F878-474C-B128-5BCECF28674E}">
      <dsp:nvSpPr>
        <dsp:cNvPr id="0" name=""/>
        <dsp:cNvSpPr/>
      </dsp:nvSpPr>
      <dsp:spPr>
        <a:xfrm>
          <a:off x="0" y="733223"/>
          <a:ext cx="3609518" cy="623282"/>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Leads to </a:t>
          </a:r>
          <a:r>
            <a:rPr lang="en-US" sz="2000" b="0" i="0" kern="1200" dirty="0" err="1"/>
            <a:t>Eng</a:t>
          </a:r>
          <a:r>
            <a:rPr lang="en-US" sz="2000" b="0" i="0" kern="1200" dirty="0"/>
            <a:t> 111 &amp; AP Seminar in Grade 11</a:t>
          </a:r>
          <a:endParaRPr lang="en-US" sz="2000" kern="1200" dirty="0"/>
        </a:p>
      </dsp:txBody>
      <dsp:txXfrm>
        <a:off x="0" y="733223"/>
        <a:ext cx="3609518" cy="623282"/>
      </dsp:txXfrm>
    </dsp:sp>
    <dsp:sp modelId="{07687F94-90C5-4210-A096-6C03327B60A8}">
      <dsp:nvSpPr>
        <dsp:cNvPr id="0" name=""/>
        <dsp:cNvSpPr/>
      </dsp:nvSpPr>
      <dsp:spPr>
        <a:xfrm>
          <a:off x="3609518" y="733223"/>
          <a:ext cx="3609518" cy="623282"/>
        </a:xfrm>
        <a:prstGeom prst="rect">
          <a:avLst/>
        </a:prstGeom>
        <a:solidFill>
          <a:schemeClr val="accent2">
            <a:tint val="40000"/>
            <a:alpha val="90000"/>
            <a:hueOff val="-20604185"/>
            <a:satOff val="1061"/>
            <a:lumOff val="55"/>
            <a:alphaOff val="0"/>
          </a:schemeClr>
        </a:solidFill>
        <a:ln w="9525" cap="rnd" cmpd="sng" algn="ctr">
          <a:solidFill>
            <a:schemeClr val="accent2">
              <a:tint val="40000"/>
              <a:alpha val="90000"/>
              <a:hueOff val="-20604185"/>
              <a:satOff val="1061"/>
              <a:lumOff val="5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err="1"/>
            <a:t>Eng</a:t>
          </a:r>
          <a:r>
            <a:rPr lang="en-US" sz="2000" b="0" i="0" kern="1200" dirty="0"/>
            <a:t> 121 and AP English in Grade 12</a:t>
          </a:r>
          <a:endParaRPr lang="en-US" sz="2000" kern="1200" dirty="0"/>
        </a:p>
      </dsp:txBody>
      <dsp:txXfrm>
        <a:off x="3609518" y="733223"/>
        <a:ext cx="3609518" cy="6232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98EDA-69B9-4948-ADDD-0DB06E388779}">
      <dsp:nvSpPr>
        <dsp:cNvPr id="0" name=""/>
        <dsp:cNvSpPr/>
      </dsp:nvSpPr>
      <dsp:spPr>
        <a:xfrm>
          <a:off x="848448" y="2107"/>
          <a:ext cx="2629590" cy="1577754"/>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Offered half-way through Grade 10.</a:t>
          </a:r>
          <a:endParaRPr lang="en-US" sz="1700" kern="1200"/>
        </a:p>
      </dsp:txBody>
      <dsp:txXfrm>
        <a:off x="848448" y="2107"/>
        <a:ext cx="2629590" cy="1577754"/>
      </dsp:txXfrm>
    </dsp:sp>
    <dsp:sp modelId="{05016194-C5E9-4F23-9F62-27DFAC582758}">
      <dsp:nvSpPr>
        <dsp:cNvPr id="0" name=""/>
        <dsp:cNvSpPr/>
      </dsp:nvSpPr>
      <dsp:spPr>
        <a:xfrm>
          <a:off x="3740998" y="2107"/>
          <a:ext cx="2629590" cy="1577754"/>
        </a:xfrm>
        <a:prstGeom prst="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Project Based program that allows students to gain high school credits through alternate means.</a:t>
          </a:r>
          <a:endParaRPr lang="en-US" sz="1700" kern="1200"/>
        </a:p>
      </dsp:txBody>
      <dsp:txXfrm>
        <a:off x="3740998" y="2107"/>
        <a:ext cx="2629590" cy="1577754"/>
      </dsp:txXfrm>
    </dsp:sp>
    <dsp:sp modelId="{85990204-E50E-4DE1-B66C-0B07D99F520E}">
      <dsp:nvSpPr>
        <dsp:cNvPr id="0" name=""/>
        <dsp:cNvSpPr/>
      </dsp:nvSpPr>
      <dsp:spPr>
        <a:xfrm>
          <a:off x="848448" y="1842821"/>
          <a:ext cx="2629590" cy="1577754"/>
        </a:xfrm>
        <a:prstGeom prst="rect">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Provides experiential and job-embedded learning</a:t>
          </a:r>
          <a:endParaRPr lang="en-US" sz="1700" kern="1200"/>
        </a:p>
      </dsp:txBody>
      <dsp:txXfrm>
        <a:off x="848448" y="1842821"/>
        <a:ext cx="2629590" cy="1577754"/>
      </dsp:txXfrm>
    </dsp:sp>
    <dsp:sp modelId="{D9776953-36A8-40C5-986D-658B864CB767}">
      <dsp:nvSpPr>
        <dsp:cNvPr id="0" name=""/>
        <dsp:cNvSpPr/>
      </dsp:nvSpPr>
      <dsp:spPr>
        <a:xfrm>
          <a:off x="3740998" y="1842821"/>
          <a:ext cx="2629590" cy="1577754"/>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Students will need to apply for entry and will be selected by Guidance, Admin and the Essential Skills Teacher.</a:t>
          </a:r>
          <a:endParaRPr lang="en-US" sz="1700" kern="1200"/>
        </a:p>
      </dsp:txBody>
      <dsp:txXfrm>
        <a:off x="3740998" y="1842821"/>
        <a:ext cx="2629590" cy="15777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BD7D171-28A3-417A-A629-EB22374D7111}" type="datetimeFigureOut">
              <a:rPr lang="en-US" smtClean="0"/>
              <a:t>3/15/2022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1C1841-37DE-4389-BBCF-DEC1D6483570}" type="slidenum">
              <a:rPr lang="en-US" smtClean="0"/>
              <a:t>‹#›</a:t>
            </a:fld>
            <a:endParaRPr lang="en-US"/>
          </a:p>
        </p:txBody>
      </p:sp>
    </p:spTree>
    <p:extLst>
      <p:ext uri="{BB962C8B-B14F-4D97-AF65-F5344CB8AC3E}">
        <p14:creationId xmlns:p14="http://schemas.microsoft.com/office/powerpoint/2010/main" val="61488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have them place their name and homeroom teacher name in their course selection book.</a:t>
            </a:r>
          </a:p>
        </p:txBody>
      </p:sp>
      <p:sp>
        <p:nvSpPr>
          <p:cNvPr id="4" name="Slide Number Placeholder 3"/>
          <p:cNvSpPr>
            <a:spLocks noGrp="1"/>
          </p:cNvSpPr>
          <p:nvPr>
            <p:ph type="sldNum" sz="quarter" idx="10"/>
          </p:nvPr>
        </p:nvSpPr>
        <p:spPr/>
        <p:txBody>
          <a:bodyPr/>
          <a:lstStyle/>
          <a:p>
            <a:fld id="{C51C1841-37DE-4389-BBCF-DEC1D6483570}" type="slidenum">
              <a:rPr lang="en-US" smtClean="0"/>
              <a:t>1</a:t>
            </a:fld>
            <a:endParaRPr lang="en-US"/>
          </a:p>
        </p:txBody>
      </p:sp>
    </p:spTree>
    <p:extLst>
      <p:ext uri="{BB962C8B-B14F-4D97-AF65-F5344CB8AC3E}">
        <p14:creationId xmlns:p14="http://schemas.microsoft.com/office/powerpoint/2010/main" val="394244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 9 &amp; 10 may be added to your timetable if you did not pass them.</a:t>
            </a:r>
          </a:p>
        </p:txBody>
      </p:sp>
      <p:sp>
        <p:nvSpPr>
          <p:cNvPr id="4" name="Slide Number Placeholder 3"/>
          <p:cNvSpPr>
            <a:spLocks noGrp="1"/>
          </p:cNvSpPr>
          <p:nvPr>
            <p:ph type="sldNum" sz="quarter" idx="5"/>
          </p:nvPr>
        </p:nvSpPr>
        <p:spPr/>
        <p:txBody>
          <a:bodyPr/>
          <a:lstStyle/>
          <a:p>
            <a:fld id="{C51C1841-37DE-4389-BBCF-DEC1D6483570}" type="slidenum">
              <a:rPr lang="en-US" smtClean="0"/>
              <a:t>4</a:t>
            </a:fld>
            <a:endParaRPr lang="en-US"/>
          </a:p>
        </p:txBody>
      </p:sp>
    </p:spTree>
    <p:extLst>
      <p:ext uri="{BB962C8B-B14F-4D97-AF65-F5344CB8AC3E}">
        <p14:creationId xmlns:p14="http://schemas.microsoft.com/office/powerpoint/2010/main" val="25080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i="1" dirty="0" err="1"/>
              <a:t>Personalise</a:t>
            </a:r>
            <a:endParaRPr lang="en-US" b="1" i="1" dirty="0"/>
          </a:p>
          <a:p>
            <a:pPr fontAlgn="base"/>
            <a:endParaRPr lang="en-US" b="1" i="1" dirty="0"/>
          </a:p>
          <a:p>
            <a:pPr fontAlgn="base"/>
            <a:r>
              <a:rPr lang="en-US" b="1" i="1" dirty="0"/>
              <a:t>AP Seminar - Course Description</a:t>
            </a:r>
            <a:endParaRPr lang="en-US" dirty="0"/>
          </a:p>
          <a:p>
            <a:r>
              <a:rPr lang="en-US" dirty="0"/>
              <a:t>Students will examine materials like news stories, research studies, and literary works to craft arguments to support a point of view and communicate them effectively through the use of various media.  Students will consider an issue from multiple perspectives, evaluate the strength of an argument, and make logical, fact-based decisions.  Students will be assessed through a combination of individual and team projects and presentations as well as through a written exam.</a:t>
            </a:r>
          </a:p>
          <a:p>
            <a:pPr fontAlgn="base"/>
            <a:endParaRPr lang="en-US" dirty="0"/>
          </a:p>
          <a:p>
            <a:pPr fontAlgn="base"/>
            <a:r>
              <a:rPr lang="en-US" i="1" dirty="0"/>
              <a:t> </a:t>
            </a:r>
            <a:endParaRPr lang="en-US" dirty="0"/>
          </a:p>
          <a:p>
            <a:pPr fontAlgn="base"/>
            <a:r>
              <a:rPr lang="en-US" b="1" i="1" dirty="0"/>
              <a:t>AP Research - Course Description</a:t>
            </a:r>
            <a:endParaRPr lang="en-US" dirty="0"/>
          </a:p>
          <a:p>
            <a:r>
              <a:rPr lang="en-US" dirty="0"/>
              <a:t>Students will work with a mentor in order to explore an academic topic, problem, or issue that interests them and design, plan, and conduct a year-long research-based investigation to address it.  The course culminates in an academic thesis paper of approximately 5,000 words and a presentation, performance, or exhibition with an oral defense; where you answer 3-4 questions from a panel of trained evaluators.</a:t>
            </a:r>
          </a:p>
          <a:p>
            <a:endParaRPr lang="en-US" dirty="0"/>
          </a:p>
        </p:txBody>
      </p:sp>
      <p:sp>
        <p:nvSpPr>
          <p:cNvPr id="4" name="Slide Number Placeholder 3"/>
          <p:cNvSpPr>
            <a:spLocks noGrp="1"/>
          </p:cNvSpPr>
          <p:nvPr>
            <p:ph type="sldNum" sz="quarter" idx="10"/>
          </p:nvPr>
        </p:nvSpPr>
        <p:spPr/>
        <p:txBody>
          <a:bodyPr/>
          <a:lstStyle/>
          <a:p>
            <a:fld id="{7C155870-8CE9-4050-BA81-126C65308E15}" type="slidenum">
              <a:rPr lang="en-US" smtClean="0"/>
              <a:t>10</a:t>
            </a:fld>
            <a:endParaRPr lang="en-US"/>
          </a:p>
        </p:txBody>
      </p:sp>
    </p:spTree>
    <p:extLst>
      <p:ext uri="{BB962C8B-B14F-4D97-AF65-F5344CB8AC3E}">
        <p14:creationId xmlns:p14="http://schemas.microsoft.com/office/powerpoint/2010/main" val="339698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Advanced Placement History of Success</a:t>
            </a:r>
            <a:endParaRPr lang="en-US" dirty="0"/>
          </a:p>
          <a:p>
            <a:pPr defTabSz="931774">
              <a:defRPr/>
            </a:pPr>
            <a:endParaRPr lang="en-US" dirty="0"/>
          </a:p>
          <a:p>
            <a:r>
              <a:rPr lang="en-US" dirty="0"/>
              <a:t>St. Malachy’s Memorial High School is among the few Canadian high schools</a:t>
            </a:r>
            <a:r>
              <a:rPr lang="en-US" baseline="0" dirty="0"/>
              <a:t> who offer the program and we have three trained and experienced teachers.</a:t>
            </a:r>
            <a:endParaRPr lang="en-US" dirty="0"/>
          </a:p>
          <a:p>
            <a:r>
              <a:rPr lang="en-US" dirty="0"/>
              <a:t>We were the first school </a:t>
            </a:r>
            <a:r>
              <a:rPr lang="en-US" b="1" i="1" dirty="0"/>
              <a:t>in Atlantic Canada to</a:t>
            </a:r>
            <a:r>
              <a:rPr lang="en-US" dirty="0"/>
              <a:t> offer the</a:t>
            </a:r>
            <a:r>
              <a:rPr lang="en-US" baseline="0" dirty="0"/>
              <a:t> full advanced placement </a:t>
            </a:r>
            <a:r>
              <a:rPr lang="en-US" dirty="0"/>
              <a:t>Capstone Diploma and the only one</a:t>
            </a:r>
            <a:r>
              <a:rPr lang="en-US" baseline="0" dirty="0"/>
              <a:t> thus far to graduate students in this program</a:t>
            </a:r>
            <a:r>
              <a:rPr lang="en-US" dirty="0"/>
              <a:t>.  Last year 7 students</a:t>
            </a:r>
            <a:r>
              <a:rPr lang="en-US" baseline="0" dirty="0"/>
              <a:t> graduated the program.</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7C155870-8CE9-4050-BA81-126C65308E15}" type="slidenum">
              <a:rPr lang="en-US" smtClean="0"/>
              <a:t>11</a:t>
            </a:fld>
            <a:endParaRPr lang="en-US"/>
          </a:p>
        </p:txBody>
      </p:sp>
    </p:spTree>
    <p:extLst>
      <p:ext uri="{BB962C8B-B14F-4D97-AF65-F5344CB8AC3E}">
        <p14:creationId xmlns:p14="http://schemas.microsoft.com/office/powerpoint/2010/main" val="2667451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 are willing to go above and beyond to bring enrichment opportunities to our students. </a:t>
            </a:r>
          </a:p>
          <a:p>
            <a:pPr defTabSz="931774"/>
            <a:endParaRPr lang="en-US" dirty="0"/>
          </a:p>
          <a:p>
            <a:pPr defTabSz="931774"/>
            <a:r>
              <a:rPr lang="en-US" dirty="0"/>
              <a:t>AP capstone</a:t>
            </a:r>
            <a:r>
              <a:rPr lang="en-US" baseline="0" dirty="0"/>
              <a:t> is just that opportunity.  The two courses, Seminar and research, will allow students to more fully develop their critical thinking and research skills.</a:t>
            </a:r>
            <a:endParaRPr lang="en-US" dirty="0"/>
          </a:p>
          <a:p>
            <a:pPr defTabSz="931774"/>
            <a:endParaRPr lang="en-US" dirty="0"/>
          </a:p>
          <a:p>
            <a:pPr defTabSz="931774"/>
            <a:r>
              <a:rPr lang="en-US" dirty="0"/>
              <a:t>Our vision would see the seminar course offered to our grade 11 students – it could serve as both a credit course and a great introduction to the AP program.  We will reserve the research course for Grade 12 when many students have space for electives and would prefer a rigorous academic course.</a:t>
            </a:r>
          </a:p>
          <a:p>
            <a:endParaRPr lang="en-US" dirty="0"/>
          </a:p>
        </p:txBody>
      </p:sp>
      <p:sp>
        <p:nvSpPr>
          <p:cNvPr id="4" name="Slide Number Placeholder 3"/>
          <p:cNvSpPr>
            <a:spLocks noGrp="1"/>
          </p:cNvSpPr>
          <p:nvPr>
            <p:ph type="sldNum" sz="quarter" idx="10"/>
          </p:nvPr>
        </p:nvSpPr>
        <p:spPr/>
        <p:txBody>
          <a:bodyPr/>
          <a:lstStyle/>
          <a:p>
            <a:fld id="{7C155870-8CE9-4050-BA81-126C65308E15}" type="slidenum">
              <a:rPr lang="en-US" smtClean="0"/>
              <a:t>12</a:t>
            </a:fld>
            <a:endParaRPr lang="en-US"/>
          </a:p>
        </p:txBody>
      </p:sp>
    </p:spTree>
    <p:extLst>
      <p:ext uri="{BB962C8B-B14F-4D97-AF65-F5344CB8AC3E}">
        <p14:creationId xmlns:p14="http://schemas.microsoft.com/office/powerpoint/2010/main" val="4293187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24 is the draft and 25 is for their final copy.  </a:t>
            </a:r>
          </a:p>
          <a:p>
            <a:r>
              <a:rPr lang="en-US" dirty="0"/>
              <a:t>They can plan their future year course selections here.</a:t>
            </a:r>
          </a:p>
          <a:p>
            <a:r>
              <a:rPr lang="en-US" dirty="0"/>
              <a:t>The tables at the bottom of the page are for upper level students only.</a:t>
            </a:r>
          </a:p>
        </p:txBody>
      </p:sp>
      <p:sp>
        <p:nvSpPr>
          <p:cNvPr id="4" name="Slide Number Placeholder 3"/>
          <p:cNvSpPr>
            <a:spLocks noGrp="1"/>
          </p:cNvSpPr>
          <p:nvPr>
            <p:ph type="sldNum" sz="quarter" idx="10"/>
          </p:nvPr>
        </p:nvSpPr>
        <p:spPr/>
        <p:txBody>
          <a:bodyPr/>
          <a:lstStyle/>
          <a:p>
            <a:fld id="{C51C1841-37DE-4389-BBCF-DEC1D6483570}" type="slidenum">
              <a:rPr lang="en-US" smtClean="0"/>
              <a:t>14</a:t>
            </a:fld>
            <a:endParaRPr lang="en-US"/>
          </a:p>
        </p:txBody>
      </p:sp>
    </p:spTree>
    <p:extLst>
      <p:ext uri="{BB962C8B-B14F-4D97-AF65-F5344CB8AC3E}">
        <p14:creationId xmlns:p14="http://schemas.microsoft.com/office/powerpoint/2010/main" val="852719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24 is the draft and 25 is for their final copy.  </a:t>
            </a:r>
          </a:p>
          <a:p>
            <a:r>
              <a:rPr lang="en-US" dirty="0"/>
              <a:t>They can plan their future year course selections here.</a:t>
            </a:r>
          </a:p>
          <a:p>
            <a:r>
              <a:rPr lang="en-US" dirty="0"/>
              <a:t>The tables at the bottom of the page are for upper level students only.</a:t>
            </a:r>
          </a:p>
        </p:txBody>
      </p:sp>
      <p:sp>
        <p:nvSpPr>
          <p:cNvPr id="4" name="Slide Number Placeholder 3"/>
          <p:cNvSpPr>
            <a:spLocks noGrp="1"/>
          </p:cNvSpPr>
          <p:nvPr>
            <p:ph type="sldNum" sz="quarter" idx="10"/>
          </p:nvPr>
        </p:nvSpPr>
        <p:spPr/>
        <p:txBody>
          <a:bodyPr/>
          <a:lstStyle/>
          <a:p>
            <a:fld id="{C51C1841-37DE-4389-BBCF-DEC1D6483570}" type="slidenum">
              <a:rPr lang="en-US" smtClean="0"/>
              <a:t>15</a:t>
            </a:fld>
            <a:endParaRPr lang="en-US"/>
          </a:p>
        </p:txBody>
      </p:sp>
    </p:spTree>
    <p:extLst>
      <p:ext uri="{BB962C8B-B14F-4D97-AF65-F5344CB8AC3E}">
        <p14:creationId xmlns:p14="http://schemas.microsoft.com/office/powerpoint/2010/main" val="3184302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69271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B0932-650B-471D-B065-CF0CB949FBA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1082215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913411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590393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358510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39B0932-650B-471D-B065-CF0CB949FBAA}"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3355082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39B0932-650B-471D-B065-CF0CB949FBAA}"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1474849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3991217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318948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95863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B0932-650B-471D-B065-CF0CB949FBAA}" type="datetimeFigureOut">
              <a:rPr lang="en-US" smtClean="0"/>
              <a:t>3/15/2022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368275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9B0932-650B-471D-B065-CF0CB949FBA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320035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9B0932-650B-471D-B065-CF0CB949FBAA}" type="datetimeFigureOut">
              <a:rPr lang="en-US" smtClean="0"/>
              <a:t>3/15/2022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2021180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9B0932-650B-471D-B065-CF0CB949FBAA}" type="datetimeFigureOut">
              <a:rPr lang="en-US" smtClean="0"/>
              <a:t>3/15/2022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13659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339B0932-650B-471D-B065-CF0CB949FBAA}" type="datetimeFigureOut">
              <a:rPr lang="en-US" smtClean="0"/>
              <a:t>3/15/2022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274573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B0932-650B-471D-B065-CF0CB949FBA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95015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B0932-650B-471D-B065-CF0CB949FBAA}" type="datetimeFigureOut">
              <a:rPr lang="en-US" smtClean="0"/>
              <a:t>3/15/2022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3CBD1231-BA5F-4F8E-8ED6-178581AC2A85}" type="slidenum">
              <a:rPr lang="en-US" smtClean="0"/>
              <a:t>‹#›</a:t>
            </a:fld>
            <a:endParaRPr lang="en-US"/>
          </a:p>
        </p:txBody>
      </p:sp>
    </p:spTree>
    <p:extLst>
      <p:ext uri="{BB962C8B-B14F-4D97-AF65-F5344CB8AC3E}">
        <p14:creationId xmlns:p14="http://schemas.microsoft.com/office/powerpoint/2010/main" val="275309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339B0932-650B-471D-B065-CF0CB949FBAA}" type="datetimeFigureOut">
              <a:rPr lang="en-US" smtClean="0"/>
              <a:t>3/15/2022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3CBD1231-BA5F-4F8E-8ED6-178581AC2A85}" type="slidenum">
              <a:rPr lang="en-US" smtClean="0"/>
              <a:t>‹#›</a:t>
            </a:fld>
            <a:endParaRPr lang="en-US"/>
          </a:p>
        </p:txBody>
      </p:sp>
    </p:spTree>
    <p:extLst>
      <p:ext uri="{BB962C8B-B14F-4D97-AF65-F5344CB8AC3E}">
        <p14:creationId xmlns:p14="http://schemas.microsoft.com/office/powerpoint/2010/main" val="140152141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rgbClr val="0D0D0D"/>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ctrTitle"/>
          </p:nvPr>
        </p:nvSpPr>
        <p:spPr>
          <a:xfrm>
            <a:off x="866216" y="2099733"/>
            <a:ext cx="6619243" cy="2677648"/>
          </a:xfrm>
        </p:spPr>
        <p:txBody>
          <a:bodyPr>
            <a:normAutofit/>
          </a:bodyPr>
          <a:lstStyle/>
          <a:p>
            <a:r>
              <a:rPr lang="en-US">
                <a:solidFill>
                  <a:srgbClr val="FFFFFF"/>
                </a:solidFill>
              </a:rPr>
              <a:t>Grade 9 Course Selection </a:t>
            </a:r>
            <a:br>
              <a:rPr lang="en-US">
                <a:solidFill>
                  <a:srgbClr val="FFFFFF"/>
                </a:solidFill>
              </a:rPr>
            </a:br>
            <a:endParaRPr lang="en-US">
              <a:solidFill>
                <a:srgbClr val="FFFFFF"/>
              </a:solidFill>
            </a:endParaRPr>
          </a:p>
        </p:txBody>
      </p:sp>
      <p:sp>
        <p:nvSpPr>
          <p:cNvPr id="3" name="Subtitle 2"/>
          <p:cNvSpPr>
            <a:spLocks noGrp="1"/>
          </p:cNvSpPr>
          <p:nvPr>
            <p:ph type="subTitle" idx="1"/>
          </p:nvPr>
        </p:nvSpPr>
        <p:spPr>
          <a:xfrm>
            <a:off x="866216" y="4777380"/>
            <a:ext cx="6619243" cy="861420"/>
          </a:xfrm>
        </p:spPr>
        <p:txBody>
          <a:bodyPr>
            <a:normAutofit/>
          </a:bodyPr>
          <a:lstStyle/>
          <a:p>
            <a:r>
              <a:rPr lang="en-US" dirty="0">
                <a:solidFill>
                  <a:srgbClr val="FFFFFF"/>
                </a:solidFill>
              </a:rPr>
              <a:t>For students Entering grade </a:t>
            </a:r>
            <a:r>
              <a:rPr lang="en-US">
                <a:solidFill>
                  <a:srgbClr val="FFFFFF"/>
                </a:solidFill>
              </a:rPr>
              <a:t>10 in 2022-2023</a:t>
            </a:r>
          </a:p>
          <a:p>
            <a:r>
              <a:rPr lang="en-US" dirty="0">
                <a:solidFill>
                  <a:srgbClr val="FFFFFF"/>
                </a:solidFill>
              </a:rPr>
              <a:t>March 2022</a:t>
            </a:r>
          </a:p>
          <a:p>
            <a:endParaRPr lang="en-US" dirty="0">
              <a:solidFill>
                <a:srgbClr val="FFFFFF"/>
              </a:solidFill>
            </a:endParaRPr>
          </a:p>
        </p:txBody>
      </p:sp>
    </p:spTree>
    <p:extLst>
      <p:ext uri="{BB962C8B-B14F-4D97-AF65-F5344CB8AC3E}">
        <p14:creationId xmlns:p14="http://schemas.microsoft.com/office/powerpoint/2010/main" val="35646375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0B876-D1C4-437E-A152-C94AAC6ADBF4}"/>
              </a:ext>
            </a:extLst>
          </p:cNvPr>
          <p:cNvPicPr>
            <a:picLocks noChangeAspect="1"/>
          </p:cNvPicPr>
          <p:nvPr/>
        </p:nvPicPr>
        <p:blipFill>
          <a:blip r:embed="rId3"/>
          <a:stretch>
            <a:fillRect/>
          </a:stretch>
        </p:blipFill>
        <p:spPr>
          <a:xfrm>
            <a:off x="1504950" y="3192876"/>
            <a:ext cx="6134099" cy="3665124"/>
          </a:xfrm>
          <a:prstGeom prst="rect">
            <a:avLst/>
          </a:prstGeom>
        </p:spPr>
      </p:pic>
      <p:pic>
        <p:nvPicPr>
          <p:cNvPr id="7" name="Picture 6">
            <a:extLst>
              <a:ext uri="{FF2B5EF4-FFF2-40B4-BE49-F238E27FC236}">
                <a16:creationId xmlns:a16="http://schemas.microsoft.com/office/drawing/2014/main" id="{47EC804E-85A9-4AB7-974E-E1C9A76F0587}"/>
              </a:ext>
            </a:extLst>
          </p:cNvPr>
          <p:cNvPicPr>
            <a:picLocks noChangeAspect="1"/>
          </p:cNvPicPr>
          <p:nvPr/>
        </p:nvPicPr>
        <p:blipFill rotWithShape="1">
          <a:blip r:embed="rId4"/>
          <a:srcRect b="34099"/>
          <a:stretch/>
        </p:blipFill>
        <p:spPr>
          <a:xfrm>
            <a:off x="1369755" y="2209800"/>
            <a:ext cx="6321362" cy="871926"/>
          </a:xfrm>
          <a:prstGeom prst="rect">
            <a:avLst/>
          </a:prstGeom>
        </p:spPr>
      </p:pic>
    </p:spTree>
    <p:extLst>
      <p:ext uri="{BB962C8B-B14F-4D97-AF65-F5344CB8AC3E}">
        <p14:creationId xmlns:p14="http://schemas.microsoft.com/office/powerpoint/2010/main" val="191293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9D82851-931E-40C0-B9E2-AB74AFD42CE6}"/>
              </a:ext>
            </a:extLst>
          </p:cNvPr>
          <p:cNvSpPr>
            <a:spLocks noChangeArrowheads="1"/>
          </p:cNvSpPr>
          <p:nvPr/>
        </p:nvSpPr>
        <p:spPr bwMode="auto">
          <a:xfrm>
            <a:off x="4940659" y="2438400"/>
            <a:ext cx="3651884" cy="849326"/>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ctr"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eaLnBrk="1" hangingPunct="1">
              <a:lnSpc>
                <a:spcPct val="90000"/>
              </a:lnSpc>
              <a:spcAft>
                <a:spcPts val="450"/>
              </a:spcAft>
            </a:pPr>
            <a:r>
              <a:rPr lang="en-US" altLang="en-US" sz="3600" cap="all" dirty="0">
                <a:solidFill>
                  <a:srgbClr val="000000"/>
                </a:solidFill>
                <a:latin typeface="+mj-lt"/>
                <a:ea typeface="+mj-ea"/>
                <a:cs typeface="+mj-cs"/>
              </a:rPr>
              <a:t>The Benefits of AP Capstone</a:t>
            </a:r>
          </a:p>
          <a:p>
            <a:pPr defTabSz="685800" eaLnBrk="1" hangingPunct="1">
              <a:lnSpc>
                <a:spcPct val="90000"/>
              </a:lnSpc>
              <a:spcAft>
                <a:spcPts val="450"/>
              </a:spcAft>
            </a:pPr>
            <a:endParaRPr lang="en-US" altLang="en-US" sz="3600" cap="all" dirty="0">
              <a:solidFill>
                <a:srgbClr val="000000"/>
              </a:solidFill>
              <a:latin typeface="+mj-lt"/>
              <a:ea typeface="+mj-ea"/>
              <a:cs typeface="+mj-cs"/>
            </a:endParaRPr>
          </a:p>
        </p:txBody>
      </p:sp>
      <p:pic>
        <p:nvPicPr>
          <p:cNvPr id="3" name="Picture 2" descr="People in classroom">
            <a:extLst>
              <a:ext uri="{FF2B5EF4-FFF2-40B4-BE49-F238E27FC236}">
                <a16:creationId xmlns:a16="http://schemas.microsoft.com/office/drawing/2014/main" id="{0BE3A8F5-AA0F-489A-A53A-1F35A851594E}"/>
              </a:ext>
            </a:extLst>
          </p:cNvPr>
          <p:cNvPicPr>
            <a:picLocks noChangeAspect="1"/>
          </p:cNvPicPr>
          <p:nvPr/>
        </p:nvPicPr>
        <p:blipFill rotWithShape="1">
          <a:blip r:embed="rId3"/>
          <a:srcRect l="4078" r="32691" b="1"/>
          <a:stretch/>
        </p:blipFill>
        <p:spPr>
          <a:xfrm flipH="1">
            <a:off x="-7399" y="1158735"/>
            <a:ext cx="4586800" cy="4842016"/>
          </a:xfrm>
          <a:custGeom>
            <a:avLst/>
            <a:gdLst/>
            <a:ahLst/>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p:spPr>
      </p:pic>
      <p:sp>
        <p:nvSpPr>
          <p:cNvPr id="6" name="Rectangle 3">
            <a:extLst>
              <a:ext uri="{FF2B5EF4-FFF2-40B4-BE49-F238E27FC236}">
                <a16:creationId xmlns:a16="http://schemas.microsoft.com/office/drawing/2014/main" id="{4D803CFB-2339-4116-BB35-A4921B65D574}"/>
              </a:ext>
            </a:extLst>
          </p:cNvPr>
          <p:cNvSpPr>
            <a:spLocks noChangeArrowheads="1"/>
          </p:cNvSpPr>
          <p:nvPr/>
        </p:nvSpPr>
        <p:spPr bwMode="auto">
          <a:xfrm>
            <a:off x="4940659" y="3112792"/>
            <a:ext cx="3651884" cy="229939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t" anchorCtr="0" compatLnSpc="1">
            <a:prstTxWarp prst="textNoShape">
              <a:avLst/>
            </a:prstTxWarp>
            <a:normAutofit/>
          </a:bodyPr>
          <a:lstStyle/>
          <a:p>
            <a:pPr indent="-137160" defTabSz="685800" fontAlgn="base">
              <a:lnSpc>
                <a:spcPct val="90000"/>
              </a:lnSpc>
              <a:spcBef>
                <a:spcPct val="0"/>
              </a:spcBef>
              <a:spcAft>
                <a:spcPts val="450"/>
              </a:spcAft>
              <a:buClr>
                <a:schemeClr val="accent1">
                  <a:lumMod val="75000"/>
                </a:schemeClr>
              </a:buClr>
              <a:buSzPct val="85000"/>
              <a:buFont typeface="Wingdings" pitchFamily="2" charset="2"/>
              <a:buChar char="§"/>
            </a:pPr>
            <a:r>
              <a:rPr lang="en-US" altLang="en-US" sz="1350" b="1">
                <a:solidFill>
                  <a:srgbClr val="000000"/>
                </a:solidFill>
              </a:rPr>
              <a:t>Participating in AP Capstone can help students:</a:t>
            </a:r>
            <a:endParaRPr lang="en-US" altLang="en-US" sz="1350">
              <a:solidFill>
                <a:srgbClr val="000000"/>
              </a:solidFill>
            </a:endParaRPr>
          </a:p>
          <a:p>
            <a:pPr indent="-137160" defTabSz="685800" fontAlgn="base">
              <a:lnSpc>
                <a:spcPct val="90000"/>
              </a:lnSpc>
              <a:spcBef>
                <a:spcPct val="0"/>
              </a:spcBef>
              <a:spcAft>
                <a:spcPts val="450"/>
              </a:spcAft>
              <a:buClr>
                <a:schemeClr val="accent1">
                  <a:lumMod val="75000"/>
                </a:schemeClr>
              </a:buClr>
              <a:buSzPct val="85000"/>
              <a:buFont typeface="Wingdings" pitchFamily="2" charset="2"/>
              <a:buChar char="§"/>
            </a:pPr>
            <a:r>
              <a:rPr lang="en-US" altLang="en-US" sz="1350">
                <a:solidFill>
                  <a:srgbClr val="000000"/>
                </a:solidFill>
              </a:rPr>
              <a:t>Stand out to universities in the application process.</a:t>
            </a:r>
          </a:p>
          <a:p>
            <a:pPr indent="-137160" defTabSz="685800" fontAlgn="base">
              <a:lnSpc>
                <a:spcPct val="90000"/>
              </a:lnSpc>
              <a:spcBef>
                <a:spcPct val="0"/>
              </a:spcBef>
              <a:spcAft>
                <a:spcPts val="450"/>
              </a:spcAft>
              <a:buClr>
                <a:schemeClr val="accent1">
                  <a:lumMod val="75000"/>
                </a:schemeClr>
              </a:buClr>
              <a:buSzPct val="85000"/>
              <a:buFont typeface="Wingdings" pitchFamily="2" charset="2"/>
              <a:buChar char="§"/>
            </a:pPr>
            <a:r>
              <a:rPr lang="en-US" altLang="en-US" sz="1350">
                <a:solidFill>
                  <a:srgbClr val="000000"/>
                </a:solidFill>
              </a:rPr>
              <a:t>Develop key academic skills they’ll use in university and beyond.</a:t>
            </a:r>
          </a:p>
          <a:p>
            <a:pPr indent="-137160" defTabSz="685800" fontAlgn="base">
              <a:lnSpc>
                <a:spcPct val="90000"/>
              </a:lnSpc>
              <a:spcBef>
                <a:spcPct val="0"/>
              </a:spcBef>
              <a:spcAft>
                <a:spcPts val="450"/>
              </a:spcAft>
              <a:buClr>
                <a:schemeClr val="accent1">
                  <a:lumMod val="75000"/>
                </a:schemeClr>
              </a:buClr>
              <a:buSzPct val="85000"/>
              <a:buFont typeface="Wingdings" pitchFamily="2" charset="2"/>
              <a:buChar char="§"/>
            </a:pPr>
            <a:r>
              <a:rPr lang="en-US" altLang="en-US" sz="1350">
                <a:solidFill>
                  <a:srgbClr val="000000"/>
                </a:solidFill>
              </a:rPr>
              <a:t>Become self-confident, independent thinkers and problem solvers.</a:t>
            </a:r>
          </a:p>
          <a:p>
            <a:pPr indent="-137160" defTabSz="685800" fontAlgn="base">
              <a:lnSpc>
                <a:spcPct val="90000"/>
              </a:lnSpc>
              <a:spcBef>
                <a:spcPct val="0"/>
              </a:spcBef>
              <a:spcAft>
                <a:spcPts val="450"/>
              </a:spcAft>
              <a:buClr>
                <a:schemeClr val="accent1">
                  <a:lumMod val="75000"/>
                </a:schemeClr>
              </a:buClr>
              <a:buSzPct val="85000"/>
              <a:buFont typeface="Wingdings" pitchFamily="2" charset="2"/>
              <a:buChar char="§"/>
            </a:pPr>
            <a:r>
              <a:rPr lang="en-US" altLang="en-US" sz="1350">
                <a:solidFill>
                  <a:srgbClr val="000000"/>
                </a:solidFill>
              </a:rPr>
              <a:t>Earn university credit: Many universities offer credit for qualifying scores.</a:t>
            </a:r>
          </a:p>
          <a:p>
            <a:pPr indent="-137160" defTabSz="685800" fontAlgn="base">
              <a:lnSpc>
                <a:spcPct val="90000"/>
              </a:lnSpc>
              <a:spcBef>
                <a:spcPct val="0"/>
              </a:spcBef>
              <a:spcAft>
                <a:spcPts val="450"/>
              </a:spcAft>
              <a:buClr>
                <a:schemeClr val="accent1">
                  <a:lumMod val="75000"/>
                </a:schemeClr>
              </a:buClr>
              <a:buSzPct val="85000"/>
              <a:buFont typeface="Wingdings" pitchFamily="2" charset="2"/>
              <a:buChar char="§"/>
            </a:pPr>
            <a:endParaRPr lang="en-US" altLang="en-US" sz="1350">
              <a:solidFill>
                <a:srgbClr val="000000"/>
              </a:solidFill>
            </a:endParaRPr>
          </a:p>
        </p:txBody>
      </p:sp>
    </p:spTree>
    <p:extLst>
      <p:ext uri="{BB962C8B-B14F-4D97-AF65-F5344CB8AC3E}">
        <p14:creationId xmlns:p14="http://schemas.microsoft.com/office/powerpoint/2010/main" val="397010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8F099F-45FA-46DF-B78B-C232A3B4FE08}"/>
              </a:ext>
            </a:extLst>
          </p:cNvPr>
          <p:cNvPicPr>
            <a:picLocks noChangeAspect="1"/>
          </p:cNvPicPr>
          <p:nvPr/>
        </p:nvPicPr>
        <p:blipFill>
          <a:blip r:embed="rId3"/>
          <a:stretch>
            <a:fillRect/>
          </a:stretch>
        </p:blipFill>
        <p:spPr>
          <a:xfrm>
            <a:off x="228600" y="312609"/>
            <a:ext cx="8534400" cy="6123434"/>
          </a:xfrm>
          <a:prstGeom prst="rect">
            <a:avLst/>
          </a:prstGeom>
        </p:spPr>
      </p:pic>
    </p:spTree>
    <p:extLst>
      <p:ext uri="{BB962C8B-B14F-4D97-AF65-F5344CB8AC3E}">
        <p14:creationId xmlns:p14="http://schemas.microsoft.com/office/powerpoint/2010/main" val="192307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856C9175-AA9D-4C0C-86B5-4B0DAD5EDD03}"/>
              </a:ext>
            </a:extLst>
          </p:cNvPr>
          <p:cNvSpPr>
            <a:spLocks noGrp="1"/>
          </p:cNvSpPr>
          <p:nvPr>
            <p:ph type="title"/>
          </p:nvPr>
        </p:nvSpPr>
        <p:spPr>
          <a:xfrm>
            <a:off x="866215" y="973668"/>
            <a:ext cx="6571060" cy="706964"/>
          </a:xfrm>
        </p:spPr>
        <p:txBody>
          <a:bodyPr>
            <a:normAutofit/>
          </a:bodyPr>
          <a:lstStyle/>
          <a:p>
            <a:r>
              <a:rPr lang="en-US">
                <a:solidFill>
                  <a:srgbClr val="FFFFFF"/>
                </a:solidFill>
              </a:rPr>
              <a:t>Essential Skills</a:t>
            </a: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21" name="Content Placeholder 2">
            <a:extLst>
              <a:ext uri="{FF2B5EF4-FFF2-40B4-BE49-F238E27FC236}">
                <a16:creationId xmlns:a16="http://schemas.microsoft.com/office/drawing/2014/main" id="{78F8288A-ED68-4F95-B995-72D8FBF1F1F7}"/>
              </a:ext>
            </a:extLst>
          </p:cNvPr>
          <p:cNvGraphicFramePr>
            <a:graphicFrameLocks noGrp="1"/>
          </p:cNvGraphicFramePr>
          <p:nvPr>
            <p:ph idx="1"/>
            <p:extLst>
              <p:ext uri="{D42A27DB-BD31-4B8C-83A1-F6EECF244321}">
                <p14:modId xmlns:p14="http://schemas.microsoft.com/office/powerpoint/2010/main" val="1020797036"/>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708686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3239"/>
            <a:ext cx="8229600" cy="487361"/>
          </a:xfrm>
        </p:spPr>
        <p:txBody>
          <a:bodyPr>
            <a:noAutofit/>
          </a:bodyPr>
          <a:lstStyle/>
          <a:p>
            <a:r>
              <a:rPr lang="en-US" dirty="0"/>
              <a:t>Completing the Course Selection Sheet</a:t>
            </a:r>
          </a:p>
        </p:txBody>
      </p:sp>
      <p:sp>
        <p:nvSpPr>
          <p:cNvPr id="3" name="TextBox 2"/>
          <p:cNvSpPr txBox="1"/>
          <p:nvPr/>
        </p:nvSpPr>
        <p:spPr>
          <a:xfrm>
            <a:off x="471024" y="2029584"/>
            <a:ext cx="1562100" cy="523220"/>
          </a:xfrm>
          <a:prstGeom prst="rect">
            <a:avLst/>
          </a:prstGeom>
          <a:solidFill>
            <a:schemeClr val="tx1"/>
          </a:solidFill>
        </p:spPr>
        <p:txBody>
          <a:bodyPr wrap="square" rtlCol="0">
            <a:spAutoFit/>
          </a:bodyPr>
          <a:lstStyle/>
          <a:p>
            <a:r>
              <a:rPr lang="en-US" sz="1400" dirty="0">
                <a:solidFill>
                  <a:schemeClr val="bg1"/>
                </a:solidFill>
              </a:rPr>
              <a:t>Pick an English Option…</a:t>
            </a:r>
          </a:p>
        </p:txBody>
      </p:sp>
      <p:sp>
        <p:nvSpPr>
          <p:cNvPr id="10" name="TextBox 9"/>
          <p:cNvSpPr txBox="1"/>
          <p:nvPr/>
        </p:nvSpPr>
        <p:spPr>
          <a:xfrm>
            <a:off x="313682" y="2724287"/>
            <a:ext cx="1869250" cy="2246769"/>
          </a:xfrm>
          <a:prstGeom prst="rect">
            <a:avLst/>
          </a:prstGeom>
          <a:solidFill>
            <a:schemeClr val="tx1"/>
          </a:solidFill>
        </p:spPr>
        <p:txBody>
          <a:bodyPr wrap="square" rtlCol="0">
            <a:spAutoFit/>
          </a:bodyPr>
          <a:lstStyle/>
          <a:p>
            <a:r>
              <a:rPr lang="en-US" sz="1400" dirty="0">
                <a:solidFill>
                  <a:schemeClr val="bg1"/>
                </a:solidFill>
              </a:rPr>
              <a:t>3 options available.  The first two options keep all post-secondary options open.  The third option should only be selected in consultation with guidance or resource.</a:t>
            </a:r>
          </a:p>
        </p:txBody>
      </p:sp>
      <p:sp>
        <p:nvSpPr>
          <p:cNvPr id="13" name="TextBox 12"/>
          <p:cNvSpPr txBox="1"/>
          <p:nvPr/>
        </p:nvSpPr>
        <p:spPr>
          <a:xfrm>
            <a:off x="434715" y="5608342"/>
            <a:ext cx="1562100" cy="830997"/>
          </a:xfrm>
          <a:prstGeom prst="rect">
            <a:avLst/>
          </a:prstGeom>
          <a:solidFill>
            <a:schemeClr val="tx1"/>
          </a:solidFill>
        </p:spPr>
        <p:txBody>
          <a:bodyPr wrap="square" rtlCol="0">
            <a:spAutoFit/>
          </a:bodyPr>
          <a:lstStyle/>
          <a:p>
            <a:r>
              <a:rPr lang="en-US" sz="1600" dirty="0">
                <a:solidFill>
                  <a:schemeClr val="bg1"/>
                </a:solidFill>
              </a:rPr>
              <a:t>No choices on the bottom part!</a:t>
            </a:r>
          </a:p>
        </p:txBody>
      </p:sp>
      <p:sp>
        <p:nvSpPr>
          <p:cNvPr id="34" name="Right Arrow 33"/>
          <p:cNvSpPr/>
          <p:nvPr/>
        </p:nvSpPr>
        <p:spPr>
          <a:xfrm>
            <a:off x="1990993" y="2037268"/>
            <a:ext cx="411361" cy="4273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ight Arrow 37"/>
          <p:cNvSpPr/>
          <p:nvPr/>
        </p:nvSpPr>
        <p:spPr>
          <a:xfrm>
            <a:off x="2108024" y="3085078"/>
            <a:ext cx="377657" cy="13170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1960671" y="5551075"/>
            <a:ext cx="377657" cy="94553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870C9B8-901A-4164-A1FE-0E695F13D1D9}"/>
              </a:ext>
            </a:extLst>
          </p:cNvPr>
          <p:cNvPicPr>
            <a:picLocks noChangeAspect="1"/>
          </p:cNvPicPr>
          <p:nvPr/>
        </p:nvPicPr>
        <p:blipFill>
          <a:blip r:embed="rId3"/>
          <a:stretch>
            <a:fillRect/>
          </a:stretch>
        </p:blipFill>
        <p:spPr>
          <a:xfrm>
            <a:off x="2514600" y="1227663"/>
            <a:ext cx="4944684" cy="5638800"/>
          </a:xfrm>
          <a:prstGeom prst="rect">
            <a:avLst/>
          </a:prstGeom>
        </p:spPr>
      </p:pic>
    </p:spTree>
    <p:extLst>
      <p:ext uri="{BB962C8B-B14F-4D97-AF65-F5344CB8AC3E}">
        <p14:creationId xmlns:p14="http://schemas.microsoft.com/office/powerpoint/2010/main" val="290109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3239"/>
            <a:ext cx="8229600" cy="487361"/>
          </a:xfrm>
        </p:spPr>
        <p:txBody>
          <a:bodyPr>
            <a:noAutofit/>
          </a:bodyPr>
          <a:lstStyle/>
          <a:p>
            <a:r>
              <a:rPr lang="en-US" dirty="0"/>
              <a:t>Completing the Course Selection Sheet</a:t>
            </a:r>
          </a:p>
        </p:txBody>
      </p:sp>
      <p:sp>
        <p:nvSpPr>
          <p:cNvPr id="18" name="TextBox 17"/>
          <p:cNvSpPr txBox="1"/>
          <p:nvPr/>
        </p:nvSpPr>
        <p:spPr>
          <a:xfrm>
            <a:off x="2039912" y="2527456"/>
            <a:ext cx="2590800" cy="338554"/>
          </a:xfrm>
          <a:prstGeom prst="rect">
            <a:avLst/>
          </a:prstGeom>
          <a:solidFill>
            <a:schemeClr val="tx1"/>
          </a:solidFill>
        </p:spPr>
        <p:txBody>
          <a:bodyPr wrap="square" rtlCol="0">
            <a:spAutoFit/>
          </a:bodyPr>
          <a:lstStyle/>
          <a:p>
            <a:r>
              <a:rPr lang="en-US" sz="1600" dirty="0">
                <a:solidFill>
                  <a:schemeClr val="bg1"/>
                </a:solidFill>
              </a:rPr>
              <a:t>3 elective courses</a:t>
            </a:r>
          </a:p>
        </p:txBody>
      </p:sp>
      <p:sp>
        <p:nvSpPr>
          <p:cNvPr id="34" name="Right Arrow 33"/>
          <p:cNvSpPr/>
          <p:nvPr/>
        </p:nvSpPr>
        <p:spPr>
          <a:xfrm rot="5400000">
            <a:off x="4183876" y="2844777"/>
            <a:ext cx="411361" cy="42734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ight Arrow 37"/>
          <p:cNvSpPr/>
          <p:nvPr/>
        </p:nvSpPr>
        <p:spPr>
          <a:xfrm rot="5400000">
            <a:off x="6424451" y="2857377"/>
            <a:ext cx="377657" cy="3684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6429058" y="2587973"/>
            <a:ext cx="1558990" cy="338554"/>
          </a:xfrm>
          <a:prstGeom prst="rect">
            <a:avLst/>
          </a:prstGeom>
          <a:solidFill>
            <a:schemeClr val="tx1"/>
          </a:solidFill>
        </p:spPr>
        <p:txBody>
          <a:bodyPr wrap="square" rtlCol="0">
            <a:spAutoFit/>
          </a:bodyPr>
          <a:lstStyle/>
          <a:p>
            <a:r>
              <a:rPr lang="en-US" sz="1600" dirty="0">
                <a:solidFill>
                  <a:schemeClr val="bg1"/>
                </a:solidFill>
              </a:rPr>
              <a:t>2 Alternates</a:t>
            </a:r>
          </a:p>
        </p:txBody>
      </p:sp>
      <p:pic>
        <p:nvPicPr>
          <p:cNvPr id="6" name="Picture 5">
            <a:extLst>
              <a:ext uri="{FF2B5EF4-FFF2-40B4-BE49-F238E27FC236}">
                <a16:creationId xmlns:a16="http://schemas.microsoft.com/office/drawing/2014/main" id="{821E603F-AF8E-415E-ADE3-BBB19A668E5C}"/>
              </a:ext>
            </a:extLst>
          </p:cNvPr>
          <p:cNvPicPr>
            <a:picLocks noChangeAspect="1"/>
          </p:cNvPicPr>
          <p:nvPr/>
        </p:nvPicPr>
        <p:blipFill>
          <a:blip r:embed="rId3"/>
          <a:stretch>
            <a:fillRect/>
          </a:stretch>
        </p:blipFill>
        <p:spPr>
          <a:xfrm>
            <a:off x="31230" y="3264130"/>
            <a:ext cx="9144000" cy="3895885"/>
          </a:xfrm>
          <a:prstGeom prst="rect">
            <a:avLst/>
          </a:prstGeom>
        </p:spPr>
      </p:pic>
      <p:sp>
        <p:nvSpPr>
          <p:cNvPr id="21" name="Right Arrow 20"/>
          <p:cNvSpPr/>
          <p:nvPr/>
        </p:nvSpPr>
        <p:spPr>
          <a:xfrm rot="10800000">
            <a:off x="6496514" y="3969850"/>
            <a:ext cx="377657" cy="3684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ight Arrow 35"/>
          <p:cNvSpPr/>
          <p:nvPr/>
        </p:nvSpPr>
        <p:spPr>
          <a:xfrm rot="10800000">
            <a:off x="6496513" y="4457067"/>
            <a:ext cx="338503" cy="36844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D8AFDF3-6CA2-4C34-8CCC-DF2B1BA37CDB}"/>
              </a:ext>
            </a:extLst>
          </p:cNvPr>
          <p:cNvSpPr txBox="1"/>
          <p:nvPr/>
        </p:nvSpPr>
        <p:spPr>
          <a:xfrm>
            <a:off x="6829613" y="3795347"/>
            <a:ext cx="2351021" cy="1323439"/>
          </a:xfrm>
          <a:prstGeom prst="rect">
            <a:avLst/>
          </a:prstGeom>
          <a:solidFill>
            <a:schemeClr val="tx1"/>
          </a:solidFill>
        </p:spPr>
        <p:txBody>
          <a:bodyPr wrap="square" rtlCol="0">
            <a:spAutoFit/>
          </a:bodyPr>
          <a:lstStyle/>
          <a:p>
            <a:r>
              <a:rPr lang="en-US" sz="1600" dirty="0">
                <a:solidFill>
                  <a:schemeClr val="bg1"/>
                </a:solidFill>
              </a:rPr>
              <a:t>You can only select one of these! </a:t>
            </a:r>
          </a:p>
          <a:p>
            <a:r>
              <a:rPr lang="en-US" sz="1600" dirty="0">
                <a:solidFill>
                  <a:schemeClr val="bg1"/>
                </a:solidFill>
              </a:rPr>
              <a:t>111 &amp; 112 are virtually the same course with small differences</a:t>
            </a:r>
          </a:p>
        </p:txBody>
      </p:sp>
    </p:spTree>
    <p:extLst>
      <p:ext uri="{BB962C8B-B14F-4D97-AF65-F5344CB8AC3E}">
        <p14:creationId xmlns:p14="http://schemas.microsoft.com/office/powerpoint/2010/main" val="2968250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68362"/>
          </a:xfrm>
        </p:spPr>
        <p:txBody>
          <a:bodyPr/>
          <a:lstStyle/>
          <a:p>
            <a:pPr algn="ctr"/>
            <a:r>
              <a:rPr lang="en-US" dirty="0"/>
              <a:t>Course Selection online submission must be completed by March 25</a:t>
            </a:r>
          </a:p>
        </p:txBody>
      </p:sp>
      <p:sp>
        <p:nvSpPr>
          <p:cNvPr id="3" name="Content Placeholder 2"/>
          <p:cNvSpPr>
            <a:spLocks noGrp="1"/>
          </p:cNvSpPr>
          <p:nvPr>
            <p:ph idx="1"/>
          </p:nvPr>
        </p:nvSpPr>
        <p:spPr>
          <a:xfrm>
            <a:off x="457200" y="2438400"/>
            <a:ext cx="8229600" cy="4038600"/>
          </a:xfrm>
        </p:spPr>
        <p:txBody>
          <a:bodyPr>
            <a:normAutofit/>
          </a:bodyPr>
          <a:lstStyle/>
          <a:p>
            <a:r>
              <a:rPr lang="en-US" dirty="0"/>
              <a:t>Course Registration Forms are to be completely filled out, signed by your parent and handed in to your homeroom teacher by no later than </a:t>
            </a:r>
            <a:r>
              <a:rPr lang="en-US" sz="2200" b="1" dirty="0">
                <a:solidFill>
                  <a:schemeClr val="tx1"/>
                </a:solidFill>
              </a:rPr>
              <a:t>Friday March 25</a:t>
            </a:r>
            <a:r>
              <a:rPr lang="en-US" sz="1500" dirty="0"/>
              <a:t>. </a:t>
            </a:r>
          </a:p>
          <a:p>
            <a:r>
              <a:rPr lang="en-US" dirty="0"/>
              <a:t>You will be inputting this information into PowerSchool with the help of your homeroom teacher </a:t>
            </a:r>
            <a:r>
              <a:rPr lang="en-US" b="1" dirty="0"/>
              <a:t>Wednesday March 23</a:t>
            </a:r>
            <a:r>
              <a:rPr lang="en-US" dirty="0"/>
              <a:t>.</a:t>
            </a:r>
          </a:p>
          <a:p>
            <a:r>
              <a:rPr lang="en-US" dirty="0"/>
              <a:t>Priority will be given to Grade 10 students who have completed their table properly and submitted selections online by March 25.</a:t>
            </a:r>
          </a:p>
          <a:p>
            <a:r>
              <a:rPr lang="en-US" dirty="0"/>
              <a:t>Timetabling depends on numbers of students selecting each option and you are not guaranteed all choices in Grade 10.  Credit courses are a privilege.</a:t>
            </a:r>
          </a:p>
          <a:p>
            <a:pPr marL="0" indent="0">
              <a:buNone/>
            </a:pPr>
            <a:r>
              <a:rPr lang="en-US" dirty="0"/>
              <a:t>   </a:t>
            </a:r>
          </a:p>
        </p:txBody>
      </p:sp>
    </p:spTree>
    <p:extLst>
      <p:ext uri="{BB962C8B-B14F-4D97-AF65-F5344CB8AC3E}">
        <p14:creationId xmlns:p14="http://schemas.microsoft.com/office/powerpoint/2010/main" val="1395160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A252-C5B1-4698-BC84-B0EF3BF196E4}"/>
              </a:ext>
            </a:extLst>
          </p:cNvPr>
          <p:cNvSpPr>
            <a:spLocks noGrp="1"/>
          </p:cNvSpPr>
          <p:nvPr>
            <p:ph type="title"/>
          </p:nvPr>
        </p:nvSpPr>
        <p:spPr/>
        <p:txBody>
          <a:bodyPr/>
          <a:lstStyle/>
          <a:p>
            <a:r>
              <a:rPr lang="en-US" dirty="0"/>
              <a:t>Scholarship Myth Busting</a:t>
            </a:r>
          </a:p>
        </p:txBody>
      </p:sp>
      <p:sp>
        <p:nvSpPr>
          <p:cNvPr id="3" name="Content Placeholder 2">
            <a:extLst>
              <a:ext uri="{FF2B5EF4-FFF2-40B4-BE49-F238E27FC236}">
                <a16:creationId xmlns:a16="http://schemas.microsoft.com/office/drawing/2014/main" id="{1DAF51DB-5F71-43ED-BD0F-1D4ED43C9B73}"/>
              </a:ext>
            </a:extLst>
          </p:cNvPr>
          <p:cNvSpPr>
            <a:spLocks noGrp="1"/>
          </p:cNvSpPr>
          <p:nvPr>
            <p:ph idx="1"/>
          </p:nvPr>
        </p:nvSpPr>
        <p:spPr>
          <a:xfrm>
            <a:off x="864382" y="2489200"/>
            <a:ext cx="7670018" cy="4216400"/>
          </a:xfrm>
        </p:spPr>
        <p:txBody>
          <a:bodyPr/>
          <a:lstStyle/>
          <a:p>
            <a:r>
              <a:rPr lang="en-US" dirty="0"/>
              <a:t>Large, Big Name Scholarships – marks are only a portion of the consideration</a:t>
            </a:r>
          </a:p>
          <a:p>
            <a:r>
              <a:rPr lang="en-US" dirty="0"/>
              <a:t>University Entrance – they have their own calculation but they only use the 6 or 7 grades of the entrance requirement courses to calculate it – all other courses are ignored.</a:t>
            </a:r>
          </a:p>
          <a:p>
            <a:r>
              <a:rPr lang="en-US" dirty="0"/>
              <a:t>School Based ones – we drop the low grade and give bonuses for enriched level courses.</a:t>
            </a:r>
          </a:p>
          <a:p>
            <a:r>
              <a:rPr lang="en-US" dirty="0"/>
              <a:t>Financial Need factors into many of them!</a:t>
            </a:r>
          </a:p>
        </p:txBody>
      </p:sp>
    </p:spTree>
    <p:extLst>
      <p:ext uri="{BB962C8B-B14F-4D97-AF65-F5344CB8AC3E}">
        <p14:creationId xmlns:p14="http://schemas.microsoft.com/office/powerpoint/2010/main" val="351727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6440" y="927099"/>
            <a:ext cx="7286960" cy="709865"/>
          </a:xfrm>
        </p:spPr>
        <p:txBody>
          <a:bodyPr/>
          <a:lstStyle/>
          <a:p>
            <a:pPr algn="ctr"/>
            <a:r>
              <a:rPr lang="en-US" dirty="0"/>
              <a:t>Grade 10 Year – English Program</a:t>
            </a:r>
          </a:p>
        </p:txBody>
      </p:sp>
      <p:sp>
        <p:nvSpPr>
          <p:cNvPr id="8" name="Text Placeholder 7"/>
          <p:cNvSpPr>
            <a:spLocks noGrp="1"/>
          </p:cNvSpPr>
          <p:nvPr>
            <p:ph type="body" idx="1"/>
          </p:nvPr>
        </p:nvSpPr>
        <p:spPr>
          <a:xfrm>
            <a:off x="457200" y="1535113"/>
            <a:ext cx="8305800" cy="446087"/>
          </a:xfrm>
        </p:spPr>
        <p:txBody>
          <a:bodyPr>
            <a:normAutofit fontScale="92500"/>
          </a:bodyPr>
          <a:lstStyle/>
          <a:p>
            <a:pPr marL="342900" indent="-342900" algn="l">
              <a:buFont typeface="Arial" panose="020B0604020202020204" pitchFamily="34" charset="0"/>
              <a:buChar char="•"/>
            </a:pPr>
            <a:r>
              <a:rPr lang="en-US" dirty="0"/>
              <a:t>You take 10 courses in Grade 10 (5 courses per semester) </a:t>
            </a:r>
          </a:p>
        </p:txBody>
      </p:sp>
      <p:graphicFrame>
        <p:nvGraphicFramePr>
          <p:cNvPr id="10" name="Content Placeholder 4">
            <a:extLst>
              <a:ext uri="{FF2B5EF4-FFF2-40B4-BE49-F238E27FC236}">
                <a16:creationId xmlns:a16="http://schemas.microsoft.com/office/drawing/2014/main" id="{1129C63F-FA81-46B8-AD28-02AE22CC73CB}"/>
              </a:ext>
            </a:extLst>
          </p:cNvPr>
          <p:cNvGraphicFramePr>
            <a:graphicFrameLocks noGrp="1"/>
          </p:cNvGraphicFramePr>
          <p:nvPr>
            <p:ph sz="half" idx="2"/>
            <p:extLst>
              <p:ext uri="{D42A27DB-BD31-4B8C-83A1-F6EECF244321}">
                <p14:modId xmlns:p14="http://schemas.microsoft.com/office/powerpoint/2010/main" val="2746421958"/>
              </p:ext>
            </p:extLst>
          </p:nvPr>
        </p:nvGraphicFramePr>
        <p:xfrm>
          <a:off x="457200" y="2255028"/>
          <a:ext cx="7696200" cy="422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17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88634" y="604063"/>
            <a:ext cx="7286960" cy="709865"/>
          </a:xfrm>
        </p:spPr>
        <p:txBody>
          <a:bodyPr/>
          <a:lstStyle/>
          <a:p>
            <a:pPr algn="ctr"/>
            <a:r>
              <a:rPr lang="en-US" dirty="0"/>
              <a:t>Grade 10 Year – </a:t>
            </a:r>
            <a:br>
              <a:rPr lang="en-US" dirty="0"/>
            </a:br>
            <a:r>
              <a:rPr lang="en-US" dirty="0"/>
              <a:t>French Immersion Program</a:t>
            </a:r>
          </a:p>
        </p:txBody>
      </p:sp>
      <p:sp>
        <p:nvSpPr>
          <p:cNvPr id="8" name="Text Placeholder 7"/>
          <p:cNvSpPr>
            <a:spLocks noGrp="1"/>
          </p:cNvSpPr>
          <p:nvPr>
            <p:ph type="body" idx="1"/>
          </p:nvPr>
        </p:nvSpPr>
        <p:spPr>
          <a:xfrm>
            <a:off x="457200" y="1338390"/>
            <a:ext cx="8305800" cy="446087"/>
          </a:xfrm>
        </p:spPr>
        <p:txBody>
          <a:bodyPr>
            <a:normAutofit fontScale="92500"/>
          </a:bodyPr>
          <a:lstStyle/>
          <a:p>
            <a:pPr marL="342900" indent="-342900" algn="l">
              <a:buFont typeface="Arial" panose="020B0604020202020204" pitchFamily="34" charset="0"/>
              <a:buChar char="•"/>
            </a:pPr>
            <a:r>
              <a:rPr lang="en-US" dirty="0"/>
              <a:t>You take 10 courses in Grade 10 (5 courses per semester) </a:t>
            </a:r>
          </a:p>
        </p:txBody>
      </p:sp>
      <p:graphicFrame>
        <p:nvGraphicFramePr>
          <p:cNvPr id="10" name="Content Placeholder 4">
            <a:extLst>
              <a:ext uri="{FF2B5EF4-FFF2-40B4-BE49-F238E27FC236}">
                <a16:creationId xmlns:a16="http://schemas.microsoft.com/office/drawing/2014/main" id="{1129C63F-FA81-46B8-AD28-02AE22CC73CB}"/>
              </a:ext>
            </a:extLst>
          </p:cNvPr>
          <p:cNvGraphicFramePr>
            <a:graphicFrameLocks noGrp="1"/>
          </p:cNvGraphicFramePr>
          <p:nvPr>
            <p:ph sz="half" idx="2"/>
            <p:extLst>
              <p:ext uri="{D42A27DB-BD31-4B8C-83A1-F6EECF244321}">
                <p14:modId xmlns:p14="http://schemas.microsoft.com/office/powerpoint/2010/main" val="3937825611"/>
              </p:ext>
            </p:extLst>
          </p:nvPr>
        </p:nvGraphicFramePr>
        <p:xfrm>
          <a:off x="457200" y="2255028"/>
          <a:ext cx="7696200" cy="4221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691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7" name="Rectangle 16">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4" name="Title 3"/>
          <p:cNvSpPr>
            <a:spLocks noGrp="1"/>
          </p:cNvSpPr>
          <p:nvPr>
            <p:ph type="title"/>
          </p:nvPr>
        </p:nvSpPr>
        <p:spPr>
          <a:xfrm>
            <a:off x="866216" y="973667"/>
            <a:ext cx="2206657" cy="4833745"/>
          </a:xfrm>
        </p:spPr>
        <p:txBody>
          <a:bodyPr>
            <a:normAutofit/>
          </a:bodyPr>
          <a:lstStyle/>
          <a:p>
            <a:r>
              <a:rPr lang="en-US">
                <a:solidFill>
                  <a:srgbClr val="EBEBEB"/>
                </a:solidFill>
              </a:rPr>
              <a:t>Elective Options</a:t>
            </a:r>
          </a:p>
        </p:txBody>
      </p:sp>
      <p:sp>
        <p:nvSpPr>
          <p:cNvPr id="25" name="Rectangle 24">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3" name="Content Placeholder 9">
            <a:extLst>
              <a:ext uri="{FF2B5EF4-FFF2-40B4-BE49-F238E27FC236}">
                <a16:creationId xmlns:a16="http://schemas.microsoft.com/office/drawing/2014/main" id="{06C1247A-CE96-4FA8-BB4F-8CF4443175AA}"/>
              </a:ext>
            </a:extLst>
          </p:cNvPr>
          <p:cNvGraphicFramePr>
            <a:graphicFrameLocks noGrp="1"/>
          </p:cNvGraphicFramePr>
          <p:nvPr>
            <p:ph idx="1"/>
            <p:extLst>
              <p:ext uri="{D42A27DB-BD31-4B8C-83A1-F6EECF244321}">
                <p14:modId xmlns:p14="http://schemas.microsoft.com/office/powerpoint/2010/main" val="4109219630"/>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2503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C91AEB-1EBD-4A74-B272-CFEF716B7B05}"/>
              </a:ext>
            </a:extLst>
          </p:cNvPr>
          <p:cNvSpPr>
            <a:spLocks noGrp="1"/>
          </p:cNvSpPr>
          <p:nvPr>
            <p:ph type="title"/>
          </p:nvPr>
        </p:nvSpPr>
        <p:spPr>
          <a:xfrm>
            <a:off x="866214" y="973668"/>
            <a:ext cx="6982385" cy="706964"/>
          </a:xfrm>
        </p:spPr>
        <p:txBody>
          <a:bodyPr>
            <a:normAutofit fontScale="90000"/>
          </a:bodyPr>
          <a:lstStyle/>
          <a:p>
            <a:r>
              <a:rPr lang="en-US" dirty="0">
                <a:solidFill>
                  <a:srgbClr val="EBEBEB"/>
                </a:solidFill>
              </a:rPr>
              <a:t>Course Levels  - What do they mean?</a:t>
            </a:r>
          </a:p>
        </p:txBody>
      </p:sp>
      <p:graphicFrame>
        <p:nvGraphicFramePr>
          <p:cNvPr id="5" name="Content Placeholder 2">
            <a:extLst>
              <a:ext uri="{FF2B5EF4-FFF2-40B4-BE49-F238E27FC236}">
                <a16:creationId xmlns:a16="http://schemas.microsoft.com/office/drawing/2014/main" id="{4FEC5341-018C-4C77-8913-65B7835BEDF3}"/>
              </a:ext>
            </a:extLst>
          </p:cNvPr>
          <p:cNvGraphicFramePr>
            <a:graphicFrameLocks noGrp="1"/>
          </p:cNvGraphicFramePr>
          <p:nvPr>
            <p:ph idx="1"/>
            <p:extLst>
              <p:ext uri="{D42A27DB-BD31-4B8C-83A1-F6EECF244321}">
                <p14:modId xmlns:p14="http://schemas.microsoft.com/office/powerpoint/2010/main" val="3996122967"/>
              </p:ext>
            </p:extLst>
          </p:nvPr>
        </p:nvGraphicFramePr>
        <p:xfrm>
          <a:off x="965200" y="2925232"/>
          <a:ext cx="7219037" cy="3086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823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8" name="Rectangle 37">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p:cNvSpPr>
            <a:spLocks noGrp="1"/>
          </p:cNvSpPr>
          <p:nvPr>
            <p:ph type="title"/>
          </p:nvPr>
        </p:nvSpPr>
        <p:spPr>
          <a:xfrm>
            <a:off x="866215" y="973668"/>
            <a:ext cx="6571060" cy="706964"/>
          </a:xfrm>
        </p:spPr>
        <p:txBody>
          <a:bodyPr>
            <a:normAutofit/>
          </a:bodyPr>
          <a:lstStyle/>
          <a:p>
            <a:r>
              <a:rPr lang="en-US" dirty="0">
                <a:solidFill>
                  <a:srgbClr val="FFFFFF"/>
                </a:solidFill>
              </a:rPr>
              <a:t>Enrichment Begins in Grade 10</a:t>
            </a:r>
          </a:p>
        </p:txBody>
      </p:sp>
      <p:sp>
        <p:nvSpPr>
          <p:cNvPr id="41" name="Rectangle 40">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4FEC5341-018C-4C77-8913-65B7835BEDF3}"/>
              </a:ext>
            </a:extLst>
          </p:cNvPr>
          <p:cNvGraphicFramePr>
            <a:graphicFrameLocks noGrp="1"/>
          </p:cNvGraphicFramePr>
          <p:nvPr>
            <p:ph idx="1"/>
            <p:extLst>
              <p:ext uri="{D42A27DB-BD31-4B8C-83A1-F6EECF244321}">
                <p14:modId xmlns:p14="http://schemas.microsoft.com/office/powerpoint/2010/main" val="813547009"/>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9957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solidFill>
                  <a:srgbClr val="FFFFFF"/>
                </a:solidFill>
              </a:rPr>
              <a:t>Enrichment(Continued)</a:t>
            </a:r>
          </a:p>
        </p:txBody>
      </p:sp>
      <p:graphicFrame>
        <p:nvGraphicFramePr>
          <p:cNvPr id="5" name="Content Placeholder 2">
            <a:extLst>
              <a:ext uri="{FF2B5EF4-FFF2-40B4-BE49-F238E27FC236}">
                <a16:creationId xmlns:a16="http://schemas.microsoft.com/office/drawing/2014/main" id="{4FEC5341-018C-4C77-8913-65B7835BEDF3}"/>
              </a:ext>
            </a:extLst>
          </p:cNvPr>
          <p:cNvGraphicFramePr>
            <a:graphicFrameLocks noGrp="1"/>
          </p:cNvGraphicFramePr>
          <p:nvPr>
            <p:ph idx="1"/>
            <p:extLst>
              <p:ext uri="{D42A27DB-BD31-4B8C-83A1-F6EECF244321}">
                <p14:modId xmlns:p14="http://schemas.microsoft.com/office/powerpoint/2010/main" val="2296054956"/>
              </p:ext>
            </p:extLst>
          </p:nvPr>
        </p:nvGraphicFramePr>
        <p:xfrm>
          <a:off x="965200" y="2324100"/>
          <a:ext cx="7219037" cy="3422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5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BBB4-0913-4C06-94F6-C069E09AA1A2}"/>
              </a:ext>
            </a:extLst>
          </p:cNvPr>
          <p:cNvSpPr>
            <a:spLocks noGrp="1"/>
          </p:cNvSpPr>
          <p:nvPr>
            <p:ph type="title"/>
          </p:nvPr>
        </p:nvSpPr>
        <p:spPr/>
        <p:txBody>
          <a:bodyPr/>
          <a:lstStyle/>
          <a:p>
            <a:r>
              <a:rPr lang="en-US" dirty="0"/>
              <a:t>Enrichment Opportunities</a:t>
            </a:r>
          </a:p>
        </p:txBody>
      </p:sp>
      <p:sp>
        <p:nvSpPr>
          <p:cNvPr id="3" name="Content Placeholder 2">
            <a:extLst>
              <a:ext uri="{FF2B5EF4-FFF2-40B4-BE49-F238E27FC236}">
                <a16:creationId xmlns:a16="http://schemas.microsoft.com/office/drawing/2014/main" id="{897D425E-8DE7-4174-A525-0EAB46E20F40}"/>
              </a:ext>
            </a:extLst>
          </p:cNvPr>
          <p:cNvSpPr>
            <a:spLocks noGrp="1"/>
          </p:cNvSpPr>
          <p:nvPr>
            <p:ph idx="1"/>
          </p:nvPr>
        </p:nvSpPr>
        <p:spPr/>
        <p:txBody>
          <a:bodyPr/>
          <a:lstStyle/>
          <a:p>
            <a:r>
              <a:rPr lang="en-US" dirty="0"/>
              <a:t>French Camps</a:t>
            </a:r>
          </a:p>
          <a:p>
            <a:r>
              <a:rPr lang="en-US" dirty="0"/>
              <a:t>Homestay Family for an International Student</a:t>
            </a:r>
          </a:p>
          <a:p>
            <a:r>
              <a:rPr lang="en-US" dirty="0"/>
              <a:t>Participating in Musical/Band/Choir</a:t>
            </a:r>
          </a:p>
          <a:p>
            <a:r>
              <a:rPr lang="en-US" dirty="0"/>
              <a:t>Participating in Sports</a:t>
            </a:r>
          </a:p>
          <a:p>
            <a:r>
              <a:rPr lang="en-US" dirty="0"/>
              <a:t>Being a member of the SRC (Student Council)</a:t>
            </a:r>
          </a:p>
          <a:p>
            <a:r>
              <a:rPr lang="en-US" dirty="0"/>
              <a:t>Reach for the Top</a:t>
            </a:r>
          </a:p>
          <a:p>
            <a:r>
              <a:rPr lang="en-US" dirty="0"/>
              <a:t>Makerspace</a:t>
            </a:r>
          </a:p>
          <a:p>
            <a:r>
              <a:rPr lang="en-US" dirty="0"/>
              <a:t>AP Subject courses – History, Politics, Music, Biology, Statistics, and more!</a:t>
            </a:r>
          </a:p>
          <a:p>
            <a:endParaRPr lang="en-US" dirty="0"/>
          </a:p>
        </p:txBody>
      </p:sp>
    </p:spTree>
    <p:extLst>
      <p:ext uri="{BB962C8B-B14F-4D97-AF65-F5344CB8AC3E}">
        <p14:creationId xmlns:p14="http://schemas.microsoft.com/office/powerpoint/2010/main" val="400990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 Capstone 1">
            <a:extLst>
              <a:ext uri="{FF2B5EF4-FFF2-40B4-BE49-F238E27FC236}">
                <a16:creationId xmlns:a16="http://schemas.microsoft.com/office/drawing/2014/main" id="{A839C63A-950C-4218-B3FF-4DC6DB6703E5}"/>
              </a:ext>
            </a:extLst>
          </p:cNvPr>
          <p:cNvPicPr>
            <a:picLocks noGrp="1" noChangeAspect="1"/>
          </p:cNvPicPr>
          <p:nvPr isPhoto="1"/>
        </p:nvPicPr>
        <p:blipFill>
          <a:blip r:embed="rId2">
            <a:extLst>
              <a:ext uri="{28A0092B-C50C-407E-A947-70E740481C1C}">
                <a14:useLocalDpi xmlns:a14="http://schemas.microsoft.com/office/drawing/2010/main" val="0"/>
              </a:ext>
            </a:extLst>
          </a:blip>
          <a:stretch>
            <a:fillRect/>
          </a:stretch>
        </p:blipFill>
        <p:spPr>
          <a:xfrm>
            <a:off x="177800" y="133350"/>
            <a:ext cx="8788400" cy="6591300"/>
          </a:xfrm>
          <a:prstGeom prst="rect">
            <a:avLst/>
          </a:prstGeom>
          <a:noFill/>
        </p:spPr>
      </p:pic>
    </p:spTree>
    <p:extLst>
      <p:ext uri="{BB962C8B-B14F-4D97-AF65-F5344CB8AC3E}">
        <p14:creationId xmlns:p14="http://schemas.microsoft.com/office/powerpoint/2010/main" val="1795590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0AF18EFCC3F7469054CD4E063D837F" ma:contentTypeVersion="1" ma:contentTypeDescription="Create a new document." ma:contentTypeScope="" ma:versionID="d70bef93dbbb2f7b87fe487f17f98e9e">
  <xsd:schema xmlns:xsd="http://www.w3.org/2001/XMLSchema" xmlns:xs="http://www.w3.org/2001/XMLSchema" xmlns:p="http://schemas.microsoft.com/office/2006/metadata/properties" xmlns:ns1="http://schemas.microsoft.com/sharepoint/v3" targetNamespace="http://schemas.microsoft.com/office/2006/metadata/properties" ma:root="true" ma:fieldsID="2d944f400e5ce67ccaa158313eb572c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769258-1F99-4AD5-A508-FE662955DC11}"/>
</file>

<file path=customXml/itemProps2.xml><?xml version="1.0" encoding="utf-8"?>
<ds:datastoreItem xmlns:ds="http://schemas.openxmlformats.org/officeDocument/2006/customXml" ds:itemID="{2E76A483-6D88-4304-93BF-AF21B33E7167}"/>
</file>

<file path=customXml/itemProps3.xml><?xml version="1.0" encoding="utf-8"?>
<ds:datastoreItem xmlns:ds="http://schemas.openxmlformats.org/officeDocument/2006/customXml" ds:itemID="{7BD58798-FEEC-4C62-9C8D-17889E930325}"/>
</file>

<file path=docProps/app.xml><?xml version="1.0" encoding="utf-8"?>
<Properties xmlns="http://schemas.openxmlformats.org/officeDocument/2006/extended-properties" xmlns:vt="http://schemas.openxmlformats.org/officeDocument/2006/docPropsVTypes">
  <Template>Ion Boardroom</Template>
  <TotalTime>7192</TotalTime>
  <Words>1304</Words>
  <Application>Microsoft Office PowerPoint</Application>
  <PresentationFormat>On-screen Show (4:3)</PresentationFormat>
  <Paragraphs>130</Paragraphs>
  <Slides>17</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Wingdings</vt:lpstr>
      <vt:lpstr>Wingdings 3</vt:lpstr>
      <vt:lpstr>Ion Boardroom</vt:lpstr>
      <vt:lpstr>Grade 9 Course Selection  </vt:lpstr>
      <vt:lpstr>Grade 10 Year – English Program</vt:lpstr>
      <vt:lpstr>Grade 10 Year –  French Immersion Program</vt:lpstr>
      <vt:lpstr>Elective Options</vt:lpstr>
      <vt:lpstr>Course Levels  - What do they mean?</vt:lpstr>
      <vt:lpstr>Enrichment Begins in Grade 10</vt:lpstr>
      <vt:lpstr>Enrichment(Continued)</vt:lpstr>
      <vt:lpstr>Enrichment Opportunities</vt:lpstr>
      <vt:lpstr>PowerPoint Presentation</vt:lpstr>
      <vt:lpstr>PowerPoint Presentation</vt:lpstr>
      <vt:lpstr>PowerPoint Presentation</vt:lpstr>
      <vt:lpstr>PowerPoint Presentation</vt:lpstr>
      <vt:lpstr>Essential Skills</vt:lpstr>
      <vt:lpstr>Completing the Course Selection Sheet</vt:lpstr>
      <vt:lpstr>Completing the Course Selection Sheet</vt:lpstr>
      <vt:lpstr>Course Selection online submission must be completed by March 25</vt:lpstr>
      <vt:lpstr>Scholarship Myth Busting</vt:lpstr>
    </vt:vector>
  </TitlesOfParts>
  <Company>NBED School District 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Grade 9 Course Selection 2022</dc:title>
  <dc:creator>Christina.Barrington</dc:creator>
  <cp:lastModifiedBy>Barrington, Christina</cp:lastModifiedBy>
  <cp:revision>46</cp:revision>
  <cp:lastPrinted>2020-02-19T14:53:46Z</cp:lastPrinted>
  <dcterms:created xsi:type="dcterms:W3CDTF">2014-11-24T14:02:40Z</dcterms:created>
  <dcterms:modified xsi:type="dcterms:W3CDTF">2022-03-15T20:46:30Z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0x0101005B0AF18EFCC3F7469054CD4E063D837F</vt:lpwstr>
  </property>
</Properties>
</file>