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notesMasterIdLst>
    <p:notesMasterId r:id="rId42"/>
  </p:notesMasterIdLst>
  <p:handoutMasterIdLst>
    <p:handoutMasterId r:id="rId43"/>
  </p:handoutMasterIdLst>
  <p:sldIdLst>
    <p:sldId id="256" r:id="rId2"/>
    <p:sldId id="307" r:id="rId3"/>
    <p:sldId id="321" r:id="rId4"/>
    <p:sldId id="285" r:id="rId5"/>
    <p:sldId id="319" r:id="rId6"/>
    <p:sldId id="262" r:id="rId7"/>
    <p:sldId id="266" r:id="rId8"/>
    <p:sldId id="293" r:id="rId9"/>
    <p:sldId id="326" r:id="rId10"/>
    <p:sldId id="337" r:id="rId11"/>
    <p:sldId id="309" r:id="rId12"/>
    <p:sldId id="279" r:id="rId13"/>
    <p:sldId id="290" r:id="rId14"/>
    <p:sldId id="288" r:id="rId15"/>
    <p:sldId id="282" r:id="rId16"/>
    <p:sldId id="339" r:id="rId17"/>
    <p:sldId id="281" r:id="rId18"/>
    <p:sldId id="335" r:id="rId19"/>
    <p:sldId id="283" r:id="rId20"/>
    <p:sldId id="327" r:id="rId21"/>
    <p:sldId id="329" r:id="rId22"/>
    <p:sldId id="295" r:id="rId23"/>
    <p:sldId id="286" r:id="rId24"/>
    <p:sldId id="291" r:id="rId25"/>
    <p:sldId id="330" r:id="rId26"/>
    <p:sldId id="259" r:id="rId27"/>
    <p:sldId id="260" r:id="rId28"/>
    <p:sldId id="314" r:id="rId29"/>
    <p:sldId id="318" r:id="rId30"/>
    <p:sldId id="316" r:id="rId31"/>
    <p:sldId id="317" r:id="rId32"/>
    <p:sldId id="257" r:id="rId33"/>
    <p:sldId id="267" r:id="rId34"/>
    <p:sldId id="340" r:id="rId35"/>
    <p:sldId id="258" r:id="rId36"/>
    <p:sldId id="273" r:id="rId37"/>
    <p:sldId id="289" r:id="rId38"/>
    <p:sldId id="331" r:id="rId39"/>
    <p:sldId id="338" r:id="rId40"/>
    <p:sldId id="312" r:id="rId41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106AA2-A4CC-4B34-8B78-427691FDFD0D}" v="427" dt="2022-03-20T15:41:57.7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15" autoAdjust="0"/>
    <p:restoredTop sz="94595" autoAdjust="0"/>
  </p:normalViewPr>
  <p:slideViewPr>
    <p:cSldViewPr>
      <p:cViewPr varScale="1">
        <p:scale>
          <a:sx n="68" d="100"/>
          <a:sy n="68" d="100"/>
        </p:scale>
        <p:origin x="11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dan, Janice" userId="0107728d-85bb-43f9-a1b1-38142aa4c5b5" providerId="ADAL" clId="{0B106AA2-A4CC-4B34-8B78-427691FDFD0D}"/>
    <pc:docChg chg="undo custSel addSld delSld modSld sldOrd">
      <pc:chgData name="Jordan, Janice" userId="0107728d-85bb-43f9-a1b1-38142aa4c5b5" providerId="ADAL" clId="{0B106AA2-A4CC-4B34-8B78-427691FDFD0D}" dt="2022-03-20T15:49:57.832" v="4822"/>
      <pc:docMkLst>
        <pc:docMk/>
      </pc:docMkLst>
      <pc:sldChg chg="modSp mod">
        <pc:chgData name="Jordan, Janice" userId="0107728d-85bb-43f9-a1b1-38142aa4c5b5" providerId="ADAL" clId="{0B106AA2-A4CC-4B34-8B78-427691FDFD0D}" dt="2022-03-16T16:29:58.232" v="4074" actId="207"/>
        <pc:sldMkLst>
          <pc:docMk/>
          <pc:sldMk cId="0" sldId="256"/>
        </pc:sldMkLst>
        <pc:spChg chg="mod">
          <ac:chgData name="Jordan, Janice" userId="0107728d-85bb-43f9-a1b1-38142aa4c5b5" providerId="ADAL" clId="{0B106AA2-A4CC-4B34-8B78-427691FDFD0D}" dt="2022-03-16T16:29:58.232" v="4074" actId="207"/>
          <ac:spMkLst>
            <pc:docMk/>
            <pc:sldMk cId="0" sldId="256"/>
            <ac:spMk id="14337" creationId="{00000000-0000-0000-0000-000000000000}"/>
          </ac:spMkLst>
        </pc:spChg>
      </pc:sldChg>
      <pc:sldChg chg="modSp mod">
        <pc:chgData name="Jordan, Janice" userId="0107728d-85bb-43f9-a1b1-38142aa4c5b5" providerId="ADAL" clId="{0B106AA2-A4CC-4B34-8B78-427691FDFD0D}" dt="2022-03-20T15:43:41.999" v="4722" actId="20577"/>
        <pc:sldMkLst>
          <pc:docMk/>
          <pc:sldMk cId="0" sldId="257"/>
        </pc:sldMkLst>
        <pc:spChg chg="mod">
          <ac:chgData name="Jordan, Janice" userId="0107728d-85bb-43f9-a1b1-38142aa4c5b5" providerId="ADAL" clId="{0B106AA2-A4CC-4B34-8B78-427691FDFD0D}" dt="2022-03-20T15:43:41.999" v="4722" actId="20577"/>
          <ac:spMkLst>
            <pc:docMk/>
            <pc:sldMk cId="0" sldId="257"/>
            <ac:spMk id="35842" creationId="{00000000-0000-0000-0000-000000000000}"/>
          </ac:spMkLst>
        </pc:spChg>
      </pc:sldChg>
      <pc:sldChg chg="modSp mod">
        <pc:chgData name="Jordan, Janice" userId="0107728d-85bb-43f9-a1b1-38142aa4c5b5" providerId="ADAL" clId="{0B106AA2-A4CC-4B34-8B78-427691FDFD0D}" dt="2022-03-15T19:33:37.877" v="2821" actId="20577"/>
        <pc:sldMkLst>
          <pc:docMk/>
          <pc:sldMk cId="0" sldId="260"/>
        </pc:sldMkLst>
        <pc:spChg chg="mod">
          <ac:chgData name="Jordan, Janice" userId="0107728d-85bb-43f9-a1b1-38142aa4c5b5" providerId="ADAL" clId="{0B106AA2-A4CC-4B34-8B78-427691FDFD0D}" dt="2022-03-15T19:33:37.877" v="2821" actId="20577"/>
          <ac:spMkLst>
            <pc:docMk/>
            <pc:sldMk cId="0" sldId="260"/>
            <ac:spMk id="34818" creationId="{00000000-0000-0000-0000-000000000000}"/>
          </ac:spMkLst>
        </pc:spChg>
      </pc:sldChg>
      <pc:sldChg chg="del">
        <pc:chgData name="Jordan, Janice" userId="0107728d-85bb-43f9-a1b1-38142aa4c5b5" providerId="ADAL" clId="{0B106AA2-A4CC-4B34-8B78-427691FDFD0D}" dt="2022-03-17T11:41:01.078" v="4077" actId="47"/>
        <pc:sldMkLst>
          <pc:docMk/>
          <pc:sldMk cId="0" sldId="261"/>
        </pc:sldMkLst>
      </pc:sldChg>
      <pc:sldChg chg="addSp delSp modSp add del mod ord">
        <pc:chgData name="Jordan, Janice" userId="0107728d-85bb-43f9-a1b1-38142aa4c5b5" providerId="ADAL" clId="{0B106AA2-A4CC-4B34-8B78-427691FDFD0D}" dt="2022-03-17T11:40:55.490" v="4076" actId="47"/>
        <pc:sldMkLst>
          <pc:docMk/>
          <pc:sldMk cId="0" sldId="262"/>
        </pc:sldMkLst>
        <pc:graphicFrameChg chg="mod">
          <ac:chgData name="Jordan, Janice" userId="0107728d-85bb-43f9-a1b1-38142aa4c5b5" providerId="ADAL" clId="{0B106AA2-A4CC-4B34-8B78-427691FDFD0D}" dt="2022-03-16T15:21:19.915" v="2947" actId="20577"/>
          <ac:graphicFrameMkLst>
            <pc:docMk/>
            <pc:sldMk cId="0" sldId="262"/>
            <ac:graphicFrameMk id="20493" creationId="{11E18378-E441-573F-84F4-60F7DB4D8DED}"/>
          </ac:graphicFrameMkLst>
        </pc:graphicFrameChg>
        <pc:picChg chg="add del mod">
          <ac:chgData name="Jordan, Janice" userId="0107728d-85bb-43f9-a1b1-38142aa4c5b5" providerId="ADAL" clId="{0B106AA2-A4CC-4B34-8B78-427691FDFD0D}" dt="2022-03-15T18:03:38.758" v="1571" actId="478"/>
          <ac:picMkLst>
            <pc:docMk/>
            <pc:sldMk cId="0" sldId="262"/>
            <ac:picMk id="3" creationId="{63815077-CF14-4E58-B3E0-61AEFA1A475B}"/>
          </ac:picMkLst>
        </pc:picChg>
      </pc:sldChg>
      <pc:sldChg chg="modSp mod">
        <pc:chgData name="Jordan, Janice" userId="0107728d-85bb-43f9-a1b1-38142aa4c5b5" providerId="ADAL" clId="{0B106AA2-A4CC-4B34-8B78-427691FDFD0D}" dt="2022-03-16T15:24:14.591" v="2963" actId="1076"/>
        <pc:sldMkLst>
          <pc:docMk/>
          <pc:sldMk cId="0" sldId="266"/>
        </pc:sldMkLst>
        <pc:spChg chg="mod">
          <ac:chgData name="Jordan, Janice" userId="0107728d-85bb-43f9-a1b1-38142aa4c5b5" providerId="ADAL" clId="{0B106AA2-A4CC-4B34-8B78-427691FDFD0D}" dt="2022-03-16T15:23:58.026" v="2959" actId="1076"/>
          <ac:spMkLst>
            <pc:docMk/>
            <pc:sldMk cId="0" sldId="266"/>
            <ac:spMk id="6" creationId="{00000000-0000-0000-0000-000000000000}"/>
          </ac:spMkLst>
        </pc:spChg>
        <pc:spChg chg="mod">
          <ac:chgData name="Jordan, Janice" userId="0107728d-85bb-43f9-a1b1-38142aa4c5b5" providerId="ADAL" clId="{0B106AA2-A4CC-4B34-8B78-427691FDFD0D}" dt="2022-03-16T15:21:50.713" v="2958" actId="20577"/>
          <ac:spMkLst>
            <pc:docMk/>
            <pc:sldMk cId="0" sldId="266"/>
            <ac:spMk id="19458" creationId="{00000000-0000-0000-0000-000000000000}"/>
          </ac:spMkLst>
        </pc:spChg>
        <pc:spChg chg="mod">
          <ac:chgData name="Jordan, Janice" userId="0107728d-85bb-43f9-a1b1-38142aa4c5b5" providerId="ADAL" clId="{0B106AA2-A4CC-4B34-8B78-427691FDFD0D}" dt="2022-03-16T15:24:10.042" v="2962" actId="1076"/>
          <ac:spMkLst>
            <pc:docMk/>
            <pc:sldMk cId="0" sldId="266"/>
            <ac:spMk id="19460" creationId="{00000000-0000-0000-0000-000000000000}"/>
          </ac:spMkLst>
        </pc:spChg>
        <pc:spChg chg="mod">
          <ac:chgData name="Jordan, Janice" userId="0107728d-85bb-43f9-a1b1-38142aa4c5b5" providerId="ADAL" clId="{0B106AA2-A4CC-4B34-8B78-427691FDFD0D}" dt="2022-03-16T15:24:14.591" v="2963" actId="1076"/>
          <ac:spMkLst>
            <pc:docMk/>
            <pc:sldMk cId="0" sldId="266"/>
            <ac:spMk id="19461" creationId="{00000000-0000-0000-0000-000000000000}"/>
          </ac:spMkLst>
        </pc:spChg>
        <pc:picChg chg="mod">
          <ac:chgData name="Jordan, Janice" userId="0107728d-85bb-43f9-a1b1-38142aa4c5b5" providerId="ADAL" clId="{0B106AA2-A4CC-4B34-8B78-427691FDFD0D}" dt="2022-03-16T15:24:04.698" v="2960" actId="1076"/>
          <ac:picMkLst>
            <pc:docMk/>
            <pc:sldMk cId="0" sldId="266"/>
            <ac:picMk id="3" creationId="{B0E2430C-5072-49C6-A01D-41359343CD56}"/>
          </ac:picMkLst>
        </pc:picChg>
      </pc:sldChg>
      <pc:sldChg chg="ord">
        <pc:chgData name="Jordan, Janice" userId="0107728d-85bb-43f9-a1b1-38142aa4c5b5" providerId="ADAL" clId="{0B106AA2-A4CC-4B34-8B78-427691FDFD0D}" dt="2022-03-16T15:31:22.339" v="3123"/>
        <pc:sldMkLst>
          <pc:docMk/>
          <pc:sldMk cId="0" sldId="267"/>
        </pc:sldMkLst>
      </pc:sldChg>
      <pc:sldChg chg="modSp mod">
        <pc:chgData name="Jordan, Janice" userId="0107728d-85bb-43f9-a1b1-38142aa4c5b5" providerId="ADAL" clId="{0B106AA2-A4CC-4B34-8B78-427691FDFD0D}" dt="2022-03-15T18:51:17.522" v="2127" actId="20577"/>
        <pc:sldMkLst>
          <pc:docMk/>
          <pc:sldMk cId="0" sldId="273"/>
        </pc:sldMkLst>
        <pc:spChg chg="mod">
          <ac:chgData name="Jordan, Janice" userId="0107728d-85bb-43f9-a1b1-38142aa4c5b5" providerId="ADAL" clId="{0B106AA2-A4CC-4B34-8B78-427691FDFD0D}" dt="2022-03-15T18:51:17.522" v="2127" actId="20577"/>
          <ac:spMkLst>
            <pc:docMk/>
            <pc:sldMk cId="0" sldId="273"/>
            <ac:spMk id="39938" creationId="{00000000-0000-0000-0000-000000000000}"/>
          </ac:spMkLst>
        </pc:spChg>
      </pc:sldChg>
      <pc:sldChg chg="modSp mod">
        <pc:chgData name="Jordan, Janice" userId="0107728d-85bb-43f9-a1b1-38142aa4c5b5" providerId="ADAL" clId="{0B106AA2-A4CC-4B34-8B78-427691FDFD0D}" dt="2022-03-20T15:47:53" v="4816" actId="113"/>
        <pc:sldMkLst>
          <pc:docMk/>
          <pc:sldMk cId="0" sldId="279"/>
        </pc:sldMkLst>
        <pc:spChg chg="mod">
          <ac:chgData name="Jordan, Janice" userId="0107728d-85bb-43f9-a1b1-38142aa4c5b5" providerId="ADAL" clId="{0B106AA2-A4CC-4B34-8B78-427691FDFD0D}" dt="2022-03-20T15:47:53" v="4816" actId="113"/>
          <ac:spMkLst>
            <pc:docMk/>
            <pc:sldMk cId="0" sldId="279"/>
            <ac:spMk id="23558" creationId="{00000000-0000-0000-0000-000000000000}"/>
          </ac:spMkLst>
        </pc:spChg>
      </pc:sldChg>
      <pc:sldChg chg="modSp mod">
        <pc:chgData name="Jordan, Janice" userId="0107728d-85bb-43f9-a1b1-38142aa4c5b5" providerId="ADAL" clId="{0B106AA2-A4CC-4B34-8B78-427691FDFD0D}" dt="2022-03-16T15:26:28.973" v="3030" actId="20577"/>
        <pc:sldMkLst>
          <pc:docMk/>
          <pc:sldMk cId="0" sldId="281"/>
        </pc:sldMkLst>
        <pc:spChg chg="mod">
          <ac:chgData name="Jordan, Janice" userId="0107728d-85bb-43f9-a1b1-38142aa4c5b5" providerId="ADAL" clId="{0B106AA2-A4CC-4B34-8B78-427691FDFD0D}" dt="2022-03-15T18:18:32.714" v="1717" actId="20577"/>
          <ac:spMkLst>
            <pc:docMk/>
            <pc:sldMk cId="0" sldId="281"/>
            <ac:spMk id="26625" creationId="{00000000-0000-0000-0000-000000000000}"/>
          </ac:spMkLst>
        </pc:spChg>
        <pc:graphicFrameChg chg="mod">
          <ac:chgData name="Jordan, Janice" userId="0107728d-85bb-43f9-a1b1-38142aa4c5b5" providerId="ADAL" clId="{0B106AA2-A4CC-4B34-8B78-427691FDFD0D}" dt="2022-03-16T15:26:28.973" v="3030" actId="20577"/>
          <ac:graphicFrameMkLst>
            <pc:docMk/>
            <pc:sldMk cId="0" sldId="281"/>
            <ac:graphicFrameMk id="51205" creationId="{1E502996-2E46-B5AB-645B-BA684ADF2D1A}"/>
          </ac:graphicFrameMkLst>
        </pc:graphicFrameChg>
      </pc:sldChg>
      <pc:sldChg chg="addSp delSp modSp mod ord">
        <pc:chgData name="Jordan, Janice" userId="0107728d-85bb-43f9-a1b1-38142aa4c5b5" providerId="ADAL" clId="{0B106AA2-A4CC-4B34-8B78-427691FDFD0D}" dt="2022-03-16T15:26:48.573" v="3031" actId="26606"/>
        <pc:sldMkLst>
          <pc:docMk/>
          <pc:sldMk cId="0" sldId="282"/>
        </pc:sldMkLst>
        <pc:spChg chg="mod">
          <ac:chgData name="Jordan, Janice" userId="0107728d-85bb-43f9-a1b1-38142aa4c5b5" providerId="ADAL" clId="{0B106AA2-A4CC-4B34-8B78-427691FDFD0D}" dt="2022-03-15T18:18:04.079" v="1691" actId="20577"/>
          <ac:spMkLst>
            <pc:docMk/>
            <pc:sldMk cId="0" sldId="282"/>
            <ac:spMk id="27649" creationId="{00000000-0000-0000-0000-000000000000}"/>
          </ac:spMkLst>
        </pc:spChg>
        <pc:spChg chg="del mod">
          <ac:chgData name="Jordan, Janice" userId="0107728d-85bb-43f9-a1b1-38142aa4c5b5" providerId="ADAL" clId="{0B106AA2-A4CC-4B34-8B78-427691FDFD0D}" dt="2022-03-16T15:26:48.573" v="3031" actId="26606"/>
          <ac:spMkLst>
            <pc:docMk/>
            <pc:sldMk cId="0" sldId="282"/>
            <ac:spMk id="52227" creationId="{00000000-0000-0000-0000-000000000000}"/>
          </ac:spMkLst>
        </pc:spChg>
        <pc:graphicFrameChg chg="add">
          <ac:chgData name="Jordan, Janice" userId="0107728d-85bb-43f9-a1b1-38142aa4c5b5" providerId="ADAL" clId="{0B106AA2-A4CC-4B34-8B78-427691FDFD0D}" dt="2022-03-16T15:26:48.573" v="3031" actId="26606"/>
          <ac:graphicFrameMkLst>
            <pc:docMk/>
            <pc:sldMk cId="0" sldId="282"/>
            <ac:graphicFrameMk id="52229" creationId="{7917EC2D-3781-9C3D-DD4A-620D0B018140}"/>
          </ac:graphicFrameMkLst>
        </pc:graphicFrameChg>
      </pc:sldChg>
      <pc:sldChg chg="addSp delSp modSp mod ord">
        <pc:chgData name="Jordan, Janice" userId="0107728d-85bb-43f9-a1b1-38142aa4c5b5" providerId="ADAL" clId="{0B106AA2-A4CC-4B34-8B78-427691FDFD0D}" dt="2022-03-17T12:56:28.158" v="4297"/>
        <pc:sldMkLst>
          <pc:docMk/>
          <pc:sldMk cId="0" sldId="283"/>
        </pc:sldMkLst>
        <pc:spChg chg="del">
          <ac:chgData name="Jordan, Janice" userId="0107728d-85bb-43f9-a1b1-38142aa4c5b5" providerId="ADAL" clId="{0B106AA2-A4CC-4B34-8B78-427691FDFD0D}" dt="2022-03-16T15:27:17.313" v="3032" actId="26606"/>
          <ac:spMkLst>
            <pc:docMk/>
            <pc:sldMk cId="0" sldId="283"/>
            <ac:spMk id="53251" creationId="{00000000-0000-0000-0000-000000000000}"/>
          </ac:spMkLst>
        </pc:spChg>
        <pc:graphicFrameChg chg="add mod">
          <ac:chgData name="Jordan, Janice" userId="0107728d-85bb-43f9-a1b1-38142aa4c5b5" providerId="ADAL" clId="{0B106AA2-A4CC-4B34-8B78-427691FDFD0D}" dt="2022-03-16T15:27:56.866" v="3111" actId="20577"/>
          <ac:graphicFrameMkLst>
            <pc:docMk/>
            <pc:sldMk cId="0" sldId="283"/>
            <ac:graphicFrameMk id="53253" creationId="{BAA3FB57-C049-37AE-0910-BC8343DB2376}"/>
          </ac:graphicFrameMkLst>
        </pc:graphicFrameChg>
      </pc:sldChg>
      <pc:sldChg chg="modSp ord">
        <pc:chgData name="Jordan, Janice" userId="0107728d-85bb-43f9-a1b1-38142aa4c5b5" providerId="ADAL" clId="{0B106AA2-A4CC-4B34-8B78-427691FDFD0D}" dt="2022-03-20T15:48:56.055" v="4818"/>
        <pc:sldMkLst>
          <pc:docMk/>
          <pc:sldMk cId="0" sldId="285"/>
        </pc:sldMkLst>
        <pc:graphicFrameChg chg="mod">
          <ac:chgData name="Jordan, Janice" userId="0107728d-85bb-43f9-a1b1-38142aa4c5b5" providerId="ADAL" clId="{0B106AA2-A4CC-4B34-8B78-427691FDFD0D}" dt="2022-03-15T18:29:23.314" v="1935" actId="20577"/>
          <ac:graphicFrameMkLst>
            <pc:docMk/>
            <pc:sldMk cId="0" sldId="285"/>
            <ac:graphicFrameMk id="30723" creationId="{F85B3D0E-3DAF-5BB5-2305-34E0C545603A}"/>
          </ac:graphicFrameMkLst>
        </pc:graphicFrameChg>
      </pc:sldChg>
      <pc:sldChg chg="modSp mod">
        <pc:chgData name="Jordan, Janice" userId="0107728d-85bb-43f9-a1b1-38142aa4c5b5" providerId="ADAL" clId="{0B106AA2-A4CC-4B34-8B78-427691FDFD0D}" dt="2022-03-15T19:36:13.076" v="2917" actId="12"/>
        <pc:sldMkLst>
          <pc:docMk/>
          <pc:sldMk cId="0" sldId="289"/>
        </pc:sldMkLst>
        <pc:spChg chg="mod">
          <ac:chgData name="Jordan, Janice" userId="0107728d-85bb-43f9-a1b1-38142aa4c5b5" providerId="ADAL" clId="{0B106AA2-A4CC-4B34-8B78-427691FDFD0D}" dt="2022-03-15T18:59:22.471" v="2156" actId="14100"/>
          <ac:spMkLst>
            <pc:docMk/>
            <pc:sldMk cId="0" sldId="289"/>
            <ac:spMk id="41985" creationId="{00000000-0000-0000-0000-000000000000}"/>
          </ac:spMkLst>
        </pc:spChg>
        <pc:spChg chg="mod">
          <ac:chgData name="Jordan, Janice" userId="0107728d-85bb-43f9-a1b1-38142aa4c5b5" providerId="ADAL" clId="{0B106AA2-A4CC-4B34-8B78-427691FDFD0D}" dt="2022-03-15T19:36:13.076" v="2917" actId="12"/>
          <ac:spMkLst>
            <pc:docMk/>
            <pc:sldMk cId="0" sldId="289"/>
            <ac:spMk id="41986" creationId="{00000000-0000-0000-0000-000000000000}"/>
          </ac:spMkLst>
        </pc:spChg>
      </pc:sldChg>
      <pc:sldChg chg="modSp mod">
        <pc:chgData name="Jordan, Janice" userId="0107728d-85bb-43f9-a1b1-38142aa4c5b5" providerId="ADAL" clId="{0B106AA2-A4CC-4B34-8B78-427691FDFD0D}" dt="2022-03-15T18:16:50.078" v="1637"/>
        <pc:sldMkLst>
          <pc:docMk/>
          <pc:sldMk cId="0" sldId="290"/>
        </pc:sldMkLst>
        <pc:graphicFrameChg chg="mod modGraphic">
          <ac:chgData name="Jordan, Janice" userId="0107728d-85bb-43f9-a1b1-38142aa4c5b5" providerId="ADAL" clId="{0B106AA2-A4CC-4B34-8B78-427691FDFD0D}" dt="2022-03-15T18:16:50.078" v="1637"/>
          <ac:graphicFrameMkLst>
            <pc:docMk/>
            <pc:sldMk cId="0" sldId="290"/>
            <ac:graphicFrameMk id="24580" creationId="{7400590B-DE24-4E27-BC68-5BC2E36B94A7}"/>
          </ac:graphicFrameMkLst>
        </pc:graphicFrameChg>
      </pc:sldChg>
      <pc:sldChg chg="ord">
        <pc:chgData name="Jordan, Janice" userId="0107728d-85bb-43f9-a1b1-38142aa4c5b5" providerId="ADAL" clId="{0B106AA2-A4CC-4B34-8B78-427691FDFD0D}" dt="2022-03-20T15:49:57.832" v="4822"/>
        <pc:sldMkLst>
          <pc:docMk/>
          <pc:sldMk cId="0" sldId="291"/>
        </pc:sldMkLst>
      </pc:sldChg>
      <pc:sldChg chg="modSp mod">
        <pc:chgData name="Jordan, Janice" userId="0107728d-85bb-43f9-a1b1-38142aa4c5b5" providerId="ADAL" clId="{0B106AA2-A4CC-4B34-8B78-427691FDFD0D}" dt="2022-03-15T19:32:21.149" v="2781" actId="5793"/>
        <pc:sldMkLst>
          <pc:docMk/>
          <pc:sldMk cId="0" sldId="293"/>
        </pc:sldMkLst>
        <pc:spChg chg="mod">
          <ac:chgData name="Jordan, Janice" userId="0107728d-85bb-43f9-a1b1-38142aa4c5b5" providerId="ADAL" clId="{0B106AA2-A4CC-4B34-8B78-427691FDFD0D}" dt="2022-03-15T19:32:21.149" v="2781" actId="5793"/>
          <ac:spMkLst>
            <pc:docMk/>
            <pc:sldMk cId="0" sldId="293"/>
            <ac:spMk id="4" creationId="{91F9A6F3-208B-49B7-8A81-610A400D2359}"/>
          </ac:spMkLst>
        </pc:spChg>
      </pc:sldChg>
      <pc:sldChg chg="delSp modSp mod">
        <pc:chgData name="Jordan, Janice" userId="0107728d-85bb-43f9-a1b1-38142aa4c5b5" providerId="ADAL" clId="{0B106AA2-A4CC-4B34-8B78-427691FDFD0D}" dt="2022-03-15T18:25:40.967" v="1917" actId="1076"/>
        <pc:sldMkLst>
          <pc:docMk/>
          <pc:sldMk cId="0" sldId="295"/>
        </pc:sldMkLst>
        <pc:graphicFrameChg chg="mod">
          <ac:chgData name="Jordan, Janice" userId="0107728d-85bb-43f9-a1b1-38142aa4c5b5" providerId="ADAL" clId="{0B106AA2-A4CC-4B34-8B78-427691FDFD0D}" dt="2022-03-15T18:25:31.055" v="1914" actId="478"/>
          <ac:graphicFrameMkLst>
            <pc:docMk/>
            <pc:sldMk cId="0" sldId="295"/>
            <ac:graphicFrameMk id="5" creationId="{0C249906-9C53-18CE-2C59-0D17D2F72E99}"/>
          </ac:graphicFrameMkLst>
        </pc:graphicFrameChg>
        <pc:picChg chg="del">
          <ac:chgData name="Jordan, Janice" userId="0107728d-85bb-43f9-a1b1-38142aa4c5b5" providerId="ADAL" clId="{0B106AA2-A4CC-4B34-8B78-427691FDFD0D}" dt="2022-03-15T18:25:34.825" v="1915" actId="478"/>
          <ac:picMkLst>
            <pc:docMk/>
            <pc:sldMk cId="0" sldId="295"/>
            <ac:picMk id="7" creationId="{46402B66-AFD5-49DE-914F-368B593245EC}"/>
          </ac:picMkLst>
        </pc:picChg>
        <pc:picChg chg="mod">
          <ac:chgData name="Jordan, Janice" userId="0107728d-85bb-43f9-a1b1-38142aa4c5b5" providerId="ADAL" clId="{0B106AA2-A4CC-4B34-8B78-427691FDFD0D}" dt="2022-03-15T18:25:38.347" v="1916" actId="1076"/>
          <ac:picMkLst>
            <pc:docMk/>
            <pc:sldMk cId="0" sldId="295"/>
            <ac:picMk id="10" creationId="{BFB999C6-3140-48B8-AE4C-EC21FF8FB04C}"/>
          </ac:picMkLst>
        </pc:picChg>
        <pc:picChg chg="mod">
          <ac:chgData name="Jordan, Janice" userId="0107728d-85bb-43f9-a1b1-38142aa4c5b5" providerId="ADAL" clId="{0B106AA2-A4CC-4B34-8B78-427691FDFD0D}" dt="2022-03-15T18:25:40.967" v="1917" actId="1076"/>
          <ac:picMkLst>
            <pc:docMk/>
            <pc:sldMk cId="0" sldId="295"/>
            <ac:picMk id="13" creationId="{8E2788D9-7A8F-43BE-9A53-9B961DC1FCA3}"/>
          </ac:picMkLst>
        </pc:picChg>
      </pc:sldChg>
      <pc:sldChg chg="addSp delSp modSp add del mod">
        <pc:chgData name="Jordan, Janice" userId="0107728d-85bb-43f9-a1b1-38142aa4c5b5" providerId="ADAL" clId="{0B106AA2-A4CC-4B34-8B78-427691FDFD0D}" dt="2022-03-17T16:41:19.037" v="4340" actId="1076"/>
        <pc:sldMkLst>
          <pc:docMk/>
          <pc:sldMk cId="4203035839" sldId="307"/>
        </pc:sldMkLst>
        <pc:graphicFrameChg chg="del">
          <ac:chgData name="Jordan, Janice" userId="0107728d-85bb-43f9-a1b1-38142aa4c5b5" providerId="ADAL" clId="{0B106AA2-A4CC-4B34-8B78-427691FDFD0D}" dt="2022-03-17T16:39:50.661" v="4329" actId="478"/>
          <ac:graphicFrameMkLst>
            <pc:docMk/>
            <pc:sldMk cId="4203035839" sldId="307"/>
            <ac:graphicFrameMk id="2" creationId="{00000000-0000-0000-0000-000000000000}"/>
          </ac:graphicFrameMkLst>
        </pc:graphicFrameChg>
        <pc:picChg chg="add mod">
          <ac:chgData name="Jordan, Janice" userId="0107728d-85bb-43f9-a1b1-38142aa4c5b5" providerId="ADAL" clId="{0B106AA2-A4CC-4B34-8B78-427691FDFD0D}" dt="2022-03-17T16:41:14.046" v="4339" actId="1076"/>
          <ac:picMkLst>
            <pc:docMk/>
            <pc:sldMk cId="4203035839" sldId="307"/>
            <ac:picMk id="4" creationId="{973A9039-4506-47C6-A8A3-2CC714FCA9BB}"/>
          </ac:picMkLst>
        </pc:picChg>
        <pc:picChg chg="add mod">
          <ac:chgData name="Jordan, Janice" userId="0107728d-85bb-43f9-a1b1-38142aa4c5b5" providerId="ADAL" clId="{0B106AA2-A4CC-4B34-8B78-427691FDFD0D}" dt="2022-03-17T16:41:19.037" v="4340" actId="1076"/>
          <ac:picMkLst>
            <pc:docMk/>
            <pc:sldMk cId="4203035839" sldId="307"/>
            <ac:picMk id="6" creationId="{45B4D1AB-6426-48E2-8CB7-64C86DBA17DB}"/>
          </ac:picMkLst>
        </pc:picChg>
      </pc:sldChg>
      <pc:sldChg chg="addSp delSp modSp mod setBg addAnim modAnim setClrOvrMap">
        <pc:chgData name="Jordan, Janice" userId="0107728d-85bb-43f9-a1b1-38142aa4c5b5" providerId="ADAL" clId="{0B106AA2-A4CC-4B34-8B78-427691FDFD0D}" dt="2022-03-15T19:32:46.113" v="2782"/>
        <pc:sldMkLst>
          <pc:docMk/>
          <pc:sldMk cId="3772519233" sldId="309"/>
        </pc:sldMkLst>
        <pc:spChg chg="add del">
          <ac:chgData name="Jordan, Janice" userId="0107728d-85bb-43f9-a1b1-38142aa4c5b5" providerId="ADAL" clId="{0B106AA2-A4CC-4B34-8B78-427691FDFD0D}" dt="2022-03-15T18:13:11.061" v="1601" actId="26606"/>
          <ac:spMkLst>
            <pc:docMk/>
            <pc:sldMk cId="3772519233" sldId="309"/>
            <ac:spMk id="74" creationId="{ECC07320-C2CA-4E29-8481-9D9E143C7788}"/>
          </ac:spMkLst>
        </pc:spChg>
        <pc:spChg chg="add del">
          <ac:chgData name="Jordan, Janice" userId="0107728d-85bb-43f9-a1b1-38142aa4c5b5" providerId="ADAL" clId="{0B106AA2-A4CC-4B34-8B78-427691FDFD0D}" dt="2022-03-15T18:13:11.061" v="1601" actId="26606"/>
          <ac:spMkLst>
            <pc:docMk/>
            <pc:sldMk cId="3772519233" sldId="309"/>
            <ac:spMk id="75" creationId="{726D3CBF-1D48-413A-86DA-BED534942C81}"/>
          </ac:spMkLst>
        </pc:spChg>
        <pc:spChg chg="add del">
          <ac:chgData name="Jordan, Janice" userId="0107728d-85bb-43f9-a1b1-38142aa4c5b5" providerId="ADAL" clId="{0B106AA2-A4CC-4B34-8B78-427691FDFD0D}" dt="2022-03-15T18:13:11.052" v="1600" actId="26606"/>
          <ac:spMkLst>
            <pc:docMk/>
            <pc:sldMk cId="3772519233" sldId="309"/>
            <ac:spMk id="76" creationId="{C0B27210-D0CA-4654-B3E3-9ABB4F178EA1}"/>
          </ac:spMkLst>
        </pc:spChg>
        <pc:spChg chg="add del">
          <ac:chgData name="Jordan, Janice" userId="0107728d-85bb-43f9-a1b1-38142aa4c5b5" providerId="ADAL" clId="{0B106AA2-A4CC-4B34-8B78-427691FDFD0D}" dt="2022-03-15T18:13:11.052" v="1600" actId="26606"/>
          <ac:spMkLst>
            <pc:docMk/>
            <pc:sldMk cId="3772519233" sldId="309"/>
            <ac:spMk id="78" creationId="{1DB7C82F-AB7E-4F0C-B829-FA1B9C415180}"/>
          </ac:spMkLst>
        </pc:spChg>
        <pc:spChg chg="add del">
          <ac:chgData name="Jordan, Janice" userId="0107728d-85bb-43f9-a1b1-38142aa4c5b5" providerId="ADAL" clId="{0B106AA2-A4CC-4B34-8B78-427691FDFD0D}" dt="2022-03-15T18:13:11.052" v="1600" actId="26606"/>
          <ac:spMkLst>
            <pc:docMk/>
            <pc:sldMk cId="3772519233" sldId="309"/>
            <ac:spMk id="79" creationId="{70B66945-4967-4040-926D-DCA44313CDAB}"/>
          </ac:spMkLst>
        </pc:spChg>
        <pc:spChg chg="add del">
          <ac:chgData name="Jordan, Janice" userId="0107728d-85bb-43f9-a1b1-38142aa4c5b5" providerId="ADAL" clId="{0B106AA2-A4CC-4B34-8B78-427691FDFD0D}" dt="2022-03-15T18:16:04.028" v="1636" actId="26606"/>
          <ac:spMkLst>
            <pc:docMk/>
            <pc:sldMk cId="3772519233" sldId="309"/>
            <ac:spMk id="80" creationId="{04357C93-F0CB-4A1C-8F77-4E9063789819}"/>
          </ac:spMkLst>
        </pc:spChg>
        <pc:spChg chg="add del">
          <ac:chgData name="Jordan, Janice" userId="0107728d-85bb-43f9-a1b1-38142aa4c5b5" providerId="ADAL" clId="{0B106AA2-A4CC-4B34-8B78-427691FDFD0D}" dt="2022-03-15T18:16:04.018" v="1635" actId="26606"/>
          <ac:spMkLst>
            <pc:docMk/>
            <pc:sldMk cId="3772519233" sldId="309"/>
            <ac:spMk id="81" creationId="{2F687420-BEB4-45CD-8226-339BE553B8E6}"/>
          </ac:spMkLst>
        </pc:spChg>
        <pc:spChg chg="add del">
          <ac:chgData name="Jordan, Janice" userId="0107728d-85bb-43f9-a1b1-38142aa4c5b5" providerId="ADAL" clId="{0B106AA2-A4CC-4B34-8B78-427691FDFD0D}" dt="2022-03-15T18:16:04.018" v="1635" actId="26606"/>
          <ac:spMkLst>
            <pc:docMk/>
            <pc:sldMk cId="3772519233" sldId="309"/>
            <ac:spMk id="82" creationId="{169CC832-2974-4E8D-90ED-3E2941BA7336}"/>
          </ac:spMkLst>
        </pc:spChg>
        <pc:spChg chg="add del">
          <ac:chgData name="Jordan, Janice" userId="0107728d-85bb-43f9-a1b1-38142aa4c5b5" providerId="ADAL" clId="{0B106AA2-A4CC-4B34-8B78-427691FDFD0D}" dt="2022-03-15T18:16:04.018" v="1635" actId="26606"/>
          <ac:spMkLst>
            <pc:docMk/>
            <pc:sldMk cId="3772519233" sldId="309"/>
            <ac:spMk id="84" creationId="{55222F96-971A-4F90-B841-6BAB416C7AC1}"/>
          </ac:spMkLst>
        </pc:spChg>
        <pc:spChg chg="add del">
          <ac:chgData name="Jordan, Janice" userId="0107728d-85bb-43f9-a1b1-38142aa4c5b5" providerId="ADAL" clId="{0B106AA2-A4CC-4B34-8B78-427691FDFD0D}" dt="2022-03-15T18:16:04.018" v="1635" actId="26606"/>
          <ac:spMkLst>
            <pc:docMk/>
            <pc:sldMk cId="3772519233" sldId="309"/>
            <ac:spMk id="86" creationId="{08980754-6F4B-43C9-B9BE-127B6BED6586}"/>
          </ac:spMkLst>
        </pc:spChg>
        <pc:spChg chg="add del">
          <ac:chgData name="Jordan, Janice" userId="0107728d-85bb-43f9-a1b1-38142aa4c5b5" providerId="ADAL" clId="{0B106AA2-A4CC-4B34-8B78-427691FDFD0D}" dt="2022-03-15T18:16:04.018" v="1635" actId="26606"/>
          <ac:spMkLst>
            <pc:docMk/>
            <pc:sldMk cId="3772519233" sldId="309"/>
            <ac:spMk id="88" creationId="{2C1BBA94-3F40-40AA-8BB9-E69E25E537C1}"/>
          </ac:spMkLst>
        </pc:spChg>
        <pc:spChg chg="mod">
          <ac:chgData name="Jordan, Janice" userId="0107728d-85bb-43f9-a1b1-38142aa4c5b5" providerId="ADAL" clId="{0B106AA2-A4CC-4B34-8B78-427691FDFD0D}" dt="2022-03-15T18:16:04.028" v="1636" actId="26606"/>
          <ac:spMkLst>
            <pc:docMk/>
            <pc:sldMk cId="3772519233" sldId="309"/>
            <ac:spMk id="21505" creationId="{00000000-0000-0000-0000-000000000000}"/>
          </ac:spMkLst>
        </pc:spChg>
        <pc:spChg chg="mod">
          <ac:chgData name="Jordan, Janice" userId="0107728d-85bb-43f9-a1b1-38142aa4c5b5" providerId="ADAL" clId="{0B106AA2-A4CC-4B34-8B78-427691FDFD0D}" dt="2022-03-15T18:16:04.028" v="1636" actId="26606"/>
          <ac:spMkLst>
            <pc:docMk/>
            <pc:sldMk cId="3772519233" sldId="309"/>
            <ac:spMk id="21506" creationId="{00000000-0000-0000-0000-000000000000}"/>
          </ac:spMkLst>
        </pc:spChg>
        <pc:spChg chg="add del">
          <ac:chgData name="Jordan, Janice" userId="0107728d-85bb-43f9-a1b1-38142aa4c5b5" providerId="ADAL" clId="{0B106AA2-A4CC-4B34-8B78-427691FDFD0D}" dt="2022-03-15T18:13:34.649" v="1603" actId="26606"/>
          <ac:spMkLst>
            <pc:docMk/>
            <pc:sldMk cId="3772519233" sldId="309"/>
            <ac:spMk id="21508" creationId="{71FC7D98-7B8B-402A-90FC-F027482F2142}"/>
          </ac:spMkLst>
        </pc:spChg>
        <pc:spChg chg="add del">
          <ac:chgData name="Jordan, Janice" userId="0107728d-85bb-43f9-a1b1-38142aa4c5b5" providerId="ADAL" clId="{0B106AA2-A4CC-4B34-8B78-427691FDFD0D}" dt="2022-03-15T18:13:34.649" v="1603" actId="26606"/>
          <ac:spMkLst>
            <pc:docMk/>
            <pc:sldMk cId="3772519233" sldId="309"/>
            <ac:spMk id="21509" creationId="{AD7356EA-285B-4E5D-8FEC-104659A4FD2C}"/>
          </ac:spMkLst>
        </pc:spChg>
        <pc:spChg chg="add del">
          <ac:chgData name="Jordan, Janice" userId="0107728d-85bb-43f9-a1b1-38142aa4c5b5" providerId="ADAL" clId="{0B106AA2-A4CC-4B34-8B78-427691FDFD0D}" dt="2022-03-15T18:16:04.028" v="1636" actId="26606"/>
          <ac:spMkLst>
            <pc:docMk/>
            <pc:sldMk cId="3772519233" sldId="309"/>
            <ac:spMk id="21511" creationId="{DCF72F19-1473-448C-AA14-0CB8AA374CF0}"/>
          </ac:spMkLst>
        </pc:spChg>
        <pc:spChg chg="add">
          <ac:chgData name="Jordan, Janice" userId="0107728d-85bb-43f9-a1b1-38142aa4c5b5" providerId="ADAL" clId="{0B106AA2-A4CC-4B34-8B78-427691FDFD0D}" dt="2022-03-15T18:16:04.028" v="1636" actId="26606"/>
          <ac:spMkLst>
            <pc:docMk/>
            <pc:sldMk cId="3772519233" sldId="309"/>
            <ac:spMk id="21516" creationId="{E49CC64F-7275-4E33-961B-0C5CDC439875}"/>
          </ac:spMkLst>
        </pc:spChg>
        <pc:grpChg chg="add del">
          <ac:chgData name="Jordan, Janice" userId="0107728d-85bb-43f9-a1b1-38142aa4c5b5" providerId="ADAL" clId="{0B106AA2-A4CC-4B34-8B78-427691FDFD0D}" dt="2022-03-15T18:16:04.028" v="1636" actId="26606"/>
          <ac:grpSpMkLst>
            <pc:docMk/>
            <pc:sldMk cId="3772519233" sldId="309"/>
            <ac:grpSpMk id="21512" creationId="{3AF6A671-C637-4547-85F4-51B6D1881399}"/>
          </ac:grpSpMkLst>
        </pc:grpChg>
        <pc:picChg chg="mod">
          <ac:chgData name="Jordan, Janice" userId="0107728d-85bb-43f9-a1b1-38142aa4c5b5" providerId="ADAL" clId="{0B106AA2-A4CC-4B34-8B78-427691FDFD0D}" dt="2022-03-15T18:16:04.028" v="1636" actId="26606"/>
          <ac:picMkLst>
            <pc:docMk/>
            <pc:sldMk cId="3772519233" sldId="309"/>
            <ac:picMk id="2" creationId="{33F49CB7-472C-4C01-9EA0-BA17DF809016}"/>
          </ac:picMkLst>
        </pc:picChg>
        <pc:cxnChg chg="add del">
          <ac:chgData name="Jordan, Janice" userId="0107728d-85bb-43f9-a1b1-38142aa4c5b5" providerId="ADAL" clId="{0B106AA2-A4CC-4B34-8B78-427691FDFD0D}" dt="2022-03-15T18:13:11.061" v="1601" actId="26606"/>
          <ac:cxnSpMkLst>
            <pc:docMk/>
            <pc:sldMk cId="3772519233" sldId="309"/>
            <ac:cxnSpMk id="77" creationId="{F02A64E5-C20B-47CF-8CCC-D62830964E1D}"/>
          </ac:cxnSpMkLst>
        </pc:cxnChg>
      </pc:sldChg>
      <pc:sldChg chg="ord">
        <pc:chgData name="Jordan, Janice" userId="0107728d-85bb-43f9-a1b1-38142aa4c5b5" providerId="ADAL" clId="{0B106AA2-A4CC-4B34-8B78-427691FDFD0D}" dt="2022-03-15T19:34:18.724" v="2825"/>
        <pc:sldMkLst>
          <pc:docMk/>
          <pc:sldMk cId="2032646298" sldId="312"/>
        </pc:sldMkLst>
      </pc:sldChg>
      <pc:sldChg chg="ord">
        <pc:chgData name="Jordan, Janice" userId="0107728d-85bb-43f9-a1b1-38142aa4c5b5" providerId="ADAL" clId="{0B106AA2-A4CC-4B34-8B78-427691FDFD0D}" dt="2022-03-20T15:49:09.347" v="4820"/>
        <pc:sldMkLst>
          <pc:docMk/>
          <pc:sldMk cId="267302" sldId="319"/>
        </pc:sldMkLst>
      </pc:sldChg>
      <pc:sldChg chg="modSp mod">
        <pc:chgData name="Jordan, Janice" userId="0107728d-85bb-43f9-a1b1-38142aa4c5b5" providerId="ADAL" clId="{0B106AA2-A4CC-4B34-8B78-427691FDFD0D}" dt="2022-03-16T15:59:42.714" v="4004" actId="20577"/>
        <pc:sldMkLst>
          <pc:docMk/>
          <pc:sldMk cId="3641493766" sldId="321"/>
        </pc:sldMkLst>
        <pc:spChg chg="mod">
          <ac:chgData name="Jordan, Janice" userId="0107728d-85bb-43f9-a1b1-38142aa4c5b5" providerId="ADAL" clId="{0B106AA2-A4CC-4B34-8B78-427691FDFD0D}" dt="2022-03-16T15:59:42.714" v="4004" actId="20577"/>
          <ac:spMkLst>
            <pc:docMk/>
            <pc:sldMk cId="3641493766" sldId="321"/>
            <ac:spMk id="36866" creationId="{00000000-0000-0000-0000-000000000000}"/>
          </ac:spMkLst>
        </pc:spChg>
      </pc:sldChg>
      <pc:sldChg chg="addSp delSp modSp mod">
        <pc:chgData name="Jordan, Janice" userId="0107728d-85bb-43f9-a1b1-38142aa4c5b5" providerId="ADAL" clId="{0B106AA2-A4CC-4B34-8B78-427691FDFD0D}" dt="2022-03-17T16:59:13.339" v="4346" actId="207"/>
        <pc:sldMkLst>
          <pc:docMk/>
          <pc:sldMk cId="1350066972" sldId="327"/>
        </pc:sldMkLst>
        <pc:spChg chg="del">
          <ac:chgData name="Jordan, Janice" userId="0107728d-85bb-43f9-a1b1-38142aa4c5b5" providerId="ADAL" clId="{0B106AA2-A4CC-4B34-8B78-427691FDFD0D}" dt="2022-03-16T15:28:29.414" v="3112" actId="26606"/>
          <ac:spMkLst>
            <pc:docMk/>
            <pc:sldMk cId="1350066972" sldId="327"/>
            <ac:spMk id="97" creationId="{8E20FA99-AAAC-4AF3-9FAE-707420324F1C}"/>
          </ac:spMkLst>
        </pc:spChg>
        <pc:spChg chg="del">
          <ac:chgData name="Jordan, Janice" userId="0107728d-85bb-43f9-a1b1-38142aa4c5b5" providerId="ADAL" clId="{0B106AA2-A4CC-4B34-8B78-427691FDFD0D}" dt="2022-03-16T15:28:29.414" v="3112" actId="26606"/>
          <ac:spMkLst>
            <pc:docMk/>
            <pc:sldMk cId="1350066972" sldId="327"/>
            <ac:spMk id="99" creationId="{9573BE85-6043-4C3A-A7DD-483A0A5FB740}"/>
          </ac:spMkLst>
        </pc:spChg>
        <pc:spChg chg="add">
          <ac:chgData name="Jordan, Janice" userId="0107728d-85bb-43f9-a1b1-38142aa4c5b5" providerId="ADAL" clId="{0B106AA2-A4CC-4B34-8B78-427691FDFD0D}" dt="2022-03-16T15:28:29.414" v="3112" actId="26606"/>
          <ac:spMkLst>
            <pc:docMk/>
            <pc:sldMk cId="1350066972" sldId="327"/>
            <ac:spMk id="137" creationId="{8E20FA99-AAAC-4AF3-9FAE-707420324F1C}"/>
          </ac:spMkLst>
        </pc:spChg>
        <pc:spChg chg="add">
          <ac:chgData name="Jordan, Janice" userId="0107728d-85bb-43f9-a1b1-38142aa4c5b5" providerId="ADAL" clId="{0B106AA2-A4CC-4B34-8B78-427691FDFD0D}" dt="2022-03-16T15:28:29.414" v="3112" actId="26606"/>
          <ac:spMkLst>
            <pc:docMk/>
            <pc:sldMk cId="1350066972" sldId="327"/>
            <ac:spMk id="139" creationId="{9573BE85-6043-4C3A-A7DD-483A0A5FB740}"/>
          </ac:spMkLst>
        </pc:spChg>
        <pc:spChg chg="mod">
          <ac:chgData name="Jordan, Janice" userId="0107728d-85bb-43f9-a1b1-38142aa4c5b5" providerId="ADAL" clId="{0B106AA2-A4CC-4B34-8B78-427691FDFD0D}" dt="2022-03-17T16:58:58.676" v="4345" actId="207"/>
          <ac:spMkLst>
            <pc:docMk/>
            <pc:sldMk cId="1350066972" sldId="327"/>
            <ac:spMk id="27649" creationId="{00000000-0000-0000-0000-000000000000}"/>
          </ac:spMkLst>
        </pc:spChg>
        <pc:spChg chg="del mod ord">
          <ac:chgData name="Jordan, Janice" userId="0107728d-85bb-43f9-a1b1-38142aa4c5b5" providerId="ADAL" clId="{0B106AA2-A4CC-4B34-8B78-427691FDFD0D}" dt="2022-03-16T15:28:39.946" v="3114" actId="26606"/>
          <ac:spMkLst>
            <pc:docMk/>
            <pc:sldMk cId="1350066972" sldId="327"/>
            <ac:spMk id="52227" creationId="{00000000-0000-0000-0000-000000000000}"/>
          </ac:spMkLst>
        </pc:spChg>
        <pc:graphicFrameChg chg="add modGraphic">
          <ac:chgData name="Jordan, Janice" userId="0107728d-85bb-43f9-a1b1-38142aa4c5b5" providerId="ADAL" clId="{0B106AA2-A4CC-4B34-8B78-427691FDFD0D}" dt="2022-03-17T16:59:13.339" v="4346" actId="207"/>
          <ac:graphicFrameMkLst>
            <pc:docMk/>
            <pc:sldMk cId="1350066972" sldId="327"/>
            <ac:graphicFrameMk id="52229" creationId="{2D1A1826-D914-D1D5-26BC-745986094094}"/>
          </ac:graphicFrameMkLst>
        </pc:graphicFrameChg>
        <pc:picChg chg="mod">
          <ac:chgData name="Jordan, Janice" userId="0107728d-85bb-43f9-a1b1-38142aa4c5b5" providerId="ADAL" clId="{0B106AA2-A4CC-4B34-8B78-427691FDFD0D}" dt="2022-03-16T15:28:29.414" v="3112" actId="26606"/>
          <ac:picMkLst>
            <pc:docMk/>
            <pc:sldMk cId="1350066972" sldId="327"/>
            <ac:picMk id="3" creationId="{FF4DBDF2-9245-4715-A502-139E766DA4CF}"/>
          </ac:picMkLst>
        </pc:picChg>
      </pc:sldChg>
      <pc:sldChg chg="del">
        <pc:chgData name="Jordan, Janice" userId="0107728d-85bb-43f9-a1b1-38142aa4c5b5" providerId="ADAL" clId="{0B106AA2-A4CC-4B34-8B78-427691FDFD0D}" dt="2022-03-15T18:23:03.491" v="1910" actId="47"/>
        <pc:sldMkLst>
          <pc:docMk/>
          <pc:sldMk cId="691714763" sldId="328"/>
        </pc:sldMkLst>
      </pc:sldChg>
      <pc:sldChg chg="modSp mod">
        <pc:chgData name="Jordan, Janice" userId="0107728d-85bb-43f9-a1b1-38142aa4c5b5" providerId="ADAL" clId="{0B106AA2-A4CC-4B34-8B78-427691FDFD0D}" dt="2022-03-17T17:00:32.585" v="4352" actId="113"/>
        <pc:sldMkLst>
          <pc:docMk/>
          <pc:sldMk cId="3484520239" sldId="329"/>
        </pc:sldMkLst>
        <pc:graphicFrameChg chg="mod modGraphic">
          <ac:chgData name="Jordan, Janice" userId="0107728d-85bb-43f9-a1b1-38142aa4c5b5" providerId="ADAL" clId="{0B106AA2-A4CC-4B34-8B78-427691FDFD0D}" dt="2022-03-17T17:00:32.585" v="4352" actId="113"/>
          <ac:graphicFrameMkLst>
            <pc:docMk/>
            <pc:sldMk cId="3484520239" sldId="329"/>
            <ac:graphicFrameMk id="15" creationId="{9B0A1A29-3F7D-E20A-3A92-38F18BFF6652}"/>
          </ac:graphicFrameMkLst>
        </pc:graphicFrameChg>
      </pc:sldChg>
      <pc:sldChg chg="modSp mod ord">
        <pc:chgData name="Jordan, Janice" userId="0107728d-85bb-43f9-a1b1-38142aa4c5b5" providerId="ADAL" clId="{0B106AA2-A4CC-4B34-8B78-427691FDFD0D}" dt="2022-03-20T15:32:17.850" v="4421" actId="20577"/>
        <pc:sldMkLst>
          <pc:docMk/>
          <pc:sldMk cId="724813794" sldId="330"/>
        </pc:sldMkLst>
        <pc:spChg chg="mod">
          <ac:chgData name="Jordan, Janice" userId="0107728d-85bb-43f9-a1b1-38142aa4c5b5" providerId="ADAL" clId="{0B106AA2-A4CC-4B34-8B78-427691FDFD0D}" dt="2022-03-20T15:32:17.850" v="4421" actId="20577"/>
          <ac:spMkLst>
            <pc:docMk/>
            <pc:sldMk cId="724813794" sldId="330"/>
            <ac:spMk id="3" creationId="{A7CC3DA1-5BEC-4421-BF79-EBDEC218AAD6}"/>
          </ac:spMkLst>
        </pc:spChg>
      </pc:sldChg>
      <pc:sldChg chg="modSp mod">
        <pc:chgData name="Jordan, Janice" userId="0107728d-85bb-43f9-a1b1-38142aa4c5b5" providerId="ADAL" clId="{0B106AA2-A4CC-4B34-8B78-427691FDFD0D}" dt="2022-03-15T12:18:27.584" v="488" actId="20577"/>
        <pc:sldMkLst>
          <pc:docMk/>
          <pc:sldMk cId="842794559" sldId="331"/>
        </pc:sldMkLst>
        <pc:spChg chg="mod">
          <ac:chgData name="Jordan, Janice" userId="0107728d-85bb-43f9-a1b1-38142aa4c5b5" providerId="ADAL" clId="{0B106AA2-A4CC-4B34-8B78-427691FDFD0D}" dt="2022-03-15T12:18:27.584" v="488" actId="20577"/>
          <ac:spMkLst>
            <pc:docMk/>
            <pc:sldMk cId="842794559" sldId="331"/>
            <ac:spMk id="2" creationId="{105F09E8-A000-4D85-BEF9-EC86731CEB5E}"/>
          </ac:spMkLst>
        </pc:spChg>
      </pc:sldChg>
      <pc:sldChg chg="addSp delSp modSp new add del mod setBg modAnim">
        <pc:chgData name="Jordan, Janice" userId="0107728d-85bb-43f9-a1b1-38142aa4c5b5" providerId="ADAL" clId="{0B106AA2-A4CC-4B34-8B78-427691FDFD0D}" dt="2022-03-20T15:44:36.185" v="4725" actId="47"/>
        <pc:sldMkLst>
          <pc:docMk/>
          <pc:sldMk cId="2145552525" sldId="332"/>
        </pc:sldMkLst>
        <pc:spChg chg="mod">
          <ac:chgData name="Jordan, Janice" userId="0107728d-85bb-43f9-a1b1-38142aa4c5b5" providerId="ADAL" clId="{0B106AA2-A4CC-4B34-8B78-427691FDFD0D}" dt="2022-03-15T12:12:21.777" v="447" actId="13926"/>
          <ac:spMkLst>
            <pc:docMk/>
            <pc:sldMk cId="2145552525" sldId="332"/>
            <ac:spMk id="2" creationId="{7DDF04AB-5EF2-49F6-ABDD-EE81306F980E}"/>
          </ac:spMkLst>
        </pc:spChg>
        <pc:spChg chg="del mod">
          <ac:chgData name="Jordan, Janice" userId="0107728d-85bb-43f9-a1b1-38142aa4c5b5" providerId="ADAL" clId="{0B106AA2-A4CC-4B34-8B78-427691FDFD0D}" dt="2022-03-15T11:59:32.398" v="122" actId="931"/>
          <ac:spMkLst>
            <pc:docMk/>
            <pc:sldMk cId="2145552525" sldId="332"/>
            <ac:spMk id="3" creationId="{8D787E75-CB8C-4495-8FFE-65C95932B264}"/>
          </ac:spMkLst>
        </pc:spChg>
        <pc:spChg chg="mod">
          <ac:chgData name="Jordan, Janice" userId="0107728d-85bb-43f9-a1b1-38142aa4c5b5" providerId="ADAL" clId="{0B106AA2-A4CC-4B34-8B78-427691FDFD0D}" dt="2022-03-15T12:10:58.945" v="439" actId="113"/>
          <ac:spMkLst>
            <pc:docMk/>
            <pc:sldMk cId="2145552525" sldId="332"/>
            <ac:spMk id="4" creationId="{23C61721-66F9-4798-965D-9E16B1ED3263}"/>
          </ac:spMkLst>
        </pc:spChg>
        <pc:spChg chg="add del mod">
          <ac:chgData name="Jordan, Janice" userId="0107728d-85bb-43f9-a1b1-38142aa4c5b5" providerId="ADAL" clId="{0B106AA2-A4CC-4B34-8B78-427691FDFD0D}" dt="2022-03-15T11:59:42.508" v="126" actId="22"/>
          <ac:spMkLst>
            <pc:docMk/>
            <pc:sldMk cId="2145552525" sldId="332"/>
            <ac:spMk id="8" creationId="{3120A4E4-BAA7-4690-9676-67DD90681675}"/>
          </ac:spMkLst>
        </pc:spChg>
        <pc:spChg chg="add del mod">
          <ac:chgData name="Jordan, Janice" userId="0107728d-85bb-43f9-a1b1-38142aa4c5b5" providerId="ADAL" clId="{0B106AA2-A4CC-4B34-8B78-427691FDFD0D}" dt="2022-03-15T12:04:33.002" v="148" actId="931"/>
          <ac:spMkLst>
            <pc:docMk/>
            <pc:sldMk cId="2145552525" sldId="332"/>
            <ac:spMk id="12" creationId="{B371A6EB-C38C-4B81-8615-6FAB1CB37BDD}"/>
          </ac:spMkLst>
        </pc:spChg>
        <pc:spChg chg="add del">
          <ac:chgData name="Jordan, Janice" userId="0107728d-85bb-43f9-a1b1-38142aa4c5b5" providerId="ADAL" clId="{0B106AA2-A4CC-4B34-8B78-427691FDFD0D}" dt="2022-03-15T12:04:50.958" v="155" actId="26606"/>
          <ac:spMkLst>
            <pc:docMk/>
            <pc:sldMk cId="2145552525" sldId="332"/>
            <ac:spMk id="15" creationId="{5E39A796-BE83-48B1-B33F-35C4A32AAB57}"/>
          </ac:spMkLst>
        </pc:spChg>
        <pc:spChg chg="add del">
          <ac:chgData name="Jordan, Janice" userId="0107728d-85bb-43f9-a1b1-38142aa4c5b5" providerId="ADAL" clId="{0B106AA2-A4CC-4B34-8B78-427691FDFD0D}" dt="2022-03-15T12:04:50.958" v="155" actId="26606"/>
          <ac:spMkLst>
            <pc:docMk/>
            <pc:sldMk cId="2145552525" sldId="332"/>
            <ac:spMk id="17" creationId="{72F84B47-E267-4194-8194-831DB7B5547F}"/>
          </ac:spMkLst>
        </pc:spChg>
        <pc:spChg chg="add del mod">
          <ac:chgData name="Jordan, Janice" userId="0107728d-85bb-43f9-a1b1-38142aa4c5b5" providerId="ADAL" clId="{0B106AA2-A4CC-4B34-8B78-427691FDFD0D}" dt="2022-03-15T12:32:11.067" v="769" actId="21"/>
          <ac:spMkLst>
            <pc:docMk/>
            <pc:sldMk cId="2145552525" sldId="332"/>
            <ac:spMk id="21" creationId="{3075CA16-9990-4A90-BDAB-0E333A87586E}"/>
          </ac:spMkLst>
        </pc:spChg>
        <pc:spChg chg="add del mod">
          <ac:chgData name="Jordan, Janice" userId="0107728d-85bb-43f9-a1b1-38142aa4c5b5" providerId="ADAL" clId="{0B106AA2-A4CC-4B34-8B78-427691FDFD0D}" dt="2022-03-15T12:32:20.498" v="772" actId="478"/>
          <ac:spMkLst>
            <pc:docMk/>
            <pc:sldMk cId="2145552525" sldId="332"/>
            <ac:spMk id="22" creationId="{CCAACD90-1BDF-4765-AAD5-64BC43992E9A}"/>
          </ac:spMkLst>
        </pc:spChg>
        <pc:spChg chg="add del mod">
          <ac:chgData name="Jordan, Janice" userId="0107728d-85bb-43f9-a1b1-38142aa4c5b5" providerId="ADAL" clId="{0B106AA2-A4CC-4B34-8B78-427691FDFD0D}" dt="2022-03-15T12:32:18.789" v="771" actId="478"/>
          <ac:spMkLst>
            <pc:docMk/>
            <pc:sldMk cId="2145552525" sldId="332"/>
            <ac:spMk id="23" creationId="{F7CBB149-21F0-49F7-B814-E58886CF5E24}"/>
          </ac:spMkLst>
        </pc:spChg>
        <pc:spChg chg="add del mod">
          <ac:chgData name="Jordan, Janice" userId="0107728d-85bb-43f9-a1b1-38142aa4c5b5" providerId="ADAL" clId="{0B106AA2-A4CC-4B34-8B78-427691FDFD0D}" dt="2022-03-15T12:32:30.437" v="774" actId="478"/>
          <ac:spMkLst>
            <pc:docMk/>
            <pc:sldMk cId="2145552525" sldId="332"/>
            <ac:spMk id="24" creationId="{4BBA3E8E-B64F-4BFD-9A31-99CD37DA28B5}"/>
          </ac:spMkLst>
        </pc:spChg>
        <pc:spChg chg="add">
          <ac:chgData name="Jordan, Janice" userId="0107728d-85bb-43f9-a1b1-38142aa4c5b5" providerId="ADAL" clId="{0B106AA2-A4CC-4B34-8B78-427691FDFD0D}" dt="2022-03-15T12:04:50.958" v="155" actId="26606"/>
          <ac:spMkLst>
            <pc:docMk/>
            <pc:sldMk cId="2145552525" sldId="332"/>
            <ac:spMk id="25" creationId="{C232B152-3720-4D3B-97ED-45CE5483F16F}"/>
          </ac:spMkLst>
        </pc:spChg>
        <pc:spChg chg="add del mod">
          <ac:chgData name="Jordan, Janice" userId="0107728d-85bb-43f9-a1b1-38142aa4c5b5" providerId="ADAL" clId="{0B106AA2-A4CC-4B34-8B78-427691FDFD0D}" dt="2022-03-15T12:32:43.121" v="779" actId="21"/>
          <ac:spMkLst>
            <pc:docMk/>
            <pc:sldMk cId="2145552525" sldId="332"/>
            <ac:spMk id="26" creationId="{5D7F9404-0A9E-416F-AD4E-8BEF9A647ACC}"/>
          </ac:spMkLst>
        </pc:spChg>
        <pc:spChg chg="add">
          <ac:chgData name="Jordan, Janice" userId="0107728d-85bb-43f9-a1b1-38142aa4c5b5" providerId="ADAL" clId="{0B106AA2-A4CC-4B34-8B78-427691FDFD0D}" dt="2022-03-15T12:04:50.958" v="155" actId="26606"/>
          <ac:spMkLst>
            <pc:docMk/>
            <pc:sldMk cId="2145552525" sldId="332"/>
            <ac:spMk id="27" creationId="{11BAB570-FF10-4E96-8A3F-FA9804702B89}"/>
          </ac:spMkLst>
        </pc:spChg>
        <pc:spChg chg="add del mod">
          <ac:chgData name="Jordan, Janice" userId="0107728d-85bb-43f9-a1b1-38142aa4c5b5" providerId="ADAL" clId="{0B106AA2-A4CC-4B34-8B78-427691FDFD0D}" dt="2022-03-15T12:12:08.050" v="445" actId="11529"/>
          <ac:spMkLst>
            <pc:docMk/>
            <pc:sldMk cId="2145552525" sldId="332"/>
            <ac:spMk id="28" creationId="{003020E3-5D1F-4806-8C4A-5B2FEAFFC48D}"/>
          </ac:spMkLst>
        </pc:spChg>
        <pc:spChg chg="add">
          <ac:chgData name="Jordan, Janice" userId="0107728d-85bb-43f9-a1b1-38142aa4c5b5" providerId="ADAL" clId="{0B106AA2-A4CC-4B34-8B78-427691FDFD0D}" dt="2022-03-15T12:04:50.958" v="155" actId="26606"/>
          <ac:spMkLst>
            <pc:docMk/>
            <pc:sldMk cId="2145552525" sldId="332"/>
            <ac:spMk id="29" creationId="{4B9FAFB2-BEB5-4848-8018-BCAD99E2E1AA}"/>
          </ac:spMkLst>
        </pc:spChg>
        <pc:spChg chg="add del">
          <ac:chgData name="Jordan, Janice" userId="0107728d-85bb-43f9-a1b1-38142aa4c5b5" providerId="ADAL" clId="{0B106AA2-A4CC-4B34-8B78-427691FDFD0D}" dt="2022-03-15T12:12:42.534" v="449" actId="478"/>
          <ac:spMkLst>
            <pc:docMk/>
            <pc:sldMk cId="2145552525" sldId="332"/>
            <ac:spMk id="30" creationId="{69AC02BB-BF81-4FA7-8C5B-C4BA48F4E692}"/>
          </ac:spMkLst>
        </pc:spChg>
        <pc:spChg chg="add del mod">
          <ac:chgData name="Jordan, Janice" userId="0107728d-85bb-43f9-a1b1-38142aa4c5b5" providerId="ADAL" clId="{0B106AA2-A4CC-4B34-8B78-427691FDFD0D}" dt="2022-03-15T12:16:16.734" v="465" actId="478"/>
          <ac:spMkLst>
            <pc:docMk/>
            <pc:sldMk cId="2145552525" sldId="332"/>
            <ac:spMk id="31" creationId="{CA228EDB-710B-45DA-A772-D97984D37774}"/>
          </ac:spMkLst>
        </pc:spChg>
        <pc:spChg chg="add del mod">
          <ac:chgData name="Jordan, Janice" userId="0107728d-85bb-43f9-a1b1-38142aa4c5b5" providerId="ADAL" clId="{0B106AA2-A4CC-4B34-8B78-427691FDFD0D}" dt="2022-03-15T12:32:33.656" v="776" actId="478"/>
          <ac:spMkLst>
            <pc:docMk/>
            <pc:sldMk cId="2145552525" sldId="332"/>
            <ac:spMk id="33" creationId="{16D16CBC-A886-46B8-B46B-578DE9020DFD}"/>
          </ac:spMkLst>
        </pc:spChg>
        <pc:spChg chg="add del mod">
          <ac:chgData name="Jordan, Janice" userId="0107728d-85bb-43f9-a1b1-38142aa4c5b5" providerId="ADAL" clId="{0B106AA2-A4CC-4B34-8B78-427691FDFD0D}" dt="2022-03-15T12:32:35.191" v="777" actId="478"/>
          <ac:spMkLst>
            <pc:docMk/>
            <pc:sldMk cId="2145552525" sldId="332"/>
            <ac:spMk id="34" creationId="{813F5150-42B7-461B-B489-9F0A905B6313}"/>
          </ac:spMkLst>
        </pc:spChg>
        <pc:spChg chg="add del">
          <ac:chgData name="Jordan, Janice" userId="0107728d-85bb-43f9-a1b1-38142aa4c5b5" providerId="ADAL" clId="{0B106AA2-A4CC-4B34-8B78-427691FDFD0D}" dt="2022-03-15T12:22:07.897" v="502" actId="11529"/>
          <ac:spMkLst>
            <pc:docMk/>
            <pc:sldMk cId="2145552525" sldId="332"/>
            <ac:spMk id="35" creationId="{9327BA00-6200-44AF-823C-73AEE3C85D3D}"/>
          </ac:spMkLst>
        </pc:spChg>
        <pc:spChg chg="add del">
          <ac:chgData name="Jordan, Janice" userId="0107728d-85bb-43f9-a1b1-38142aa4c5b5" providerId="ADAL" clId="{0B106AA2-A4CC-4B34-8B78-427691FDFD0D}" dt="2022-03-15T12:22:17.731" v="504" actId="11529"/>
          <ac:spMkLst>
            <pc:docMk/>
            <pc:sldMk cId="2145552525" sldId="332"/>
            <ac:spMk id="36" creationId="{70AADFC4-BF82-4C3D-BD85-BE17B277BBFE}"/>
          </ac:spMkLst>
        </pc:spChg>
        <pc:spChg chg="add del mod">
          <ac:chgData name="Jordan, Janice" userId="0107728d-85bb-43f9-a1b1-38142aa4c5b5" providerId="ADAL" clId="{0B106AA2-A4CC-4B34-8B78-427691FDFD0D}" dt="2022-03-15T12:32:32.089" v="775" actId="478"/>
          <ac:spMkLst>
            <pc:docMk/>
            <pc:sldMk cId="2145552525" sldId="332"/>
            <ac:spMk id="37" creationId="{03CDB348-6A90-4CC6-8F70-F238A6B49A8D}"/>
          </ac:spMkLst>
        </pc:spChg>
        <pc:spChg chg="add del mod">
          <ac:chgData name="Jordan, Janice" userId="0107728d-85bb-43f9-a1b1-38142aa4c5b5" providerId="ADAL" clId="{0B106AA2-A4CC-4B34-8B78-427691FDFD0D}" dt="2022-03-15T12:32:27.918" v="773" actId="478"/>
          <ac:spMkLst>
            <pc:docMk/>
            <pc:sldMk cId="2145552525" sldId="332"/>
            <ac:spMk id="39" creationId="{08E386ED-6740-4C19-970A-8C03E68F82ED}"/>
          </ac:spMkLst>
        </pc:spChg>
        <pc:spChg chg="add del mod">
          <ac:chgData name="Jordan, Janice" userId="0107728d-85bb-43f9-a1b1-38142aa4c5b5" providerId="ADAL" clId="{0B106AA2-A4CC-4B34-8B78-427691FDFD0D}" dt="2022-03-15T13:24:28.112" v="1033" actId="21"/>
          <ac:spMkLst>
            <pc:docMk/>
            <pc:sldMk cId="2145552525" sldId="332"/>
            <ac:spMk id="41" creationId="{27F217BA-D009-4CE1-A460-F8CD5D3CA7A3}"/>
          </ac:spMkLst>
        </pc:spChg>
        <pc:spChg chg="add mod">
          <ac:chgData name="Jordan, Janice" userId="0107728d-85bb-43f9-a1b1-38142aa4c5b5" providerId="ADAL" clId="{0B106AA2-A4CC-4B34-8B78-427691FDFD0D}" dt="2022-03-15T13:36:11.074" v="1350" actId="20577"/>
          <ac:spMkLst>
            <pc:docMk/>
            <pc:sldMk cId="2145552525" sldId="332"/>
            <ac:spMk id="44" creationId="{207C70DD-863E-422E-8CCA-77D87920E299}"/>
          </ac:spMkLst>
        </pc:spChg>
        <pc:spChg chg="add mod">
          <ac:chgData name="Jordan, Janice" userId="0107728d-85bb-43f9-a1b1-38142aa4c5b5" providerId="ADAL" clId="{0B106AA2-A4CC-4B34-8B78-427691FDFD0D}" dt="2022-03-15T13:32:00.779" v="1303" actId="1076"/>
          <ac:spMkLst>
            <pc:docMk/>
            <pc:sldMk cId="2145552525" sldId="332"/>
            <ac:spMk id="45" creationId="{7A2504DC-D136-4343-A253-7B6E26DD329D}"/>
          </ac:spMkLst>
        </pc:spChg>
        <pc:spChg chg="add mod">
          <ac:chgData name="Jordan, Janice" userId="0107728d-85bb-43f9-a1b1-38142aa4c5b5" providerId="ADAL" clId="{0B106AA2-A4CC-4B34-8B78-427691FDFD0D}" dt="2022-03-15T13:30:17.277" v="1287" actId="14100"/>
          <ac:spMkLst>
            <pc:docMk/>
            <pc:sldMk cId="2145552525" sldId="332"/>
            <ac:spMk id="46" creationId="{532D487F-90A2-415A-814B-43B1BAE424F7}"/>
          </ac:spMkLst>
        </pc:spChg>
        <pc:spChg chg="add mod">
          <ac:chgData name="Jordan, Janice" userId="0107728d-85bb-43f9-a1b1-38142aa4c5b5" providerId="ADAL" clId="{0B106AA2-A4CC-4B34-8B78-427691FDFD0D}" dt="2022-03-15T13:30:29.889" v="1290" actId="1076"/>
          <ac:spMkLst>
            <pc:docMk/>
            <pc:sldMk cId="2145552525" sldId="332"/>
            <ac:spMk id="47" creationId="{F9E48366-D115-44D2-9AA5-A9C9DE2FFF78}"/>
          </ac:spMkLst>
        </pc:spChg>
        <pc:spChg chg="add mod">
          <ac:chgData name="Jordan, Janice" userId="0107728d-85bb-43f9-a1b1-38142aa4c5b5" providerId="ADAL" clId="{0B106AA2-A4CC-4B34-8B78-427691FDFD0D}" dt="2022-03-15T13:30:33.592" v="1291" actId="1076"/>
          <ac:spMkLst>
            <pc:docMk/>
            <pc:sldMk cId="2145552525" sldId="332"/>
            <ac:spMk id="48" creationId="{45BB444C-4383-40B5-8120-4E698D9E11B0}"/>
          </ac:spMkLst>
        </pc:spChg>
        <pc:spChg chg="add del mod">
          <ac:chgData name="Jordan, Janice" userId="0107728d-85bb-43f9-a1b1-38142aa4c5b5" providerId="ADAL" clId="{0B106AA2-A4CC-4B34-8B78-427691FDFD0D}" dt="2022-03-15T13:29:22.475" v="1279" actId="11529"/>
          <ac:spMkLst>
            <pc:docMk/>
            <pc:sldMk cId="2145552525" sldId="332"/>
            <ac:spMk id="49" creationId="{3E2A9A69-0682-47E4-8502-DD3E6041726D}"/>
          </ac:spMkLst>
        </pc:spChg>
        <pc:spChg chg="add del">
          <ac:chgData name="Jordan, Janice" userId="0107728d-85bb-43f9-a1b1-38142aa4c5b5" providerId="ADAL" clId="{0B106AA2-A4CC-4B34-8B78-427691FDFD0D}" dt="2022-03-15T13:29:52.803" v="1282" actId="11529"/>
          <ac:spMkLst>
            <pc:docMk/>
            <pc:sldMk cId="2145552525" sldId="332"/>
            <ac:spMk id="50" creationId="{0B2C899B-F00F-4F62-BBF9-FF038B045662}"/>
          </ac:spMkLst>
        </pc:spChg>
        <pc:spChg chg="add mod">
          <ac:chgData name="Jordan, Janice" userId="0107728d-85bb-43f9-a1b1-38142aa4c5b5" providerId="ADAL" clId="{0B106AA2-A4CC-4B34-8B78-427691FDFD0D}" dt="2022-03-15T13:36:54.344" v="1354" actId="1076"/>
          <ac:spMkLst>
            <pc:docMk/>
            <pc:sldMk cId="2145552525" sldId="332"/>
            <ac:spMk id="51" creationId="{720EB1B8-42D7-4383-84F3-CD4CA2F13597}"/>
          </ac:spMkLst>
        </pc:spChg>
        <pc:spChg chg="add mod">
          <ac:chgData name="Jordan, Janice" userId="0107728d-85bb-43f9-a1b1-38142aa4c5b5" providerId="ADAL" clId="{0B106AA2-A4CC-4B34-8B78-427691FDFD0D}" dt="2022-03-15T13:36:50.179" v="1353" actId="1076"/>
          <ac:spMkLst>
            <pc:docMk/>
            <pc:sldMk cId="2145552525" sldId="332"/>
            <ac:spMk id="52" creationId="{90960170-ACCC-492D-9ED5-BC02A7721ECA}"/>
          </ac:spMkLst>
        </pc:spChg>
        <pc:spChg chg="add mod">
          <ac:chgData name="Jordan, Janice" userId="0107728d-85bb-43f9-a1b1-38142aa4c5b5" providerId="ADAL" clId="{0B106AA2-A4CC-4B34-8B78-427691FDFD0D}" dt="2022-03-15T13:36:32.810" v="1351" actId="14100"/>
          <ac:spMkLst>
            <pc:docMk/>
            <pc:sldMk cId="2145552525" sldId="332"/>
            <ac:spMk id="53" creationId="{C5F16B8E-0181-403B-98B7-BAF0ADF0D5FE}"/>
          </ac:spMkLst>
        </pc:spChg>
        <pc:spChg chg="add mod">
          <ac:chgData name="Jordan, Janice" userId="0107728d-85bb-43f9-a1b1-38142aa4c5b5" providerId="ADAL" clId="{0B106AA2-A4CC-4B34-8B78-427691FDFD0D}" dt="2022-03-15T13:37:30.067" v="1357" actId="1076"/>
          <ac:spMkLst>
            <pc:docMk/>
            <pc:sldMk cId="2145552525" sldId="332"/>
            <ac:spMk id="54" creationId="{DA195A8B-E937-4BB0-8074-D204462051C9}"/>
          </ac:spMkLst>
        </pc:spChg>
        <pc:spChg chg="add mod">
          <ac:chgData name="Jordan, Janice" userId="0107728d-85bb-43f9-a1b1-38142aa4c5b5" providerId="ADAL" clId="{0B106AA2-A4CC-4B34-8B78-427691FDFD0D}" dt="2022-03-15T13:35:23.485" v="1323" actId="208"/>
          <ac:spMkLst>
            <pc:docMk/>
            <pc:sldMk cId="2145552525" sldId="332"/>
            <ac:spMk id="55" creationId="{159483E8-B1B7-4864-9424-E496E3E630F4}"/>
          </ac:spMkLst>
        </pc:spChg>
        <pc:spChg chg="add mod">
          <ac:chgData name="Jordan, Janice" userId="0107728d-85bb-43f9-a1b1-38142aa4c5b5" providerId="ADAL" clId="{0B106AA2-A4CC-4B34-8B78-427691FDFD0D}" dt="2022-03-15T15:17:05.494" v="1370" actId="207"/>
          <ac:spMkLst>
            <pc:docMk/>
            <pc:sldMk cId="2145552525" sldId="332"/>
            <ac:spMk id="56" creationId="{74DD589D-9692-4622-A59E-E8779E87279A}"/>
          </ac:spMkLst>
        </pc:spChg>
        <pc:spChg chg="add mod">
          <ac:chgData name="Jordan, Janice" userId="0107728d-85bb-43f9-a1b1-38142aa4c5b5" providerId="ADAL" clId="{0B106AA2-A4CC-4B34-8B78-427691FDFD0D}" dt="2022-03-15T15:17:43.906" v="1374" actId="207"/>
          <ac:spMkLst>
            <pc:docMk/>
            <pc:sldMk cId="2145552525" sldId="332"/>
            <ac:spMk id="57" creationId="{7DC250D6-25EE-4820-80C8-A6C4A6625B73}"/>
          </ac:spMkLst>
        </pc:spChg>
        <pc:spChg chg="add mod">
          <ac:chgData name="Jordan, Janice" userId="0107728d-85bb-43f9-a1b1-38142aa4c5b5" providerId="ADAL" clId="{0B106AA2-A4CC-4B34-8B78-427691FDFD0D}" dt="2022-03-15T15:19:23.918" v="1385" actId="1076"/>
          <ac:spMkLst>
            <pc:docMk/>
            <pc:sldMk cId="2145552525" sldId="332"/>
            <ac:spMk id="58" creationId="{EA46AE76-0936-4BA1-9CFE-45E3FECF9984}"/>
          </ac:spMkLst>
        </pc:spChg>
        <pc:picChg chg="add del mod">
          <ac:chgData name="Jordan, Janice" userId="0107728d-85bb-43f9-a1b1-38142aa4c5b5" providerId="ADAL" clId="{0B106AA2-A4CC-4B34-8B78-427691FDFD0D}" dt="2022-03-15T11:59:35.348" v="125" actId="478"/>
          <ac:picMkLst>
            <pc:docMk/>
            <pc:sldMk cId="2145552525" sldId="332"/>
            <ac:picMk id="6" creationId="{6A8F110B-5EC2-4144-818A-3832AD653EE7}"/>
          </ac:picMkLst>
        </pc:picChg>
        <pc:picChg chg="add del mod ord">
          <ac:chgData name="Jordan, Janice" userId="0107728d-85bb-43f9-a1b1-38142aa4c5b5" providerId="ADAL" clId="{0B106AA2-A4CC-4B34-8B78-427691FDFD0D}" dt="2022-03-15T12:00:04.666" v="134" actId="478"/>
          <ac:picMkLst>
            <pc:docMk/>
            <pc:sldMk cId="2145552525" sldId="332"/>
            <ac:picMk id="10" creationId="{833DA087-EE8F-4667-A3D3-B2FBB6A9AA6E}"/>
          </ac:picMkLst>
        </pc:picChg>
        <pc:picChg chg="add del mod">
          <ac:chgData name="Jordan, Janice" userId="0107728d-85bb-43f9-a1b1-38142aa4c5b5" providerId="ADAL" clId="{0B106AA2-A4CC-4B34-8B78-427691FDFD0D}" dt="2022-03-15T12:01:20.550" v="141" actId="478"/>
          <ac:picMkLst>
            <pc:docMk/>
            <pc:sldMk cId="2145552525" sldId="332"/>
            <ac:picMk id="14" creationId="{0F258D2B-48DE-4BD5-ABA1-511543AC1D03}"/>
          </ac:picMkLst>
        </pc:picChg>
        <pc:picChg chg="add del mod">
          <ac:chgData name="Jordan, Janice" userId="0107728d-85bb-43f9-a1b1-38142aa4c5b5" providerId="ADAL" clId="{0B106AA2-A4CC-4B34-8B78-427691FDFD0D}" dt="2022-03-15T12:03:03.334" v="147" actId="478"/>
          <ac:picMkLst>
            <pc:docMk/>
            <pc:sldMk cId="2145552525" sldId="332"/>
            <ac:picMk id="18" creationId="{E6749AC4-9570-48A6-A6CC-E406C1987772}"/>
          </ac:picMkLst>
        </pc:picChg>
        <pc:picChg chg="add del mod">
          <ac:chgData name="Jordan, Janice" userId="0107728d-85bb-43f9-a1b1-38142aa4c5b5" providerId="ADAL" clId="{0B106AA2-A4CC-4B34-8B78-427691FDFD0D}" dt="2022-03-15T12:31:43.241" v="764" actId="478"/>
          <ac:picMkLst>
            <pc:docMk/>
            <pc:sldMk cId="2145552525" sldId="332"/>
            <ac:picMk id="20" creationId="{F31831F0-41A0-4150-9373-B3DC4AD4E558}"/>
          </ac:picMkLst>
        </pc:picChg>
        <pc:picChg chg="add del mod">
          <ac:chgData name="Jordan, Janice" userId="0107728d-85bb-43f9-a1b1-38142aa4c5b5" providerId="ADAL" clId="{0B106AA2-A4CC-4B34-8B78-427691FDFD0D}" dt="2022-03-15T12:38:47.241" v="981" actId="478"/>
          <ac:picMkLst>
            <pc:docMk/>
            <pc:sldMk cId="2145552525" sldId="332"/>
            <ac:picMk id="40" creationId="{8439E236-A757-4E5A-9453-FFB5D85B9AFA}"/>
          </ac:picMkLst>
        </pc:picChg>
        <pc:picChg chg="add mod">
          <ac:chgData name="Jordan, Janice" userId="0107728d-85bb-43f9-a1b1-38142aa4c5b5" providerId="ADAL" clId="{0B106AA2-A4CC-4B34-8B78-427691FDFD0D}" dt="2022-03-15T15:18:46.972" v="1380" actId="1076"/>
          <ac:picMkLst>
            <pc:docMk/>
            <pc:sldMk cId="2145552525" sldId="332"/>
            <ac:picMk id="43" creationId="{C505E401-4AFB-4C76-A2AB-72F2BB21B418}"/>
          </ac:picMkLst>
        </pc:picChg>
        <pc:inkChg chg="add del">
          <ac:chgData name="Jordan, Janice" userId="0107728d-85bb-43f9-a1b1-38142aa4c5b5" providerId="ADAL" clId="{0B106AA2-A4CC-4B34-8B78-427691FDFD0D}" dt="2022-03-15T12:19:27.773" v="490" actId="9405"/>
          <ac:inkMkLst>
            <pc:docMk/>
            <pc:sldMk cId="2145552525" sldId="332"/>
            <ac:inkMk id="32" creationId="{65E97D13-3A27-40EF-8298-6B17EEBB5D96}"/>
          </ac:inkMkLst>
        </pc:inkChg>
      </pc:sldChg>
      <pc:sldChg chg="addSp delSp modSp add del mod modAnim">
        <pc:chgData name="Jordan, Janice" userId="0107728d-85bb-43f9-a1b1-38142aa4c5b5" providerId="ADAL" clId="{0B106AA2-A4CC-4B34-8B78-427691FDFD0D}" dt="2022-03-20T15:44:37.828" v="4726" actId="47"/>
        <pc:sldMkLst>
          <pc:docMk/>
          <pc:sldMk cId="1940296159" sldId="333"/>
        </pc:sldMkLst>
        <pc:spChg chg="add del">
          <ac:chgData name="Jordan, Janice" userId="0107728d-85bb-43f9-a1b1-38142aa4c5b5" providerId="ADAL" clId="{0B106AA2-A4CC-4B34-8B78-427691FDFD0D}" dt="2022-03-15T12:39:22.185" v="983" actId="11529"/>
          <ac:spMkLst>
            <pc:docMk/>
            <pc:sldMk cId="1940296159" sldId="333"/>
            <ac:spMk id="3" creationId="{1B6A9015-F15C-4B0B-9431-69959AE22DA2}"/>
          </ac:spMkLst>
        </pc:spChg>
        <pc:spChg chg="add del mod">
          <ac:chgData name="Jordan, Janice" userId="0107728d-85bb-43f9-a1b1-38142aa4c5b5" providerId="ADAL" clId="{0B106AA2-A4CC-4B34-8B78-427691FDFD0D}" dt="2022-03-15T16:38:18.907" v="1395" actId="478"/>
          <ac:spMkLst>
            <pc:docMk/>
            <pc:sldMk cId="1940296159" sldId="333"/>
            <ac:spMk id="5" creationId="{6590EE42-F856-45DF-8743-D0B4D17A53A3}"/>
          </ac:spMkLst>
        </pc:spChg>
        <pc:spChg chg="add del mod">
          <ac:chgData name="Jordan, Janice" userId="0107728d-85bb-43f9-a1b1-38142aa4c5b5" providerId="ADAL" clId="{0B106AA2-A4CC-4B34-8B78-427691FDFD0D}" dt="2022-03-15T16:38:09.872" v="1394" actId="478"/>
          <ac:spMkLst>
            <pc:docMk/>
            <pc:sldMk cId="1940296159" sldId="333"/>
            <ac:spMk id="6" creationId="{E1918FBF-00C2-43C3-941D-393997131FC3}"/>
          </ac:spMkLst>
        </pc:spChg>
        <pc:spChg chg="add del mod">
          <ac:chgData name="Jordan, Janice" userId="0107728d-85bb-43f9-a1b1-38142aa4c5b5" providerId="ADAL" clId="{0B106AA2-A4CC-4B34-8B78-427691FDFD0D}" dt="2022-03-15T16:38:02.943" v="1390" actId="478"/>
          <ac:spMkLst>
            <pc:docMk/>
            <pc:sldMk cId="1940296159" sldId="333"/>
            <ac:spMk id="7" creationId="{6EC8F551-C2D1-47BD-9628-C2C7F1E18E4E}"/>
          </ac:spMkLst>
        </pc:spChg>
        <pc:spChg chg="add del mod">
          <ac:chgData name="Jordan, Janice" userId="0107728d-85bb-43f9-a1b1-38142aa4c5b5" providerId="ADAL" clId="{0B106AA2-A4CC-4B34-8B78-427691FDFD0D}" dt="2022-03-15T16:37:59.754" v="1389" actId="478"/>
          <ac:spMkLst>
            <pc:docMk/>
            <pc:sldMk cId="1940296159" sldId="333"/>
            <ac:spMk id="8" creationId="{1A628531-8854-4CDD-89D0-8B1F66EEE448}"/>
          </ac:spMkLst>
        </pc:spChg>
        <pc:spChg chg="add del mod">
          <ac:chgData name="Jordan, Janice" userId="0107728d-85bb-43f9-a1b1-38142aa4c5b5" providerId="ADAL" clId="{0B106AA2-A4CC-4B34-8B78-427691FDFD0D}" dt="2022-03-15T12:43:31.362" v="1006" actId="11529"/>
          <ac:spMkLst>
            <pc:docMk/>
            <pc:sldMk cId="1940296159" sldId="333"/>
            <ac:spMk id="9" creationId="{085431EA-5A59-49EB-884C-C8CC458E6EA1}"/>
          </ac:spMkLst>
        </pc:spChg>
        <pc:spChg chg="add del mod">
          <ac:chgData name="Jordan, Janice" userId="0107728d-85bb-43f9-a1b1-38142aa4c5b5" providerId="ADAL" clId="{0B106AA2-A4CC-4B34-8B78-427691FDFD0D}" dt="2022-03-15T16:38:28.064" v="1396" actId="478"/>
          <ac:spMkLst>
            <pc:docMk/>
            <pc:sldMk cId="1940296159" sldId="333"/>
            <ac:spMk id="10" creationId="{93760249-9306-41DE-900F-54181787258D}"/>
          </ac:spMkLst>
        </pc:spChg>
        <pc:spChg chg="add mod">
          <ac:chgData name="Jordan, Janice" userId="0107728d-85bb-43f9-a1b1-38142aa4c5b5" providerId="ADAL" clId="{0B106AA2-A4CC-4B34-8B78-427691FDFD0D}" dt="2022-03-15T16:39:14.474" v="1402" actId="1076"/>
          <ac:spMkLst>
            <pc:docMk/>
            <pc:sldMk cId="1940296159" sldId="333"/>
            <ac:spMk id="11" creationId="{D8C563FE-5589-44E9-BE32-FED80292C330}"/>
          </ac:spMkLst>
        </pc:spChg>
        <pc:spChg chg="add mod">
          <ac:chgData name="Jordan, Janice" userId="0107728d-85bb-43f9-a1b1-38142aa4c5b5" providerId="ADAL" clId="{0B106AA2-A4CC-4B34-8B78-427691FDFD0D}" dt="2022-03-15T12:45:59.120" v="1016" actId="207"/>
          <ac:spMkLst>
            <pc:docMk/>
            <pc:sldMk cId="1940296159" sldId="333"/>
            <ac:spMk id="12" creationId="{681B6212-5542-432A-A26A-D28F5861EFDA}"/>
          </ac:spMkLst>
        </pc:spChg>
        <pc:spChg chg="add mod">
          <ac:chgData name="Jordan, Janice" userId="0107728d-85bb-43f9-a1b1-38142aa4c5b5" providerId="ADAL" clId="{0B106AA2-A4CC-4B34-8B78-427691FDFD0D}" dt="2022-03-15T12:46:13.478" v="1018" actId="207"/>
          <ac:spMkLst>
            <pc:docMk/>
            <pc:sldMk cId="1940296159" sldId="333"/>
            <ac:spMk id="13" creationId="{236E020A-A1E3-4B29-8362-32997832D3AF}"/>
          </ac:spMkLst>
        </pc:spChg>
        <pc:spChg chg="add mod">
          <ac:chgData name="Jordan, Janice" userId="0107728d-85bb-43f9-a1b1-38142aa4c5b5" providerId="ADAL" clId="{0B106AA2-A4CC-4B34-8B78-427691FDFD0D}" dt="2022-03-15T12:46:42.085" v="1022" actId="1076"/>
          <ac:spMkLst>
            <pc:docMk/>
            <pc:sldMk cId="1940296159" sldId="333"/>
            <ac:spMk id="14" creationId="{CA9FF240-36FE-44D0-A71B-8F2814AC786E}"/>
          </ac:spMkLst>
        </pc:spChg>
        <pc:spChg chg="add mod">
          <ac:chgData name="Jordan, Janice" userId="0107728d-85bb-43f9-a1b1-38142aa4c5b5" providerId="ADAL" clId="{0B106AA2-A4CC-4B34-8B78-427691FDFD0D}" dt="2022-03-15T12:46:59.421" v="1025" actId="14100"/>
          <ac:spMkLst>
            <pc:docMk/>
            <pc:sldMk cId="1940296159" sldId="333"/>
            <ac:spMk id="15" creationId="{60C47382-BB66-4A85-8D8B-570AD99B0C0C}"/>
          </ac:spMkLst>
        </pc:spChg>
        <pc:spChg chg="add del mod">
          <ac:chgData name="Jordan, Janice" userId="0107728d-85bb-43f9-a1b1-38142aa4c5b5" providerId="ADAL" clId="{0B106AA2-A4CC-4B34-8B78-427691FDFD0D}" dt="2022-03-15T16:39:08.737" v="1401" actId="478"/>
          <ac:spMkLst>
            <pc:docMk/>
            <pc:sldMk cId="1940296159" sldId="333"/>
            <ac:spMk id="16" creationId="{2DD6FC06-34BE-4863-B2F6-2F5AA1EDE457}"/>
          </ac:spMkLst>
        </pc:spChg>
        <pc:spChg chg="add del mod">
          <ac:chgData name="Jordan, Janice" userId="0107728d-85bb-43f9-a1b1-38142aa4c5b5" providerId="ADAL" clId="{0B106AA2-A4CC-4B34-8B78-427691FDFD0D}" dt="2022-03-15T16:50:59.952" v="1411"/>
          <ac:spMkLst>
            <pc:docMk/>
            <pc:sldMk cId="1940296159" sldId="333"/>
            <ac:spMk id="17" creationId="{D157CC3D-1B30-49C6-962D-E1189F5AE457}"/>
          </ac:spMkLst>
        </pc:spChg>
        <pc:spChg chg="add mod">
          <ac:chgData name="Jordan, Janice" userId="0107728d-85bb-43f9-a1b1-38142aa4c5b5" providerId="ADAL" clId="{0B106AA2-A4CC-4B34-8B78-427691FDFD0D}" dt="2022-03-15T16:56:36.549" v="1460" actId="21"/>
          <ac:spMkLst>
            <pc:docMk/>
            <pc:sldMk cId="1940296159" sldId="333"/>
            <ac:spMk id="18" creationId="{D4241081-2FC5-4911-9AA0-E96C89081A10}"/>
          </ac:spMkLst>
        </pc:spChg>
        <pc:spChg chg="add del mod">
          <ac:chgData name="Jordan, Janice" userId="0107728d-85bb-43f9-a1b1-38142aa4c5b5" providerId="ADAL" clId="{0B106AA2-A4CC-4B34-8B78-427691FDFD0D}" dt="2022-03-15T16:50:59.952" v="1413"/>
          <ac:spMkLst>
            <pc:docMk/>
            <pc:sldMk cId="1940296159" sldId="333"/>
            <ac:spMk id="19" creationId="{8607D071-C297-455D-A22C-05FE4DB07FB8}"/>
          </ac:spMkLst>
        </pc:spChg>
        <pc:spChg chg="add mod">
          <ac:chgData name="Jordan, Janice" userId="0107728d-85bb-43f9-a1b1-38142aa4c5b5" providerId="ADAL" clId="{0B106AA2-A4CC-4B34-8B78-427691FDFD0D}" dt="2022-03-15T16:56:42.841" v="1466"/>
          <ac:spMkLst>
            <pc:docMk/>
            <pc:sldMk cId="1940296159" sldId="333"/>
            <ac:spMk id="22" creationId="{067FA0F9-5AD3-44DF-A4D7-2014B8869968}"/>
          </ac:spMkLst>
        </pc:spChg>
        <pc:spChg chg="mod">
          <ac:chgData name="Jordan, Janice" userId="0107728d-85bb-43f9-a1b1-38142aa4c5b5" providerId="ADAL" clId="{0B106AA2-A4CC-4B34-8B78-427691FDFD0D}" dt="2022-03-15T16:54:46.669" v="1437" actId="20577"/>
          <ac:spMkLst>
            <pc:docMk/>
            <pc:sldMk cId="1940296159" sldId="333"/>
            <ac:spMk id="41" creationId="{27F217BA-D009-4CE1-A460-F8CD5D3CA7A3}"/>
          </ac:spMkLst>
        </pc:spChg>
        <pc:picChg chg="add del mod">
          <ac:chgData name="Jordan, Janice" userId="0107728d-85bb-43f9-a1b1-38142aa4c5b5" providerId="ADAL" clId="{0B106AA2-A4CC-4B34-8B78-427691FDFD0D}" dt="2022-03-15T16:50:59.950" v="1409" actId="478"/>
          <ac:picMkLst>
            <pc:docMk/>
            <pc:sldMk cId="1940296159" sldId="333"/>
            <ac:picMk id="21" creationId="{DE938712-A64A-4BDA-8366-8323EBD01275}"/>
          </ac:picMkLst>
        </pc:picChg>
        <pc:picChg chg="add del mod">
          <ac:chgData name="Jordan, Janice" userId="0107728d-85bb-43f9-a1b1-38142aa4c5b5" providerId="ADAL" clId="{0B106AA2-A4CC-4B34-8B78-427691FDFD0D}" dt="2022-03-15T16:38:07.555" v="1393" actId="478"/>
          <ac:picMkLst>
            <pc:docMk/>
            <pc:sldMk cId="1940296159" sldId="333"/>
            <ac:picMk id="40" creationId="{8439E236-A757-4E5A-9453-FFB5D85B9AFA}"/>
          </ac:picMkLst>
        </pc:picChg>
      </pc:sldChg>
      <pc:sldChg chg="addSp delSp modSp new del mod setBg">
        <pc:chgData name="Jordan, Janice" userId="0107728d-85bb-43f9-a1b1-38142aa4c5b5" providerId="ADAL" clId="{0B106AA2-A4CC-4B34-8B78-427691FDFD0D}" dt="2022-03-15T19:31:28.384" v="2719" actId="47"/>
        <pc:sldMkLst>
          <pc:docMk/>
          <pc:sldMk cId="248027618" sldId="334"/>
        </pc:sldMkLst>
        <pc:spChg chg="add del mod">
          <ac:chgData name="Jordan, Janice" userId="0107728d-85bb-43f9-a1b1-38142aa4c5b5" providerId="ADAL" clId="{0B106AA2-A4CC-4B34-8B78-427691FDFD0D}" dt="2022-03-15T19:13:27.382" v="2716" actId="478"/>
          <ac:spMkLst>
            <pc:docMk/>
            <pc:sldMk cId="248027618" sldId="334"/>
            <ac:spMk id="5" creationId="{B16EC178-E579-4F7A-8CE3-AF00F0161FB3}"/>
          </ac:spMkLst>
        </pc:spChg>
        <pc:graphicFrameChg chg="add mod modGraphic">
          <ac:chgData name="Jordan, Janice" userId="0107728d-85bb-43f9-a1b1-38142aa4c5b5" providerId="ADAL" clId="{0B106AA2-A4CC-4B34-8B78-427691FDFD0D}" dt="2022-03-15T19:13:51.421" v="2718" actId="26606"/>
          <ac:graphicFrameMkLst>
            <pc:docMk/>
            <pc:sldMk cId="248027618" sldId="334"/>
            <ac:graphicFrameMk id="6" creationId="{9AECEDE2-112F-4EFF-9E94-79ECD5AED583}"/>
          </ac:graphicFrameMkLst>
        </pc:graphicFrameChg>
        <pc:picChg chg="add del mod">
          <ac:chgData name="Jordan, Janice" userId="0107728d-85bb-43f9-a1b1-38142aa4c5b5" providerId="ADAL" clId="{0B106AA2-A4CC-4B34-8B78-427691FDFD0D}" dt="2022-03-15T19:06:31.306" v="2544" actId="478"/>
          <ac:picMkLst>
            <pc:docMk/>
            <pc:sldMk cId="248027618" sldId="334"/>
            <ac:picMk id="3" creationId="{942D8D10-731A-42B2-A707-679DBEA14348}"/>
          </ac:picMkLst>
        </pc:picChg>
      </pc:sldChg>
      <pc:sldChg chg="modSp add mod">
        <pc:chgData name="Jordan, Janice" userId="0107728d-85bb-43f9-a1b1-38142aa4c5b5" providerId="ADAL" clId="{0B106AA2-A4CC-4B34-8B78-427691FDFD0D}" dt="2022-03-15T18:19:49.526" v="1835" actId="20577"/>
        <pc:sldMkLst>
          <pc:docMk/>
          <pc:sldMk cId="37455052" sldId="335"/>
        </pc:sldMkLst>
        <pc:spChg chg="mod">
          <ac:chgData name="Jordan, Janice" userId="0107728d-85bb-43f9-a1b1-38142aa4c5b5" providerId="ADAL" clId="{0B106AA2-A4CC-4B34-8B78-427691FDFD0D}" dt="2022-03-15T18:19:26.207" v="1762" actId="20577"/>
          <ac:spMkLst>
            <pc:docMk/>
            <pc:sldMk cId="37455052" sldId="335"/>
            <ac:spMk id="26625" creationId="{00000000-0000-0000-0000-000000000000}"/>
          </ac:spMkLst>
        </pc:spChg>
        <pc:graphicFrameChg chg="mod">
          <ac:chgData name="Jordan, Janice" userId="0107728d-85bb-43f9-a1b1-38142aa4c5b5" providerId="ADAL" clId="{0B106AA2-A4CC-4B34-8B78-427691FDFD0D}" dt="2022-03-15T18:19:49.526" v="1835" actId="20577"/>
          <ac:graphicFrameMkLst>
            <pc:docMk/>
            <pc:sldMk cId="37455052" sldId="335"/>
            <ac:graphicFrameMk id="51205" creationId="{1E502996-2E46-B5AB-645B-BA684ADF2D1A}"/>
          </ac:graphicFrameMkLst>
        </pc:graphicFrameChg>
      </pc:sldChg>
      <pc:sldChg chg="addSp modSp new del mod setBg setClrOvrMap">
        <pc:chgData name="Jordan, Janice" userId="0107728d-85bb-43f9-a1b1-38142aa4c5b5" providerId="ADAL" clId="{0B106AA2-A4CC-4B34-8B78-427691FDFD0D}" dt="2022-03-17T12:57:56.578" v="4302" actId="47"/>
        <pc:sldMkLst>
          <pc:docMk/>
          <pc:sldMk cId="1119273315" sldId="336"/>
        </pc:sldMkLst>
        <pc:spChg chg="mod">
          <ac:chgData name="Jordan, Janice" userId="0107728d-85bb-43f9-a1b1-38142aa4c5b5" providerId="ADAL" clId="{0B106AA2-A4CC-4B34-8B78-427691FDFD0D}" dt="2022-03-15T19:03:30.333" v="2526" actId="26606"/>
          <ac:spMkLst>
            <pc:docMk/>
            <pc:sldMk cId="1119273315" sldId="336"/>
            <ac:spMk id="2" creationId="{F032CA6F-63B5-4C94-92B3-B562C0EBC94D}"/>
          </ac:spMkLst>
        </pc:spChg>
        <pc:spChg chg="add mod">
          <ac:chgData name="Jordan, Janice" userId="0107728d-85bb-43f9-a1b1-38142aa4c5b5" providerId="ADAL" clId="{0B106AA2-A4CC-4B34-8B78-427691FDFD0D}" dt="2022-03-15T19:04:47.168" v="2543" actId="20577"/>
          <ac:spMkLst>
            <pc:docMk/>
            <pc:sldMk cId="1119273315" sldId="336"/>
            <ac:spMk id="3" creationId="{8C6D36E8-A4BB-4039-BB34-2E588DB92136}"/>
          </ac:spMkLst>
        </pc:spChg>
        <pc:spChg chg="add">
          <ac:chgData name="Jordan, Janice" userId="0107728d-85bb-43f9-a1b1-38142aa4c5b5" providerId="ADAL" clId="{0B106AA2-A4CC-4B34-8B78-427691FDFD0D}" dt="2022-03-15T19:03:30.333" v="2526" actId="26606"/>
          <ac:spMkLst>
            <pc:docMk/>
            <pc:sldMk cId="1119273315" sldId="336"/>
            <ac:spMk id="8" creationId="{AD21898E-86C0-4C8A-A76C-DF33E844C87A}"/>
          </ac:spMkLst>
        </pc:spChg>
        <pc:spChg chg="add">
          <ac:chgData name="Jordan, Janice" userId="0107728d-85bb-43f9-a1b1-38142aa4c5b5" providerId="ADAL" clId="{0B106AA2-A4CC-4B34-8B78-427691FDFD0D}" dt="2022-03-15T19:03:30.333" v="2526" actId="26606"/>
          <ac:spMkLst>
            <pc:docMk/>
            <pc:sldMk cId="1119273315" sldId="336"/>
            <ac:spMk id="10" creationId="{5C8F04BD-D093-45D0-B54C-50FDB308B4EE}"/>
          </ac:spMkLst>
        </pc:spChg>
      </pc:sldChg>
      <pc:sldChg chg="addSp delSp modSp new mod setBg">
        <pc:chgData name="Jordan, Janice" userId="0107728d-85bb-43f9-a1b1-38142aa4c5b5" providerId="ADAL" clId="{0B106AA2-A4CC-4B34-8B78-427691FDFD0D}" dt="2022-03-20T15:47:19.006" v="4814" actId="26606"/>
        <pc:sldMkLst>
          <pc:docMk/>
          <pc:sldMk cId="3261550315" sldId="337"/>
        </pc:sldMkLst>
        <pc:spChg chg="mod">
          <ac:chgData name="Jordan, Janice" userId="0107728d-85bb-43f9-a1b1-38142aa4c5b5" providerId="ADAL" clId="{0B106AA2-A4CC-4B34-8B78-427691FDFD0D}" dt="2022-03-20T15:47:19.006" v="4814" actId="26606"/>
          <ac:spMkLst>
            <pc:docMk/>
            <pc:sldMk cId="3261550315" sldId="337"/>
            <ac:spMk id="2" creationId="{F434A027-DE8B-46B1-AC1C-6FDC077AE9D9}"/>
          </ac:spMkLst>
        </pc:spChg>
        <pc:spChg chg="add del mod">
          <ac:chgData name="Jordan, Janice" userId="0107728d-85bb-43f9-a1b1-38142aa4c5b5" providerId="ADAL" clId="{0B106AA2-A4CC-4B34-8B78-427691FDFD0D}" dt="2022-03-20T15:47:19.006" v="4814" actId="26606"/>
          <ac:spMkLst>
            <pc:docMk/>
            <pc:sldMk cId="3261550315" sldId="337"/>
            <ac:spMk id="3" creationId="{3F99E83B-7B12-4CE5-BAEA-33E919F61473}"/>
          </ac:spMkLst>
        </pc:spChg>
        <pc:spChg chg="add del">
          <ac:chgData name="Jordan, Janice" userId="0107728d-85bb-43f9-a1b1-38142aa4c5b5" providerId="ADAL" clId="{0B106AA2-A4CC-4B34-8B78-427691FDFD0D}" dt="2022-03-15T19:12:57.103" v="2712" actId="26606"/>
          <ac:spMkLst>
            <pc:docMk/>
            <pc:sldMk cId="3261550315" sldId="337"/>
            <ac:spMk id="8" creationId="{B6CDA21F-E7AF-4C75-8395-33F58D5B0E45}"/>
          </ac:spMkLst>
        </pc:spChg>
        <pc:spChg chg="add del">
          <ac:chgData name="Jordan, Janice" userId="0107728d-85bb-43f9-a1b1-38142aa4c5b5" providerId="ADAL" clId="{0B106AA2-A4CC-4B34-8B78-427691FDFD0D}" dt="2022-03-20T15:47:19.006" v="4814" actId="26606"/>
          <ac:spMkLst>
            <pc:docMk/>
            <pc:sldMk cId="3261550315" sldId="337"/>
            <ac:spMk id="14" creationId="{E659831F-0D9A-4C63-9EBB-8435B85A440F}"/>
          </ac:spMkLst>
        </pc:spChg>
        <pc:spChg chg="add del">
          <ac:chgData name="Jordan, Janice" userId="0107728d-85bb-43f9-a1b1-38142aa4c5b5" providerId="ADAL" clId="{0B106AA2-A4CC-4B34-8B78-427691FDFD0D}" dt="2022-03-15T19:12:57.103" v="2712" actId="26606"/>
          <ac:spMkLst>
            <pc:docMk/>
            <pc:sldMk cId="3261550315" sldId="337"/>
            <ac:spMk id="15" creationId="{D5B0017B-2ECA-49AF-B397-DC140825DF8D}"/>
          </ac:spMkLst>
        </pc:spChg>
        <pc:spChg chg="add del">
          <ac:chgData name="Jordan, Janice" userId="0107728d-85bb-43f9-a1b1-38142aa4c5b5" providerId="ADAL" clId="{0B106AA2-A4CC-4B34-8B78-427691FDFD0D}" dt="2022-03-20T15:47:19.006" v="4814" actId="26606"/>
          <ac:spMkLst>
            <pc:docMk/>
            <pc:sldMk cId="3261550315" sldId="337"/>
            <ac:spMk id="19" creationId="{DBF61EA3-B236-439E-9C0B-340980D56BEE}"/>
          </ac:spMkLst>
        </pc:spChg>
        <pc:spChg chg="add del">
          <ac:chgData name="Jordan, Janice" userId="0107728d-85bb-43f9-a1b1-38142aa4c5b5" providerId="ADAL" clId="{0B106AA2-A4CC-4B34-8B78-427691FDFD0D}" dt="2022-03-20T15:47:09.203" v="4811" actId="26606"/>
          <ac:spMkLst>
            <pc:docMk/>
            <pc:sldMk cId="3261550315" sldId="337"/>
            <ac:spMk id="27" creationId="{C2554CA6-288E-4202-BC52-2E5A8F0C0AED}"/>
          </ac:spMkLst>
        </pc:spChg>
        <pc:spChg chg="add">
          <ac:chgData name="Jordan, Janice" userId="0107728d-85bb-43f9-a1b1-38142aa4c5b5" providerId="ADAL" clId="{0B106AA2-A4CC-4B34-8B78-427691FDFD0D}" dt="2022-03-20T15:47:19.006" v="4814" actId="26606"/>
          <ac:spMkLst>
            <pc:docMk/>
            <pc:sldMk cId="3261550315" sldId="337"/>
            <ac:spMk id="28" creationId="{2E442304-DDBD-4F7B-8017-36BCC863FB40}"/>
          </ac:spMkLst>
        </pc:spChg>
        <pc:spChg chg="add del">
          <ac:chgData name="Jordan, Janice" userId="0107728d-85bb-43f9-a1b1-38142aa4c5b5" providerId="ADAL" clId="{0B106AA2-A4CC-4B34-8B78-427691FDFD0D}" dt="2022-03-20T15:47:09.203" v="4811" actId="26606"/>
          <ac:spMkLst>
            <pc:docMk/>
            <pc:sldMk cId="3261550315" sldId="337"/>
            <ac:spMk id="29" creationId="{B10BB131-AC8E-4A8E-A5D1-36260F720C3B}"/>
          </ac:spMkLst>
        </pc:spChg>
        <pc:spChg chg="add">
          <ac:chgData name="Jordan, Janice" userId="0107728d-85bb-43f9-a1b1-38142aa4c5b5" providerId="ADAL" clId="{0B106AA2-A4CC-4B34-8B78-427691FDFD0D}" dt="2022-03-20T15:47:19.006" v="4814" actId="26606"/>
          <ac:spMkLst>
            <pc:docMk/>
            <pc:sldMk cId="3261550315" sldId="337"/>
            <ac:spMk id="30" creationId="{5E107275-3853-46FD-A241-DE4355A42675}"/>
          </ac:spMkLst>
        </pc:spChg>
        <pc:spChg chg="add del">
          <ac:chgData name="Jordan, Janice" userId="0107728d-85bb-43f9-a1b1-38142aa4c5b5" providerId="ADAL" clId="{0B106AA2-A4CC-4B34-8B78-427691FDFD0D}" dt="2022-03-20T15:47:09.203" v="4811" actId="26606"/>
          <ac:spMkLst>
            <pc:docMk/>
            <pc:sldMk cId="3261550315" sldId="337"/>
            <ac:spMk id="31" creationId="{5B7778FC-632E-4DCA-A7CB-0D7731CCF970}"/>
          </ac:spMkLst>
        </pc:spChg>
        <pc:spChg chg="add del">
          <ac:chgData name="Jordan, Janice" userId="0107728d-85bb-43f9-a1b1-38142aa4c5b5" providerId="ADAL" clId="{0B106AA2-A4CC-4B34-8B78-427691FDFD0D}" dt="2022-03-20T15:47:09.203" v="4811" actId="26606"/>
          <ac:spMkLst>
            <pc:docMk/>
            <pc:sldMk cId="3261550315" sldId="337"/>
            <ac:spMk id="33" creationId="{FA23A907-97FB-4A8F-880A-DD77401C4296}"/>
          </ac:spMkLst>
        </pc:spChg>
        <pc:spChg chg="add del">
          <ac:chgData name="Jordan, Janice" userId="0107728d-85bb-43f9-a1b1-38142aa4c5b5" providerId="ADAL" clId="{0B106AA2-A4CC-4B34-8B78-427691FDFD0D}" dt="2022-03-20T15:47:18.980" v="4813" actId="26606"/>
          <ac:spMkLst>
            <pc:docMk/>
            <pc:sldMk cId="3261550315" sldId="337"/>
            <ac:spMk id="35" creationId="{4F7EBAE4-9945-4473-9E34-B2C66EA0F03D}"/>
          </ac:spMkLst>
        </pc:spChg>
        <pc:spChg chg="add del">
          <ac:chgData name="Jordan, Janice" userId="0107728d-85bb-43f9-a1b1-38142aa4c5b5" providerId="ADAL" clId="{0B106AA2-A4CC-4B34-8B78-427691FDFD0D}" dt="2022-03-20T15:47:18.980" v="4813" actId="26606"/>
          <ac:spMkLst>
            <pc:docMk/>
            <pc:sldMk cId="3261550315" sldId="337"/>
            <ac:spMk id="36" creationId="{70BEB1E7-2F88-40BC-B73D-42E5B6F80BFC}"/>
          </ac:spMkLst>
        </pc:spChg>
        <pc:spChg chg="add del">
          <ac:chgData name="Jordan, Janice" userId="0107728d-85bb-43f9-a1b1-38142aa4c5b5" providerId="ADAL" clId="{0B106AA2-A4CC-4B34-8B78-427691FDFD0D}" dt="2022-03-20T15:47:18.980" v="4813" actId="26606"/>
          <ac:spMkLst>
            <pc:docMk/>
            <pc:sldMk cId="3261550315" sldId="337"/>
            <ac:spMk id="37" creationId="{A7B99495-F43F-4D80-A44F-2CB4764EB90B}"/>
          </ac:spMkLst>
        </pc:spChg>
        <pc:grpChg chg="add del">
          <ac:chgData name="Jordan, Janice" userId="0107728d-85bb-43f9-a1b1-38142aa4c5b5" providerId="ADAL" clId="{0B106AA2-A4CC-4B34-8B78-427691FDFD0D}" dt="2022-03-15T19:12:57.103" v="2712" actId="26606"/>
          <ac:grpSpMkLst>
            <pc:docMk/>
            <pc:sldMk cId="3261550315" sldId="337"/>
            <ac:grpSpMk id="10" creationId="{AE1C45F0-260A-458C-96ED-C1F6D2151219}"/>
          </ac:grpSpMkLst>
        </pc:grpChg>
        <pc:grpChg chg="add del">
          <ac:chgData name="Jordan, Janice" userId="0107728d-85bb-43f9-a1b1-38142aa4c5b5" providerId="ADAL" clId="{0B106AA2-A4CC-4B34-8B78-427691FDFD0D}" dt="2022-03-20T15:47:19.006" v="4814" actId="26606"/>
          <ac:grpSpMkLst>
            <pc:docMk/>
            <pc:sldMk cId="3261550315" sldId="337"/>
            <ac:grpSpMk id="20" creationId="{28FAF094-D087-493F-8DF9-A486C2D6BBAA}"/>
          </ac:grpSpMkLst>
        </pc:grpChg>
        <pc:graphicFrameChg chg="add del">
          <ac:chgData name="Jordan, Janice" userId="0107728d-85bb-43f9-a1b1-38142aa4c5b5" providerId="ADAL" clId="{0B106AA2-A4CC-4B34-8B78-427691FDFD0D}" dt="2022-03-20T15:47:18.980" v="4813" actId="26606"/>
          <ac:graphicFrameMkLst>
            <pc:docMk/>
            <pc:sldMk cId="3261550315" sldId="337"/>
            <ac:graphicFrameMk id="24" creationId="{3841D4C4-3D4B-E4CC-5366-53F35A2E24CF}"/>
          </ac:graphicFrameMkLst>
        </pc:graphicFrameChg>
        <pc:graphicFrameChg chg="add">
          <ac:chgData name="Jordan, Janice" userId="0107728d-85bb-43f9-a1b1-38142aa4c5b5" providerId="ADAL" clId="{0B106AA2-A4CC-4B34-8B78-427691FDFD0D}" dt="2022-03-20T15:47:19.006" v="4814" actId="26606"/>
          <ac:graphicFrameMkLst>
            <pc:docMk/>
            <pc:sldMk cId="3261550315" sldId="337"/>
            <ac:graphicFrameMk id="39" creationId="{DCA99227-6D75-CDEC-2184-D3DCA0637308}"/>
          </ac:graphicFrameMkLst>
        </pc:graphicFrameChg>
        <pc:picChg chg="add del">
          <ac:chgData name="Jordan, Janice" userId="0107728d-85bb-43f9-a1b1-38142aa4c5b5" providerId="ADAL" clId="{0B106AA2-A4CC-4B34-8B78-427691FDFD0D}" dt="2022-03-20T15:47:18.980" v="4813" actId="26606"/>
          <ac:picMkLst>
            <pc:docMk/>
            <pc:sldMk cId="3261550315" sldId="337"/>
            <ac:picMk id="25" creationId="{4A5CA80B-A2A7-C6EA-9A9D-54A8CA490745}"/>
          </ac:picMkLst>
        </pc:picChg>
        <pc:cxnChg chg="add del">
          <ac:chgData name="Jordan, Janice" userId="0107728d-85bb-43f9-a1b1-38142aa4c5b5" providerId="ADAL" clId="{0B106AA2-A4CC-4B34-8B78-427691FDFD0D}" dt="2022-03-15T19:12:57.103" v="2712" actId="26606"/>
          <ac:cxnSpMkLst>
            <pc:docMk/>
            <pc:sldMk cId="3261550315" sldId="337"/>
            <ac:cxnSpMk id="17" creationId="{6CF1BAF6-AD41-4082-B212-8A1F9A2E8779}"/>
          </ac:cxnSpMkLst>
        </pc:cxnChg>
      </pc:sldChg>
      <pc:sldChg chg="addSp delSp modSp new mod setBg">
        <pc:chgData name="Jordan, Janice" userId="0107728d-85bb-43f9-a1b1-38142aa4c5b5" providerId="ADAL" clId="{0B106AA2-A4CC-4B34-8B78-427691FDFD0D}" dt="2022-03-20T15:45:03.957" v="4747" actId="20577"/>
        <pc:sldMkLst>
          <pc:docMk/>
          <pc:sldMk cId="573294257" sldId="338"/>
        </pc:sldMkLst>
        <pc:spChg chg="mod">
          <ac:chgData name="Jordan, Janice" userId="0107728d-85bb-43f9-a1b1-38142aa4c5b5" providerId="ADAL" clId="{0B106AA2-A4CC-4B34-8B78-427691FDFD0D}" dt="2022-03-16T15:42:44.117" v="4003" actId="26606"/>
          <ac:spMkLst>
            <pc:docMk/>
            <pc:sldMk cId="573294257" sldId="338"/>
            <ac:spMk id="2" creationId="{58B39C15-F3F9-4380-BA6B-74B27E1D96F8}"/>
          </ac:spMkLst>
        </pc:spChg>
        <pc:spChg chg="mod ord">
          <ac:chgData name="Jordan, Janice" userId="0107728d-85bb-43f9-a1b1-38142aa4c5b5" providerId="ADAL" clId="{0B106AA2-A4CC-4B34-8B78-427691FDFD0D}" dt="2022-03-20T15:45:03.957" v="4747" actId="20577"/>
          <ac:spMkLst>
            <pc:docMk/>
            <pc:sldMk cId="573294257" sldId="338"/>
            <ac:spMk id="3" creationId="{92E2878D-5F16-47AA-986E-04544D850F36}"/>
          </ac:spMkLst>
        </pc:spChg>
        <pc:spChg chg="add del">
          <ac:chgData name="Jordan, Janice" userId="0107728d-85bb-43f9-a1b1-38142aa4c5b5" providerId="ADAL" clId="{0B106AA2-A4CC-4B34-8B78-427691FDFD0D}" dt="2022-03-16T15:42:44.117" v="4003" actId="26606"/>
          <ac:spMkLst>
            <pc:docMk/>
            <pc:sldMk cId="573294257" sldId="338"/>
            <ac:spMk id="12" creationId="{9573BE85-6043-4C3A-A7DD-483A0A5FB740}"/>
          </ac:spMkLst>
        </pc:spChg>
        <pc:spChg chg="add del">
          <ac:chgData name="Jordan, Janice" userId="0107728d-85bb-43f9-a1b1-38142aa4c5b5" providerId="ADAL" clId="{0B106AA2-A4CC-4B34-8B78-427691FDFD0D}" dt="2022-03-16T15:42:44.117" v="4003" actId="26606"/>
          <ac:spMkLst>
            <pc:docMk/>
            <pc:sldMk cId="573294257" sldId="338"/>
            <ac:spMk id="13" creationId="{8E20FA99-AAAC-4AF3-9FAE-707420324F1C}"/>
          </ac:spMkLst>
        </pc:spChg>
        <pc:spChg chg="add">
          <ac:chgData name="Jordan, Janice" userId="0107728d-85bb-43f9-a1b1-38142aa4c5b5" providerId="ADAL" clId="{0B106AA2-A4CC-4B34-8B78-427691FDFD0D}" dt="2022-03-16T15:42:44.117" v="4003" actId="26606"/>
          <ac:spMkLst>
            <pc:docMk/>
            <pc:sldMk cId="573294257" sldId="338"/>
            <ac:spMk id="18" creationId="{A9E881A4-A468-403A-9941-F8FFD5C68144}"/>
          </ac:spMkLst>
        </pc:spChg>
        <pc:spChg chg="add">
          <ac:chgData name="Jordan, Janice" userId="0107728d-85bb-43f9-a1b1-38142aa4c5b5" providerId="ADAL" clId="{0B106AA2-A4CC-4B34-8B78-427691FDFD0D}" dt="2022-03-16T15:42:44.117" v="4003" actId="26606"/>
          <ac:spMkLst>
            <pc:docMk/>
            <pc:sldMk cId="573294257" sldId="338"/>
            <ac:spMk id="20" creationId="{6F168544-607B-491A-8601-3087D0FCE1DD}"/>
          </ac:spMkLst>
        </pc:spChg>
        <pc:picChg chg="add del mod">
          <ac:chgData name="Jordan, Janice" userId="0107728d-85bb-43f9-a1b1-38142aa4c5b5" providerId="ADAL" clId="{0B106AA2-A4CC-4B34-8B78-427691FDFD0D}" dt="2022-03-16T15:42:20.596" v="4001" actId="478"/>
          <ac:picMkLst>
            <pc:docMk/>
            <pc:sldMk cId="573294257" sldId="338"/>
            <ac:picMk id="5" creationId="{A4F87837-CAC4-4661-9E78-10F57B52B5E4}"/>
          </ac:picMkLst>
        </pc:picChg>
        <pc:picChg chg="add mod ord">
          <ac:chgData name="Jordan, Janice" userId="0107728d-85bb-43f9-a1b1-38142aa4c5b5" providerId="ADAL" clId="{0B106AA2-A4CC-4B34-8B78-427691FDFD0D}" dt="2022-03-16T15:42:44.117" v="4003" actId="26606"/>
          <ac:picMkLst>
            <pc:docMk/>
            <pc:sldMk cId="573294257" sldId="338"/>
            <ac:picMk id="7" creationId="{DAB5AC73-542E-469D-A42E-DE15E69B2CA5}"/>
          </ac:picMkLst>
        </pc:picChg>
        <pc:cxnChg chg="add del">
          <ac:chgData name="Jordan, Janice" userId="0107728d-85bb-43f9-a1b1-38142aa4c5b5" providerId="ADAL" clId="{0B106AA2-A4CC-4B34-8B78-427691FDFD0D}" dt="2022-03-16T15:38:00.986" v="3908" actId="26606"/>
          <ac:cxnSpMkLst>
            <pc:docMk/>
            <pc:sldMk cId="573294257" sldId="338"/>
            <ac:cxnSpMk id="10" creationId="{39B7FDC9-F0CE-43A7-9F2A-83DD09DC3453}"/>
          </ac:cxnSpMkLst>
        </pc:cxnChg>
      </pc:sldChg>
      <pc:sldChg chg="addSp delSp modSp new mod setBg">
        <pc:chgData name="Jordan, Janice" userId="0107728d-85bb-43f9-a1b1-38142aa4c5b5" providerId="ADAL" clId="{0B106AA2-A4CC-4B34-8B78-427691FDFD0D}" dt="2022-03-17T17:04:35.071" v="4353" actId="1076"/>
        <pc:sldMkLst>
          <pc:docMk/>
          <pc:sldMk cId="3338592263" sldId="339"/>
        </pc:sldMkLst>
        <pc:spChg chg="add del">
          <ac:chgData name="Jordan, Janice" userId="0107728d-85bb-43f9-a1b1-38142aa4c5b5" providerId="ADAL" clId="{0B106AA2-A4CC-4B34-8B78-427691FDFD0D}" dt="2022-03-17T16:36:56.572" v="4321" actId="26606"/>
          <ac:spMkLst>
            <pc:docMk/>
            <pc:sldMk cId="3338592263" sldId="339"/>
            <ac:spMk id="7" creationId="{F3060C83-F051-4F0E-ABAD-AA0DFC48B218}"/>
          </ac:spMkLst>
        </pc:spChg>
        <pc:spChg chg="add del">
          <ac:chgData name="Jordan, Janice" userId="0107728d-85bb-43f9-a1b1-38142aa4c5b5" providerId="ADAL" clId="{0B106AA2-A4CC-4B34-8B78-427691FDFD0D}" dt="2022-03-17T16:36:56.572" v="4321" actId="26606"/>
          <ac:spMkLst>
            <pc:docMk/>
            <pc:sldMk cId="3338592263" sldId="339"/>
            <ac:spMk id="8" creationId="{83C98ABE-055B-441F-B07E-44F97F083C39}"/>
          </ac:spMkLst>
        </pc:spChg>
        <pc:spChg chg="add del">
          <ac:chgData name="Jordan, Janice" userId="0107728d-85bb-43f9-a1b1-38142aa4c5b5" providerId="ADAL" clId="{0B106AA2-A4CC-4B34-8B78-427691FDFD0D}" dt="2022-03-17T16:36:45.382" v="4317" actId="26606"/>
          <ac:spMkLst>
            <pc:docMk/>
            <pc:sldMk cId="3338592263" sldId="339"/>
            <ac:spMk id="10" creationId="{32BC26D8-82FB-445E-AA49-62A77D7C1EE0}"/>
          </ac:spMkLst>
        </pc:spChg>
        <pc:spChg chg="add del">
          <ac:chgData name="Jordan, Janice" userId="0107728d-85bb-43f9-a1b1-38142aa4c5b5" providerId="ADAL" clId="{0B106AA2-A4CC-4B34-8B78-427691FDFD0D}" dt="2022-03-17T16:36:45.382" v="4317" actId="26606"/>
          <ac:spMkLst>
            <pc:docMk/>
            <pc:sldMk cId="3338592263" sldId="339"/>
            <ac:spMk id="12" creationId="{CB44330D-EA18-4254-AA95-EB49948539B8}"/>
          </ac:spMkLst>
        </pc:spChg>
        <pc:spChg chg="add del">
          <ac:chgData name="Jordan, Janice" userId="0107728d-85bb-43f9-a1b1-38142aa4c5b5" providerId="ADAL" clId="{0B106AA2-A4CC-4B34-8B78-427691FDFD0D}" dt="2022-03-17T16:36:56.572" v="4321" actId="26606"/>
          <ac:spMkLst>
            <pc:docMk/>
            <pc:sldMk cId="3338592263" sldId="339"/>
            <ac:spMk id="14" creationId="{29FDB030-9B49-4CED-8CCD-4D99382388AC}"/>
          </ac:spMkLst>
        </pc:spChg>
        <pc:spChg chg="add del">
          <ac:chgData name="Jordan, Janice" userId="0107728d-85bb-43f9-a1b1-38142aa4c5b5" providerId="ADAL" clId="{0B106AA2-A4CC-4B34-8B78-427691FDFD0D}" dt="2022-03-17T16:36:56.572" v="4321" actId="26606"/>
          <ac:spMkLst>
            <pc:docMk/>
            <pc:sldMk cId="3338592263" sldId="339"/>
            <ac:spMk id="16" creationId="{3783CA14-24A1-485C-8B30-D6A5D87987AD}"/>
          </ac:spMkLst>
        </pc:spChg>
        <pc:spChg chg="add del">
          <ac:chgData name="Jordan, Janice" userId="0107728d-85bb-43f9-a1b1-38142aa4c5b5" providerId="ADAL" clId="{0B106AA2-A4CC-4B34-8B78-427691FDFD0D}" dt="2022-03-17T16:36:56.572" v="4321" actId="26606"/>
          <ac:spMkLst>
            <pc:docMk/>
            <pc:sldMk cId="3338592263" sldId="339"/>
            <ac:spMk id="18" creationId="{9A97C86A-04D6-40F7-AE84-31AB43E6A846}"/>
          </ac:spMkLst>
        </pc:spChg>
        <pc:spChg chg="add del">
          <ac:chgData name="Jordan, Janice" userId="0107728d-85bb-43f9-a1b1-38142aa4c5b5" providerId="ADAL" clId="{0B106AA2-A4CC-4B34-8B78-427691FDFD0D}" dt="2022-03-17T16:36:56.572" v="4321" actId="26606"/>
          <ac:spMkLst>
            <pc:docMk/>
            <pc:sldMk cId="3338592263" sldId="339"/>
            <ac:spMk id="20" creationId="{FF9F2414-84E8-453E-B1F3-389FDE8192D9}"/>
          </ac:spMkLst>
        </pc:spChg>
        <pc:spChg chg="add del">
          <ac:chgData name="Jordan, Janice" userId="0107728d-85bb-43f9-a1b1-38142aa4c5b5" providerId="ADAL" clId="{0B106AA2-A4CC-4B34-8B78-427691FDFD0D}" dt="2022-03-17T16:36:56.572" v="4321" actId="26606"/>
          <ac:spMkLst>
            <pc:docMk/>
            <pc:sldMk cId="3338592263" sldId="339"/>
            <ac:spMk id="22" creationId="{3ECA69A1-7536-43AC-85EF-C7106179F5ED}"/>
          </ac:spMkLst>
        </pc:spChg>
        <pc:spChg chg="add del">
          <ac:chgData name="Jordan, Janice" userId="0107728d-85bb-43f9-a1b1-38142aa4c5b5" providerId="ADAL" clId="{0B106AA2-A4CC-4B34-8B78-427691FDFD0D}" dt="2022-03-17T16:37:04.098" v="4323" actId="26606"/>
          <ac:spMkLst>
            <pc:docMk/>
            <pc:sldMk cId="3338592263" sldId="339"/>
            <ac:spMk id="24" creationId="{01D0AF59-99C3-4251-AB9A-C966C6AD4400}"/>
          </ac:spMkLst>
        </pc:spChg>
        <pc:spChg chg="add del">
          <ac:chgData name="Jordan, Janice" userId="0107728d-85bb-43f9-a1b1-38142aa4c5b5" providerId="ADAL" clId="{0B106AA2-A4CC-4B34-8B78-427691FDFD0D}" dt="2022-03-17T16:37:04.098" v="4323" actId="26606"/>
          <ac:spMkLst>
            <pc:docMk/>
            <pc:sldMk cId="3338592263" sldId="339"/>
            <ac:spMk id="25" creationId="{1855405F-37A2-4869-9154-F8BE3BECE6C3}"/>
          </ac:spMkLst>
        </pc:spChg>
        <pc:picChg chg="add del mod">
          <ac:chgData name="Jordan, Janice" userId="0107728d-85bb-43f9-a1b1-38142aa4c5b5" providerId="ADAL" clId="{0B106AA2-A4CC-4B34-8B78-427691FDFD0D}" dt="2022-03-17T16:36:29.900" v="4312" actId="478"/>
          <ac:picMkLst>
            <pc:docMk/>
            <pc:sldMk cId="3338592263" sldId="339"/>
            <ac:picMk id="3" creationId="{B5894DCF-5838-42C5-BAB8-C6A3B2CF0C97}"/>
          </ac:picMkLst>
        </pc:picChg>
        <pc:picChg chg="add mod">
          <ac:chgData name="Jordan, Janice" userId="0107728d-85bb-43f9-a1b1-38142aa4c5b5" providerId="ADAL" clId="{0B106AA2-A4CC-4B34-8B78-427691FDFD0D}" dt="2022-03-17T17:04:35.071" v="4353" actId="1076"/>
          <ac:picMkLst>
            <pc:docMk/>
            <pc:sldMk cId="3338592263" sldId="339"/>
            <ac:picMk id="5" creationId="{FF2E48D4-2D68-4051-8400-DD58743F151F}"/>
          </ac:picMkLst>
        </pc:picChg>
      </pc:sldChg>
      <pc:sldChg chg="addSp delSp modSp new mod ord setBg">
        <pc:chgData name="Jordan, Janice" userId="0107728d-85bb-43f9-a1b1-38142aa4c5b5" providerId="ADAL" clId="{0B106AA2-A4CC-4B34-8B78-427691FDFD0D}" dt="2022-03-20T15:44:17.410" v="4724"/>
        <pc:sldMkLst>
          <pc:docMk/>
          <pc:sldMk cId="1001043785" sldId="340"/>
        </pc:sldMkLst>
        <pc:spChg chg="mod">
          <ac:chgData name="Jordan, Janice" userId="0107728d-85bb-43f9-a1b1-38142aa4c5b5" providerId="ADAL" clId="{0B106AA2-A4CC-4B34-8B78-427691FDFD0D}" dt="2022-03-20T15:42:57.696" v="4661" actId="26606"/>
          <ac:spMkLst>
            <pc:docMk/>
            <pc:sldMk cId="1001043785" sldId="340"/>
            <ac:spMk id="2" creationId="{D39BB087-B3F6-4BF9-ADDD-422BE194B43B}"/>
          </ac:spMkLst>
        </pc:spChg>
        <pc:spChg chg="add del mod">
          <ac:chgData name="Jordan, Janice" userId="0107728d-85bb-43f9-a1b1-38142aa4c5b5" providerId="ADAL" clId="{0B106AA2-A4CC-4B34-8B78-427691FDFD0D}" dt="2022-03-20T15:42:57.696" v="4661" actId="26606"/>
          <ac:spMkLst>
            <pc:docMk/>
            <pc:sldMk cId="1001043785" sldId="340"/>
            <ac:spMk id="3" creationId="{B6947FD3-A4FB-43C5-916E-48A5EF0675DD}"/>
          </ac:spMkLst>
        </pc:spChg>
        <pc:spChg chg="add">
          <ac:chgData name="Jordan, Janice" userId="0107728d-85bb-43f9-a1b1-38142aa4c5b5" providerId="ADAL" clId="{0B106AA2-A4CC-4B34-8B78-427691FDFD0D}" dt="2022-03-20T15:42:57.696" v="4661" actId="26606"/>
          <ac:spMkLst>
            <pc:docMk/>
            <pc:sldMk cId="1001043785" sldId="340"/>
            <ac:spMk id="7" creationId="{B6947FD3-A4FB-43C5-916E-48A5EF0675DD}"/>
          </ac:spMkLst>
        </pc:spChg>
        <pc:spChg chg="add">
          <ac:chgData name="Jordan, Janice" userId="0107728d-85bb-43f9-a1b1-38142aa4c5b5" providerId="ADAL" clId="{0B106AA2-A4CC-4B34-8B78-427691FDFD0D}" dt="2022-03-20T15:42:57.696" v="4661" actId="26606"/>
          <ac:spMkLst>
            <pc:docMk/>
            <pc:sldMk cId="1001043785" sldId="340"/>
            <ac:spMk id="8" creationId="{907EF6B7-1338-4443-8C46-6A318D952DFD}"/>
          </ac:spMkLst>
        </pc:spChg>
        <pc:spChg chg="add">
          <ac:chgData name="Jordan, Janice" userId="0107728d-85bb-43f9-a1b1-38142aa4c5b5" providerId="ADAL" clId="{0B106AA2-A4CC-4B34-8B78-427691FDFD0D}" dt="2022-03-20T15:42:57.696" v="4661" actId="26606"/>
          <ac:spMkLst>
            <pc:docMk/>
            <pc:sldMk cId="1001043785" sldId="340"/>
            <ac:spMk id="10" creationId="{DAAE4CDD-124C-4DCF-9584-B6033B545DD5}"/>
          </ac:spMkLst>
        </pc:spChg>
        <pc:spChg chg="add">
          <ac:chgData name="Jordan, Janice" userId="0107728d-85bb-43f9-a1b1-38142aa4c5b5" providerId="ADAL" clId="{0B106AA2-A4CC-4B34-8B78-427691FDFD0D}" dt="2022-03-20T15:42:57.696" v="4661" actId="26606"/>
          <ac:spMkLst>
            <pc:docMk/>
            <pc:sldMk cId="1001043785" sldId="340"/>
            <ac:spMk id="12" creationId="{081E4A58-353D-44AE-B2FC-2A74E2E400F7}"/>
          </ac:spMkLst>
        </pc:spChg>
        <pc:graphicFrameChg chg="add del">
          <ac:chgData name="Jordan, Janice" userId="0107728d-85bb-43f9-a1b1-38142aa4c5b5" providerId="ADAL" clId="{0B106AA2-A4CC-4B34-8B78-427691FDFD0D}" dt="2022-03-20T15:42:57.686" v="4660" actId="26606"/>
          <ac:graphicFrameMkLst>
            <pc:docMk/>
            <pc:sldMk cId="1001043785" sldId="340"/>
            <ac:graphicFrameMk id="5" creationId="{11903AE3-4881-BA66-D612-13BBF45E2D06}"/>
          </ac:graphicFrameMkLst>
        </pc:graphicFrame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2DEA1D-2F83-4BC8-B9D4-1542F5633FB0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11EECF8-4FFA-416C-A180-DD30686E5539}">
      <dgm:prSet/>
      <dgm:spPr/>
      <dgm:t>
        <a:bodyPr/>
        <a:lstStyle/>
        <a:p>
          <a:r>
            <a:rPr lang="en-US" dirty="0">
              <a:solidFill>
                <a:schemeClr val="accent2">
                  <a:lumMod val="75000"/>
                </a:schemeClr>
              </a:solidFill>
            </a:rPr>
            <a:t>FI Language Arts (FILA) 110</a:t>
          </a:r>
        </a:p>
      </dgm:t>
    </dgm:pt>
    <dgm:pt modelId="{0816C64D-43CC-43AB-B292-1020BBDA9DA4}" type="parTrans" cxnId="{B6A95275-0C32-4990-885E-8B0DF5F35316}">
      <dgm:prSet/>
      <dgm:spPr/>
      <dgm:t>
        <a:bodyPr/>
        <a:lstStyle/>
        <a:p>
          <a:endParaRPr lang="en-US"/>
        </a:p>
      </dgm:t>
    </dgm:pt>
    <dgm:pt modelId="{CB800574-7598-4139-A6E1-2D79C95DC8E8}" type="sibTrans" cxnId="{B6A95275-0C32-4990-885E-8B0DF5F35316}">
      <dgm:prSet/>
      <dgm:spPr/>
      <dgm:t>
        <a:bodyPr/>
        <a:lstStyle/>
        <a:p>
          <a:endParaRPr lang="en-US"/>
        </a:p>
      </dgm:t>
    </dgm:pt>
    <dgm:pt modelId="{30B0BD94-F223-4E84-AF21-403BB528BB25}">
      <dgm:prSet/>
      <dgm:spPr/>
      <dgm:t>
        <a:bodyPr/>
        <a:lstStyle/>
        <a:p>
          <a:r>
            <a:rPr lang="en-US" dirty="0">
              <a:solidFill>
                <a:schemeClr val="accent2">
                  <a:lumMod val="75000"/>
                </a:schemeClr>
              </a:solidFill>
            </a:rPr>
            <a:t>FI Language Arts (FILA) 120</a:t>
          </a:r>
        </a:p>
      </dgm:t>
    </dgm:pt>
    <dgm:pt modelId="{9A08DFC7-D703-4697-999D-E056E0706990}" type="parTrans" cxnId="{9DDF5FF1-C345-4131-B379-4C531EC921F4}">
      <dgm:prSet/>
      <dgm:spPr/>
      <dgm:t>
        <a:bodyPr/>
        <a:lstStyle/>
        <a:p>
          <a:endParaRPr lang="en-US"/>
        </a:p>
      </dgm:t>
    </dgm:pt>
    <dgm:pt modelId="{DD059965-7813-486A-AE8A-84EE383D0781}" type="sibTrans" cxnId="{9DDF5FF1-C345-4131-B379-4C531EC921F4}">
      <dgm:prSet/>
      <dgm:spPr/>
      <dgm:t>
        <a:bodyPr/>
        <a:lstStyle/>
        <a:p>
          <a:endParaRPr lang="en-US"/>
        </a:p>
      </dgm:t>
    </dgm:pt>
    <dgm:pt modelId="{2ED5AC9A-EE09-4384-8A68-02361F36E374}">
      <dgm:prSet/>
      <dgm:spPr/>
      <dgm:t>
        <a:bodyPr/>
        <a:lstStyle/>
        <a:p>
          <a:r>
            <a:rPr lang="en-US" dirty="0"/>
            <a:t>&amp; </a:t>
          </a:r>
          <a:r>
            <a:rPr lang="en-US" u="sng" dirty="0"/>
            <a:t>THREE</a:t>
          </a:r>
          <a:r>
            <a:rPr lang="en-US" dirty="0"/>
            <a:t> of the following: </a:t>
          </a:r>
        </a:p>
      </dgm:t>
    </dgm:pt>
    <dgm:pt modelId="{6F84A54D-0C6C-47CD-BB34-EDD7B3BC8898}" type="parTrans" cxnId="{DD1D5159-1FF7-4273-A9BC-00C7F4453636}">
      <dgm:prSet/>
      <dgm:spPr/>
      <dgm:t>
        <a:bodyPr/>
        <a:lstStyle/>
        <a:p>
          <a:endParaRPr lang="en-US"/>
        </a:p>
      </dgm:t>
    </dgm:pt>
    <dgm:pt modelId="{518995EB-C25F-49CA-84D6-FAFE49910328}" type="sibTrans" cxnId="{DD1D5159-1FF7-4273-A9BC-00C7F4453636}">
      <dgm:prSet/>
      <dgm:spPr/>
      <dgm:t>
        <a:bodyPr/>
        <a:lstStyle/>
        <a:p>
          <a:endParaRPr lang="en-US"/>
        </a:p>
      </dgm:t>
    </dgm:pt>
    <dgm:pt modelId="{13886E0A-846E-4A0E-A0EA-BDEA7E14E18E}">
      <dgm:prSet/>
      <dgm:spPr/>
      <dgm:t>
        <a:bodyPr/>
        <a:lstStyle/>
        <a:p>
          <a:r>
            <a:rPr lang="en-US" dirty="0">
              <a:solidFill>
                <a:schemeClr val="accent2">
                  <a:lumMod val="75000"/>
                </a:schemeClr>
              </a:solidFill>
            </a:rPr>
            <a:t>FI Modern History 112/1</a:t>
          </a:r>
        </a:p>
      </dgm:t>
    </dgm:pt>
    <dgm:pt modelId="{5977939E-E53D-4147-9D31-1D7E10DAF496}" type="parTrans" cxnId="{A3C9DA2A-9BA9-48BC-B01F-DD347C31CB23}">
      <dgm:prSet/>
      <dgm:spPr/>
      <dgm:t>
        <a:bodyPr/>
        <a:lstStyle/>
        <a:p>
          <a:endParaRPr lang="en-US"/>
        </a:p>
      </dgm:t>
    </dgm:pt>
    <dgm:pt modelId="{CC391893-9EDB-4163-B8EB-DAB908CD58C9}" type="sibTrans" cxnId="{A3C9DA2A-9BA9-48BC-B01F-DD347C31CB23}">
      <dgm:prSet/>
      <dgm:spPr/>
      <dgm:t>
        <a:bodyPr/>
        <a:lstStyle/>
        <a:p>
          <a:endParaRPr lang="en-US"/>
        </a:p>
      </dgm:t>
    </dgm:pt>
    <dgm:pt modelId="{8CA0D3C5-DD36-4221-B9BB-85FBE96A9EF3}">
      <dgm:prSet/>
      <dgm:spPr/>
      <dgm:t>
        <a:bodyPr/>
        <a:lstStyle/>
        <a:p>
          <a:r>
            <a:rPr lang="en-US" dirty="0">
              <a:solidFill>
                <a:schemeClr val="accent2">
                  <a:lumMod val="75000"/>
                </a:schemeClr>
              </a:solidFill>
            </a:rPr>
            <a:t>FI Foundations of Math 110</a:t>
          </a:r>
        </a:p>
      </dgm:t>
    </dgm:pt>
    <dgm:pt modelId="{CA87AB1A-B5F3-42ED-912E-EA11BEE1847F}" type="parTrans" cxnId="{211ECB3A-17F9-4B81-ACBB-BFED49BBCE6C}">
      <dgm:prSet/>
      <dgm:spPr/>
      <dgm:t>
        <a:bodyPr/>
        <a:lstStyle/>
        <a:p>
          <a:endParaRPr lang="en-US"/>
        </a:p>
      </dgm:t>
    </dgm:pt>
    <dgm:pt modelId="{BE461E94-5F47-43A3-8C14-FFFF812B0F67}" type="sibTrans" cxnId="{211ECB3A-17F9-4B81-ACBB-BFED49BBCE6C}">
      <dgm:prSet/>
      <dgm:spPr/>
      <dgm:t>
        <a:bodyPr/>
        <a:lstStyle/>
        <a:p>
          <a:endParaRPr lang="en-US"/>
        </a:p>
      </dgm:t>
    </dgm:pt>
    <dgm:pt modelId="{E0AEBE9C-56B3-4CD9-B723-7DF9DA49A26D}">
      <dgm:prSet/>
      <dgm:spPr/>
      <dgm:t>
        <a:bodyPr/>
        <a:lstStyle/>
        <a:p>
          <a:r>
            <a:rPr lang="en-US">
              <a:solidFill>
                <a:schemeClr val="accent2">
                  <a:lumMod val="75000"/>
                </a:schemeClr>
              </a:solidFill>
            </a:rPr>
            <a:t>AP French Language and Culture *  </a:t>
          </a:r>
          <a:endParaRPr lang="en-US" dirty="0">
            <a:solidFill>
              <a:schemeClr val="accent2">
                <a:lumMod val="75000"/>
              </a:schemeClr>
            </a:solidFill>
          </a:endParaRPr>
        </a:p>
      </dgm:t>
    </dgm:pt>
    <dgm:pt modelId="{F820EF08-4324-45C7-A59D-53C9BB753CD4}" type="parTrans" cxnId="{285A0AB6-6961-4FBD-8628-1C104060EC0E}">
      <dgm:prSet/>
      <dgm:spPr/>
      <dgm:t>
        <a:bodyPr/>
        <a:lstStyle/>
        <a:p>
          <a:endParaRPr lang="en-US"/>
        </a:p>
      </dgm:t>
    </dgm:pt>
    <dgm:pt modelId="{D96B5978-169D-49EB-A6E7-71BDB3BDB6EA}" type="sibTrans" cxnId="{285A0AB6-6961-4FBD-8628-1C104060EC0E}">
      <dgm:prSet/>
      <dgm:spPr/>
      <dgm:t>
        <a:bodyPr/>
        <a:lstStyle/>
        <a:p>
          <a:endParaRPr lang="en-US"/>
        </a:p>
      </dgm:t>
    </dgm:pt>
    <dgm:pt modelId="{93333CA8-2B3A-4F85-A623-8ABDFD6F0320}">
      <dgm:prSet/>
      <dgm:spPr/>
      <dgm:t>
        <a:bodyPr/>
        <a:lstStyle/>
        <a:p>
          <a:r>
            <a:rPr lang="en-US" dirty="0">
              <a:solidFill>
                <a:schemeClr val="accent2">
                  <a:lumMod val="75000"/>
                </a:schemeClr>
              </a:solidFill>
            </a:rPr>
            <a:t>FI Ind &amp; Family Dynamics 110 </a:t>
          </a:r>
        </a:p>
      </dgm:t>
    </dgm:pt>
    <dgm:pt modelId="{955D1BF4-9F74-407C-B6C2-C26FDE0BBC3D}" type="parTrans" cxnId="{9ED46ABA-0E82-4588-A683-388BB21E942F}">
      <dgm:prSet/>
      <dgm:spPr/>
      <dgm:t>
        <a:bodyPr/>
        <a:lstStyle/>
        <a:p>
          <a:endParaRPr lang="en-US"/>
        </a:p>
      </dgm:t>
    </dgm:pt>
    <dgm:pt modelId="{8C359AD0-8F1D-4DCC-8DE6-8628A888FEF0}" type="sibTrans" cxnId="{9ED46ABA-0E82-4588-A683-388BB21E942F}">
      <dgm:prSet/>
      <dgm:spPr/>
      <dgm:t>
        <a:bodyPr/>
        <a:lstStyle/>
        <a:p>
          <a:endParaRPr lang="en-US"/>
        </a:p>
      </dgm:t>
    </dgm:pt>
    <dgm:pt modelId="{E69B535D-5DCB-42D3-B131-489246E9FF69}" type="pres">
      <dgm:prSet presAssocID="{4A2DEA1D-2F83-4BC8-B9D4-1542F5633FB0}" presName="vert0" presStyleCnt="0">
        <dgm:presLayoutVars>
          <dgm:dir/>
          <dgm:animOne val="branch"/>
          <dgm:animLvl val="lvl"/>
        </dgm:presLayoutVars>
      </dgm:prSet>
      <dgm:spPr/>
    </dgm:pt>
    <dgm:pt modelId="{68DE1312-7C97-4B55-8EED-755367C4BB8F}" type="pres">
      <dgm:prSet presAssocID="{D11EECF8-4FFA-416C-A180-DD30686E5539}" presName="thickLine" presStyleLbl="alignNode1" presStyleIdx="0" presStyleCnt="7"/>
      <dgm:spPr/>
    </dgm:pt>
    <dgm:pt modelId="{AEA2CC28-F787-4D29-B616-45EFDC4F2632}" type="pres">
      <dgm:prSet presAssocID="{D11EECF8-4FFA-416C-A180-DD30686E5539}" presName="horz1" presStyleCnt="0"/>
      <dgm:spPr/>
    </dgm:pt>
    <dgm:pt modelId="{2FC7F36C-06DD-4B5F-81F1-D78DE48A4FED}" type="pres">
      <dgm:prSet presAssocID="{D11EECF8-4FFA-416C-A180-DD30686E5539}" presName="tx1" presStyleLbl="revTx" presStyleIdx="0" presStyleCnt="7"/>
      <dgm:spPr/>
    </dgm:pt>
    <dgm:pt modelId="{2D7D46BB-6447-4D58-96BC-E30E9B736E00}" type="pres">
      <dgm:prSet presAssocID="{D11EECF8-4FFA-416C-A180-DD30686E5539}" presName="vert1" presStyleCnt="0"/>
      <dgm:spPr/>
    </dgm:pt>
    <dgm:pt modelId="{2E435344-D071-4F23-9473-7839ED233B6E}" type="pres">
      <dgm:prSet presAssocID="{30B0BD94-F223-4E84-AF21-403BB528BB25}" presName="thickLine" presStyleLbl="alignNode1" presStyleIdx="1" presStyleCnt="7"/>
      <dgm:spPr/>
    </dgm:pt>
    <dgm:pt modelId="{4C8AE983-BFDE-40BA-9D6D-4B9C11E746E1}" type="pres">
      <dgm:prSet presAssocID="{30B0BD94-F223-4E84-AF21-403BB528BB25}" presName="horz1" presStyleCnt="0"/>
      <dgm:spPr/>
    </dgm:pt>
    <dgm:pt modelId="{9EED4A69-B4A7-4642-A664-06F7EEE8D443}" type="pres">
      <dgm:prSet presAssocID="{30B0BD94-F223-4E84-AF21-403BB528BB25}" presName="tx1" presStyleLbl="revTx" presStyleIdx="1" presStyleCnt="7"/>
      <dgm:spPr/>
    </dgm:pt>
    <dgm:pt modelId="{3B5635F0-07F4-4A2C-8A68-C14C23C7E746}" type="pres">
      <dgm:prSet presAssocID="{30B0BD94-F223-4E84-AF21-403BB528BB25}" presName="vert1" presStyleCnt="0"/>
      <dgm:spPr/>
    </dgm:pt>
    <dgm:pt modelId="{EC27081D-6AF6-4AAF-93AB-5B9FD20AB373}" type="pres">
      <dgm:prSet presAssocID="{2ED5AC9A-EE09-4384-8A68-02361F36E374}" presName="thickLine" presStyleLbl="alignNode1" presStyleIdx="2" presStyleCnt="7"/>
      <dgm:spPr/>
    </dgm:pt>
    <dgm:pt modelId="{84906B54-CF80-407E-9AB2-A209F22CCB70}" type="pres">
      <dgm:prSet presAssocID="{2ED5AC9A-EE09-4384-8A68-02361F36E374}" presName="horz1" presStyleCnt="0"/>
      <dgm:spPr/>
    </dgm:pt>
    <dgm:pt modelId="{C205BF6B-6AC5-41FC-A5B4-695F7CDA31AE}" type="pres">
      <dgm:prSet presAssocID="{2ED5AC9A-EE09-4384-8A68-02361F36E374}" presName="tx1" presStyleLbl="revTx" presStyleIdx="2" presStyleCnt="7"/>
      <dgm:spPr/>
    </dgm:pt>
    <dgm:pt modelId="{CFD45828-B9E2-4077-9356-8DE2D3E5566F}" type="pres">
      <dgm:prSet presAssocID="{2ED5AC9A-EE09-4384-8A68-02361F36E374}" presName="vert1" presStyleCnt="0"/>
      <dgm:spPr/>
    </dgm:pt>
    <dgm:pt modelId="{FE86040C-B960-43E2-B3FE-8EB1931FD061}" type="pres">
      <dgm:prSet presAssocID="{13886E0A-846E-4A0E-A0EA-BDEA7E14E18E}" presName="thickLine" presStyleLbl="alignNode1" presStyleIdx="3" presStyleCnt="7"/>
      <dgm:spPr/>
    </dgm:pt>
    <dgm:pt modelId="{77CA9C41-94DE-4091-ACE2-438515082FA9}" type="pres">
      <dgm:prSet presAssocID="{13886E0A-846E-4A0E-A0EA-BDEA7E14E18E}" presName="horz1" presStyleCnt="0"/>
      <dgm:spPr/>
    </dgm:pt>
    <dgm:pt modelId="{E4CFFB26-9E2B-41AA-94C0-F4F76456679C}" type="pres">
      <dgm:prSet presAssocID="{13886E0A-846E-4A0E-A0EA-BDEA7E14E18E}" presName="tx1" presStyleLbl="revTx" presStyleIdx="3" presStyleCnt="7"/>
      <dgm:spPr/>
    </dgm:pt>
    <dgm:pt modelId="{DDD76FB4-EF37-430E-B840-DE86F61788B9}" type="pres">
      <dgm:prSet presAssocID="{13886E0A-846E-4A0E-A0EA-BDEA7E14E18E}" presName="vert1" presStyleCnt="0"/>
      <dgm:spPr/>
    </dgm:pt>
    <dgm:pt modelId="{2616B49D-E1EC-463D-BD6E-356133BC9F29}" type="pres">
      <dgm:prSet presAssocID="{8CA0D3C5-DD36-4221-B9BB-85FBE96A9EF3}" presName="thickLine" presStyleLbl="alignNode1" presStyleIdx="4" presStyleCnt="7"/>
      <dgm:spPr/>
    </dgm:pt>
    <dgm:pt modelId="{E026BE0B-69C6-4E8F-818E-726F532144BC}" type="pres">
      <dgm:prSet presAssocID="{8CA0D3C5-DD36-4221-B9BB-85FBE96A9EF3}" presName="horz1" presStyleCnt="0"/>
      <dgm:spPr/>
    </dgm:pt>
    <dgm:pt modelId="{AFAFE45C-04BC-4A5C-AD49-021486E44DA7}" type="pres">
      <dgm:prSet presAssocID="{8CA0D3C5-DD36-4221-B9BB-85FBE96A9EF3}" presName="tx1" presStyleLbl="revTx" presStyleIdx="4" presStyleCnt="7"/>
      <dgm:spPr/>
    </dgm:pt>
    <dgm:pt modelId="{FCC63E1D-BA5F-45C8-91FA-069930E6BA01}" type="pres">
      <dgm:prSet presAssocID="{8CA0D3C5-DD36-4221-B9BB-85FBE96A9EF3}" presName="vert1" presStyleCnt="0"/>
      <dgm:spPr/>
    </dgm:pt>
    <dgm:pt modelId="{697F055B-2825-4FE5-983D-5F84466F9942}" type="pres">
      <dgm:prSet presAssocID="{93333CA8-2B3A-4F85-A623-8ABDFD6F0320}" presName="thickLine" presStyleLbl="alignNode1" presStyleIdx="5" presStyleCnt="7"/>
      <dgm:spPr/>
    </dgm:pt>
    <dgm:pt modelId="{C533ACAD-B7E1-4182-A1BA-7A977F259D47}" type="pres">
      <dgm:prSet presAssocID="{93333CA8-2B3A-4F85-A623-8ABDFD6F0320}" presName="horz1" presStyleCnt="0"/>
      <dgm:spPr/>
    </dgm:pt>
    <dgm:pt modelId="{B65EBFA0-DF5D-4F28-92BB-9A85F1B45AD8}" type="pres">
      <dgm:prSet presAssocID="{93333CA8-2B3A-4F85-A623-8ABDFD6F0320}" presName="tx1" presStyleLbl="revTx" presStyleIdx="5" presStyleCnt="7"/>
      <dgm:spPr/>
    </dgm:pt>
    <dgm:pt modelId="{E175EF75-472C-4FAB-80C7-7A84E7EAA11E}" type="pres">
      <dgm:prSet presAssocID="{93333CA8-2B3A-4F85-A623-8ABDFD6F0320}" presName="vert1" presStyleCnt="0"/>
      <dgm:spPr/>
    </dgm:pt>
    <dgm:pt modelId="{6F90149E-5678-4B9D-8F39-719349681A97}" type="pres">
      <dgm:prSet presAssocID="{E0AEBE9C-56B3-4CD9-B723-7DF9DA49A26D}" presName="thickLine" presStyleLbl="alignNode1" presStyleIdx="6" presStyleCnt="7"/>
      <dgm:spPr/>
    </dgm:pt>
    <dgm:pt modelId="{CCBA5B07-0F5C-48B1-8262-16844ADD7C33}" type="pres">
      <dgm:prSet presAssocID="{E0AEBE9C-56B3-4CD9-B723-7DF9DA49A26D}" presName="horz1" presStyleCnt="0"/>
      <dgm:spPr/>
    </dgm:pt>
    <dgm:pt modelId="{768327D9-1BEE-428B-A161-2F593D3064B8}" type="pres">
      <dgm:prSet presAssocID="{E0AEBE9C-56B3-4CD9-B723-7DF9DA49A26D}" presName="tx1" presStyleLbl="revTx" presStyleIdx="6" presStyleCnt="7"/>
      <dgm:spPr/>
    </dgm:pt>
    <dgm:pt modelId="{9DCF7098-A19A-4975-A50E-0889D356C85C}" type="pres">
      <dgm:prSet presAssocID="{E0AEBE9C-56B3-4CD9-B723-7DF9DA49A26D}" presName="vert1" presStyleCnt="0"/>
      <dgm:spPr/>
    </dgm:pt>
  </dgm:ptLst>
  <dgm:cxnLst>
    <dgm:cxn modelId="{8B0A470B-1BF4-4264-A66F-78FD4DF1E8CA}" type="presOf" srcId="{2ED5AC9A-EE09-4384-8A68-02361F36E374}" destId="{C205BF6B-6AC5-41FC-A5B4-695F7CDA31AE}" srcOrd="0" destOrd="0" presId="urn:microsoft.com/office/officeart/2008/layout/LinedList"/>
    <dgm:cxn modelId="{A3C9DA2A-9BA9-48BC-B01F-DD347C31CB23}" srcId="{4A2DEA1D-2F83-4BC8-B9D4-1542F5633FB0}" destId="{13886E0A-846E-4A0E-A0EA-BDEA7E14E18E}" srcOrd="3" destOrd="0" parTransId="{5977939E-E53D-4147-9D31-1D7E10DAF496}" sibTransId="{CC391893-9EDB-4163-B8EB-DAB908CD58C9}"/>
    <dgm:cxn modelId="{0B849F39-4B43-4E58-9164-2B9F204C3F06}" type="presOf" srcId="{4A2DEA1D-2F83-4BC8-B9D4-1542F5633FB0}" destId="{E69B535D-5DCB-42D3-B131-489246E9FF69}" srcOrd="0" destOrd="0" presId="urn:microsoft.com/office/officeart/2008/layout/LinedList"/>
    <dgm:cxn modelId="{211ECB3A-17F9-4B81-ACBB-BFED49BBCE6C}" srcId="{4A2DEA1D-2F83-4BC8-B9D4-1542F5633FB0}" destId="{8CA0D3C5-DD36-4221-B9BB-85FBE96A9EF3}" srcOrd="4" destOrd="0" parTransId="{CA87AB1A-B5F3-42ED-912E-EA11BEE1847F}" sibTransId="{BE461E94-5F47-43A3-8C14-FFFF812B0F67}"/>
    <dgm:cxn modelId="{1CEC6A46-2BF9-416A-9459-67E5123E2C8E}" type="presOf" srcId="{30B0BD94-F223-4E84-AF21-403BB528BB25}" destId="{9EED4A69-B4A7-4642-A664-06F7EEE8D443}" srcOrd="0" destOrd="0" presId="urn:microsoft.com/office/officeart/2008/layout/LinedList"/>
    <dgm:cxn modelId="{4DE2F846-1453-4747-8203-B568F6BD0A26}" type="presOf" srcId="{D11EECF8-4FFA-416C-A180-DD30686E5539}" destId="{2FC7F36C-06DD-4B5F-81F1-D78DE48A4FED}" srcOrd="0" destOrd="0" presId="urn:microsoft.com/office/officeart/2008/layout/LinedList"/>
    <dgm:cxn modelId="{D7B50249-F1FD-4288-8AE1-99B36707CDA0}" type="presOf" srcId="{E0AEBE9C-56B3-4CD9-B723-7DF9DA49A26D}" destId="{768327D9-1BEE-428B-A161-2F593D3064B8}" srcOrd="0" destOrd="0" presId="urn:microsoft.com/office/officeart/2008/layout/LinedList"/>
    <dgm:cxn modelId="{F81FB96B-C371-46C8-9D23-BEAB4E921141}" type="presOf" srcId="{13886E0A-846E-4A0E-A0EA-BDEA7E14E18E}" destId="{E4CFFB26-9E2B-41AA-94C0-F4F76456679C}" srcOrd="0" destOrd="0" presId="urn:microsoft.com/office/officeart/2008/layout/LinedList"/>
    <dgm:cxn modelId="{B6A95275-0C32-4990-885E-8B0DF5F35316}" srcId="{4A2DEA1D-2F83-4BC8-B9D4-1542F5633FB0}" destId="{D11EECF8-4FFA-416C-A180-DD30686E5539}" srcOrd="0" destOrd="0" parTransId="{0816C64D-43CC-43AB-B292-1020BBDA9DA4}" sibTransId="{CB800574-7598-4139-A6E1-2D79C95DC8E8}"/>
    <dgm:cxn modelId="{DD1D5159-1FF7-4273-A9BC-00C7F4453636}" srcId="{4A2DEA1D-2F83-4BC8-B9D4-1542F5633FB0}" destId="{2ED5AC9A-EE09-4384-8A68-02361F36E374}" srcOrd="2" destOrd="0" parTransId="{6F84A54D-0C6C-47CD-BB34-EDD7B3BC8898}" sibTransId="{518995EB-C25F-49CA-84D6-FAFE49910328}"/>
    <dgm:cxn modelId="{58CC8C86-192E-45E2-AA23-C06E6481CB15}" type="presOf" srcId="{8CA0D3C5-DD36-4221-B9BB-85FBE96A9EF3}" destId="{AFAFE45C-04BC-4A5C-AD49-021486E44DA7}" srcOrd="0" destOrd="0" presId="urn:microsoft.com/office/officeart/2008/layout/LinedList"/>
    <dgm:cxn modelId="{145FAC8D-5D10-4827-BD4D-5E6624913563}" type="presOf" srcId="{93333CA8-2B3A-4F85-A623-8ABDFD6F0320}" destId="{B65EBFA0-DF5D-4F28-92BB-9A85F1B45AD8}" srcOrd="0" destOrd="0" presId="urn:microsoft.com/office/officeart/2008/layout/LinedList"/>
    <dgm:cxn modelId="{285A0AB6-6961-4FBD-8628-1C104060EC0E}" srcId="{4A2DEA1D-2F83-4BC8-B9D4-1542F5633FB0}" destId="{E0AEBE9C-56B3-4CD9-B723-7DF9DA49A26D}" srcOrd="6" destOrd="0" parTransId="{F820EF08-4324-45C7-A59D-53C9BB753CD4}" sibTransId="{D96B5978-169D-49EB-A6E7-71BDB3BDB6EA}"/>
    <dgm:cxn modelId="{9ED46ABA-0E82-4588-A683-388BB21E942F}" srcId="{4A2DEA1D-2F83-4BC8-B9D4-1542F5633FB0}" destId="{93333CA8-2B3A-4F85-A623-8ABDFD6F0320}" srcOrd="5" destOrd="0" parTransId="{955D1BF4-9F74-407C-B6C2-C26FDE0BBC3D}" sibTransId="{8C359AD0-8F1D-4DCC-8DE6-8628A888FEF0}"/>
    <dgm:cxn modelId="{9DDF5FF1-C345-4131-B379-4C531EC921F4}" srcId="{4A2DEA1D-2F83-4BC8-B9D4-1542F5633FB0}" destId="{30B0BD94-F223-4E84-AF21-403BB528BB25}" srcOrd="1" destOrd="0" parTransId="{9A08DFC7-D703-4697-999D-E056E0706990}" sibTransId="{DD059965-7813-486A-AE8A-84EE383D0781}"/>
    <dgm:cxn modelId="{3910A146-691B-4B68-BBD5-0435703F2DD9}" type="presParOf" srcId="{E69B535D-5DCB-42D3-B131-489246E9FF69}" destId="{68DE1312-7C97-4B55-8EED-755367C4BB8F}" srcOrd="0" destOrd="0" presId="urn:microsoft.com/office/officeart/2008/layout/LinedList"/>
    <dgm:cxn modelId="{1374E2ED-68B9-4E63-86FA-E8FB1037F2BA}" type="presParOf" srcId="{E69B535D-5DCB-42D3-B131-489246E9FF69}" destId="{AEA2CC28-F787-4D29-B616-45EFDC4F2632}" srcOrd="1" destOrd="0" presId="urn:microsoft.com/office/officeart/2008/layout/LinedList"/>
    <dgm:cxn modelId="{3B490101-A015-4BCA-81A2-1FE555001971}" type="presParOf" srcId="{AEA2CC28-F787-4D29-B616-45EFDC4F2632}" destId="{2FC7F36C-06DD-4B5F-81F1-D78DE48A4FED}" srcOrd="0" destOrd="0" presId="urn:microsoft.com/office/officeart/2008/layout/LinedList"/>
    <dgm:cxn modelId="{A8C0EA50-1C9B-4373-A4DF-5110DC53739B}" type="presParOf" srcId="{AEA2CC28-F787-4D29-B616-45EFDC4F2632}" destId="{2D7D46BB-6447-4D58-96BC-E30E9B736E00}" srcOrd="1" destOrd="0" presId="urn:microsoft.com/office/officeart/2008/layout/LinedList"/>
    <dgm:cxn modelId="{7D87C4D5-9C8F-4730-8CBE-34D1536DE647}" type="presParOf" srcId="{E69B535D-5DCB-42D3-B131-489246E9FF69}" destId="{2E435344-D071-4F23-9473-7839ED233B6E}" srcOrd="2" destOrd="0" presId="urn:microsoft.com/office/officeart/2008/layout/LinedList"/>
    <dgm:cxn modelId="{4C79EC55-39B3-43B9-A45B-386E71D9E841}" type="presParOf" srcId="{E69B535D-5DCB-42D3-B131-489246E9FF69}" destId="{4C8AE983-BFDE-40BA-9D6D-4B9C11E746E1}" srcOrd="3" destOrd="0" presId="urn:microsoft.com/office/officeart/2008/layout/LinedList"/>
    <dgm:cxn modelId="{9ACC3ADF-30F9-4B0B-B284-96BE783942ED}" type="presParOf" srcId="{4C8AE983-BFDE-40BA-9D6D-4B9C11E746E1}" destId="{9EED4A69-B4A7-4642-A664-06F7EEE8D443}" srcOrd="0" destOrd="0" presId="urn:microsoft.com/office/officeart/2008/layout/LinedList"/>
    <dgm:cxn modelId="{2A64ED2D-BEB3-47FC-A31C-EAB7AF9DA62D}" type="presParOf" srcId="{4C8AE983-BFDE-40BA-9D6D-4B9C11E746E1}" destId="{3B5635F0-07F4-4A2C-8A68-C14C23C7E746}" srcOrd="1" destOrd="0" presId="urn:microsoft.com/office/officeart/2008/layout/LinedList"/>
    <dgm:cxn modelId="{187A9693-F6EB-4325-A28A-792C0EFA9A35}" type="presParOf" srcId="{E69B535D-5DCB-42D3-B131-489246E9FF69}" destId="{EC27081D-6AF6-4AAF-93AB-5B9FD20AB373}" srcOrd="4" destOrd="0" presId="urn:microsoft.com/office/officeart/2008/layout/LinedList"/>
    <dgm:cxn modelId="{106BA9C4-7E00-4449-8283-8973892982C8}" type="presParOf" srcId="{E69B535D-5DCB-42D3-B131-489246E9FF69}" destId="{84906B54-CF80-407E-9AB2-A209F22CCB70}" srcOrd="5" destOrd="0" presId="urn:microsoft.com/office/officeart/2008/layout/LinedList"/>
    <dgm:cxn modelId="{7B393BC2-FE3B-40E7-92B7-08BA7F36587F}" type="presParOf" srcId="{84906B54-CF80-407E-9AB2-A209F22CCB70}" destId="{C205BF6B-6AC5-41FC-A5B4-695F7CDA31AE}" srcOrd="0" destOrd="0" presId="urn:microsoft.com/office/officeart/2008/layout/LinedList"/>
    <dgm:cxn modelId="{8E6CFC01-22BE-4BB9-96F7-61AFF76450DA}" type="presParOf" srcId="{84906B54-CF80-407E-9AB2-A209F22CCB70}" destId="{CFD45828-B9E2-4077-9356-8DE2D3E5566F}" srcOrd="1" destOrd="0" presId="urn:microsoft.com/office/officeart/2008/layout/LinedList"/>
    <dgm:cxn modelId="{9F8E0A93-CBAD-41F6-93E1-B5AE27B92721}" type="presParOf" srcId="{E69B535D-5DCB-42D3-B131-489246E9FF69}" destId="{FE86040C-B960-43E2-B3FE-8EB1931FD061}" srcOrd="6" destOrd="0" presId="urn:microsoft.com/office/officeart/2008/layout/LinedList"/>
    <dgm:cxn modelId="{A80E040D-5375-46BF-AAB5-216F22A2EF72}" type="presParOf" srcId="{E69B535D-5DCB-42D3-B131-489246E9FF69}" destId="{77CA9C41-94DE-4091-ACE2-438515082FA9}" srcOrd="7" destOrd="0" presId="urn:microsoft.com/office/officeart/2008/layout/LinedList"/>
    <dgm:cxn modelId="{C19FCB09-B9F7-4634-BF30-5F7B65BDF062}" type="presParOf" srcId="{77CA9C41-94DE-4091-ACE2-438515082FA9}" destId="{E4CFFB26-9E2B-41AA-94C0-F4F76456679C}" srcOrd="0" destOrd="0" presId="urn:microsoft.com/office/officeart/2008/layout/LinedList"/>
    <dgm:cxn modelId="{E883869C-0CC5-4582-B64B-F951FF8327C9}" type="presParOf" srcId="{77CA9C41-94DE-4091-ACE2-438515082FA9}" destId="{DDD76FB4-EF37-430E-B840-DE86F61788B9}" srcOrd="1" destOrd="0" presId="urn:microsoft.com/office/officeart/2008/layout/LinedList"/>
    <dgm:cxn modelId="{5C459367-643E-4E9B-8F2C-EACBE9238D8C}" type="presParOf" srcId="{E69B535D-5DCB-42D3-B131-489246E9FF69}" destId="{2616B49D-E1EC-463D-BD6E-356133BC9F29}" srcOrd="8" destOrd="0" presId="urn:microsoft.com/office/officeart/2008/layout/LinedList"/>
    <dgm:cxn modelId="{4C896D33-A1C0-4875-80E2-6130CB8BE3FD}" type="presParOf" srcId="{E69B535D-5DCB-42D3-B131-489246E9FF69}" destId="{E026BE0B-69C6-4E8F-818E-726F532144BC}" srcOrd="9" destOrd="0" presId="urn:microsoft.com/office/officeart/2008/layout/LinedList"/>
    <dgm:cxn modelId="{28A308E4-A535-444A-AC85-1714D2F51E39}" type="presParOf" srcId="{E026BE0B-69C6-4E8F-818E-726F532144BC}" destId="{AFAFE45C-04BC-4A5C-AD49-021486E44DA7}" srcOrd="0" destOrd="0" presId="urn:microsoft.com/office/officeart/2008/layout/LinedList"/>
    <dgm:cxn modelId="{29B287D6-E6CE-49E1-A3AE-DCB6E63E4DFB}" type="presParOf" srcId="{E026BE0B-69C6-4E8F-818E-726F532144BC}" destId="{FCC63E1D-BA5F-45C8-91FA-069930E6BA01}" srcOrd="1" destOrd="0" presId="urn:microsoft.com/office/officeart/2008/layout/LinedList"/>
    <dgm:cxn modelId="{01FF78A7-8768-4DB8-8FE4-87D051AF80FB}" type="presParOf" srcId="{E69B535D-5DCB-42D3-B131-489246E9FF69}" destId="{697F055B-2825-4FE5-983D-5F84466F9942}" srcOrd="10" destOrd="0" presId="urn:microsoft.com/office/officeart/2008/layout/LinedList"/>
    <dgm:cxn modelId="{04F49980-C376-4CD8-9468-BE45915449AA}" type="presParOf" srcId="{E69B535D-5DCB-42D3-B131-489246E9FF69}" destId="{C533ACAD-B7E1-4182-A1BA-7A977F259D47}" srcOrd="11" destOrd="0" presId="urn:microsoft.com/office/officeart/2008/layout/LinedList"/>
    <dgm:cxn modelId="{A9E6DD51-3FC1-4E21-9E40-21719F2B8A9B}" type="presParOf" srcId="{C533ACAD-B7E1-4182-A1BA-7A977F259D47}" destId="{B65EBFA0-DF5D-4F28-92BB-9A85F1B45AD8}" srcOrd="0" destOrd="0" presId="urn:microsoft.com/office/officeart/2008/layout/LinedList"/>
    <dgm:cxn modelId="{18D0B9D0-0E03-45B9-8433-C33A9D70F18B}" type="presParOf" srcId="{C533ACAD-B7E1-4182-A1BA-7A977F259D47}" destId="{E175EF75-472C-4FAB-80C7-7A84E7EAA11E}" srcOrd="1" destOrd="0" presId="urn:microsoft.com/office/officeart/2008/layout/LinedList"/>
    <dgm:cxn modelId="{B0E38DD3-2FD6-4CFB-9D3E-A008DCED2DD5}" type="presParOf" srcId="{E69B535D-5DCB-42D3-B131-489246E9FF69}" destId="{6F90149E-5678-4B9D-8F39-719349681A97}" srcOrd="12" destOrd="0" presId="urn:microsoft.com/office/officeart/2008/layout/LinedList"/>
    <dgm:cxn modelId="{2C92A979-80C2-4176-8C94-9FCB9FD7F3C0}" type="presParOf" srcId="{E69B535D-5DCB-42D3-B131-489246E9FF69}" destId="{CCBA5B07-0F5C-48B1-8262-16844ADD7C33}" srcOrd="13" destOrd="0" presId="urn:microsoft.com/office/officeart/2008/layout/LinedList"/>
    <dgm:cxn modelId="{BB2DD696-4DF3-47FF-A196-B3436D9F0745}" type="presParOf" srcId="{CCBA5B07-0F5C-48B1-8262-16844ADD7C33}" destId="{768327D9-1BEE-428B-A161-2F593D3064B8}" srcOrd="0" destOrd="0" presId="urn:microsoft.com/office/officeart/2008/layout/LinedList"/>
    <dgm:cxn modelId="{59750CC9-5D9C-4CAA-B2BB-3FF206EDB264}" type="presParOf" srcId="{CCBA5B07-0F5C-48B1-8262-16844ADD7C33}" destId="{9DCF7098-A19A-4975-A50E-0889D356C85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2A5E689-46C0-4F80-B9CD-6C138C3A0D1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B707769-BA1A-44ED-846C-FDB61C7FFF1B}">
      <dgm:prSet/>
      <dgm:spPr/>
      <dgm:t>
        <a:bodyPr/>
        <a:lstStyle/>
        <a:p>
          <a:r>
            <a:rPr lang="en-US" dirty="0"/>
            <a:t>Biology 122</a:t>
          </a:r>
        </a:p>
      </dgm:t>
    </dgm:pt>
    <dgm:pt modelId="{2A77852E-D04E-4F92-879A-07EF75439DEE}" type="parTrans" cxnId="{80917B52-74BE-46CC-A37B-9D41AAA1634A}">
      <dgm:prSet/>
      <dgm:spPr/>
      <dgm:t>
        <a:bodyPr/>
        <a:lstStyle/>
        <a:p>
          <a:endParaRPr lang="en-US"/>
        </a:p>
      </dgm:t>
    </dgm:pt>
    <dgm:pt modelId="{1C8CD890-B7B9-412F-A39F-EEAC7125EE8E}" type="sibTrans" cxnId="{80917B52-74BE-46CC-A37B-9D41AAA1634A}">
      <dgm:prSet/>
      <dgm:spPr/>
      <dgm:t>
        <a:bodyPr/>
        <a:lstStyle/>
        <a:p>
          <a:endParaRPr lang="en-US"/>
        </a:p>
      </dgm:t>
    </dgm:pt>
    <dgm:pt modelId="{8E4E7EE7-714E-4E9E-8D3C-E8A2678C14E4}">
      <dgm:prSet/>
      <dgm:spPr/>
      <dgm:t>
        <a:bodyPr/>
        <a:lstStyle/>
        <a:p>
          <a:r>
            <a:rPr lang="en-US" dirty="0"/>
            <a:t>Chemistry 122</a:t>
          </a:r>
        </a:p>
      </dgm:t>
    </dgm:pt>
    <dgm:pt modelId="{190AD834-7DA8-43F8-90C6-BFA5F816164B}" type="parTrans" cxnId="{674549FD-BB20-463C-9D16-B3B334E16C75}">
      <dgm:prSet/>
      <dgm:spPr/>
      <dgm:t>
        <a:bodyPr/>
        <a:lstStyle/>
        <a:p>
          <a:endParaRPr lang="en-US"/>
        </a:p>
      </dgm:t>
    </dgm:pt>
    <dgm:pt modelId="{AF86E42C-B29B-428F-A9DE-018EBDDCF965}" type="sibTrans" cxnId="{674549FD-BB20-463C-9D16-B3B334E16C75}">
      <dgm:prSet/>
      <dgm:spPr/>
      <dgm:t>
        <a:bodyPr/>
        <a:lstStyle/>
        <a:p>
          <a:endParaRPr lang="en-US"/>
        </a:p>
      </dgm:t>
    </dgm:pt>
    <dgm:pt modelId="{224B1185-DE6D-4211-ACEF-15B5D2BFB686}">
      <dgm:prSet/>
      <dgm:spPr/>
      <dgm:t>
        <a:bodyPr/>
        <a:lstStyle/>
        <a:p>
          <a:r>
            <a:rPr lang="en-US" dirty="0"/>
            <a:t>Physics 122</a:t>
          </a:r>
        </a:p>
      </dgm:t>
    </dgm:pt>
    <dgm:pt modelId="{E46E5991-C1A8-4384-A331-FA8DB85B5EEF}" type="parTrans" cxnId="{0AC84C04-CF81-4D46-853F-ABB5D34E426B}">
      <dgm:prSet/>
      <dgm:spPr/>
      <dgm:t>
        <a:bodyPr/>
        <a:lstStyle/>
        <a:p>
          <a:endParaRPr lang="en-US"/>
        </a:p>
      </dgm:t>
    </dgm:pt>
    <dgm:pt modelId="{9D74CB9C-EB6E-45D3-A4D2-B3E25DD035E1}" type="sibTrans" cxnId="{0AC84C04-CF81-4D46-853F-ABB5D34E426B}">
      <dgm:prSet/>
      <dgm:spPr/>
      <dgm:t>
        <a:bodyPr/>
        <a:lstStyle/>
        <a:p>
          <a:endParaRPr lang="en-US"/>
        </a:p>
      </dgm:t>
    </dgm:pt>
    <dgm:pt modelId="{BDA3CB51-E392-4737-A417-D1B982C6B3CA}">
      <dgm:prSet/>
      <dgm:spPr/>
      <dgm:t>
        <a:bodyPr/>
        <a:lstStyle/>
        <a:p>
          <a:r>
            <a:rPr lang="en-US" b="1" dirty="0">
              <a:solidFill>
                <a:schemeClr val="accent2">
                  <a:lumMod val="75000"/>
                </a:schemeClr>
              </a:solidFill>
            </a:rPr>
            <a:t>Intro. to Environmental Science 120</a:t>
          </a:r>
        </a:p>
      </dgm:t>
    </dgm:pt>
    <dgm:pt modelId="{EF867D4E-1C94-474F-8C5B-2D3D73EEF3E6}" type="parTrans" cxnId="{33B4AFFC-ABB6-4567-B901-B1FA03BA7CAC}">
      <dgm:prSet/>
      <dgm:spPr/>
      <dgm:t>
        <a:bodyPr/>
        <a:lstStyle/>
        <a:p>
          <a:endParaRPr lang="en-US"/>
        </a:p>
      </dgm:t>
    </dgm:pt>
    <dgm:pt modelId="{A8225235-0F2C-48C5-833F-CEB7946A3D0F}" type="sibTrans" cxnId="{33B4AFFC-ABB6-4567-B901-B1FA03BA7CAC}">
      <dgm:prSet/>
      <dgm:spPr/>
      <dgm:t>
        <a:bodyPr/>
        <a:lstStyle/>
        <a:p>
          <a:endParaRPr lang="en-US"/>
        </a:p>
      </dgm:t>
    </dgm:pt>
    <dgm:pt modelId="{CE16DB49-6F7D-47A5-8408-04CF73E78E5C}" type="pres">
      <dgm:prSet presAssocID="{12A5E689-46C0-4F80-B9CD-6C138C3A0D15}" presName="linear" presStyleCnt="0">
        <dgm:presLayoutVars>
          <dgm:animLvl val="lvl"/>
          <dgm:resizeHandles val="exact"/>
        </dgm:presLayoutVars>
      </dgm:prSet>
      <dgm:spPr/>
    </dgm:pt>
    <dgm:pt modelId="{55246728-897B-47C9-9BD6-D8A1311C5C46}" type="pres">
      <dgm:prSet presAssocID="{6B707769-BA1A-44ED-846C-FDB61C7FFF1B}" presName="parentText" presStyleLbl="node1" presStyleIdx="0" presStyleCnt="4" custLinFactNeighborX="123" custLinFactNeighborY="29628">
        <dgm:presLayoutVars>
          <dgm:chMax val="0"/>
          <dgm:bulletEnabled val="1"/>
        </dgm:presLayoutVars>
      </dgm:prSet>
      <dgm:spPr/>
    </dgm:pt>
    <dgm:pt modelId="{C4D35002-4463-4B10-8BFC-50429AD66DCC}" type="pres">
      <dgm:prSet presAssocID="{1C8CD890-B7B9-412F-A39F-EEAC7125EE8E}" presName="spacer" presStyleCnt="0"/>
      <dgm:spPr/>
    </dgm:pt>
    <dgm:pt modelId="{BB65A9F8-1ADD-4CE0-9357-0A1277A1FFCD}" type="pres">
      <dgm:prSet presAssocID="{8E4E7EE7-714E-4E9E-8D3C-E8A2678C14E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A361D06-C3A0-47E5-A93F-F29997519C61}" type="pres">
      <dgm:prSet presAssocID="{AF86E42C-B29B-428F-A9DE-018EBDDCF965}" presName="spacer" presStyleCnt="0"/>
      <dgm:spPr/>
    </dgm:pt>
    <dgm:pt modelId="{D933D036-22E8-4E1C-A675-B4EF6225623E}" type="pres">
      <dgm:prSet presAssocID="{224B1185-DE6D-4211-ACEF-15B5D2BFB68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DAD25CE-66B2-404A-A5D5-C92C4CFF7F56}" type="pres">
      <dgm:prSet presAssocID="{9D74CB9C-EB6E-45D3-A4D2-B3E25DD035E1}" presName="spacer" presStyleCnt="0"/>
      <dgm:spPr/>
    </dgm:pt>
    <dgm:pt modelId="{9A181F49-D294-4F8C-BEF6-F97206F22035}" type="pres">
      <dgm:prSet presAssocID="{BDA3CB51-E392-4737-A417-D1B982C6B3C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AC84C04-CF81-4D46-853F-ABB5D34E426B}" srcId="{12A5E689-46C0-4F80-B9CD-6C138C3A0D15}" destId="{224B1185-DE6D-4211-ACEF-15B5D2BFB686}" srcOrd="2" destOrd="0" parTransId="{E46E5991-C1A8-4384-A331-FA8DB85B5EEF}" sibTransId="{9D74CB9C-EB6E-45D3-A4D2-B3E25DD035E1}"/>
    <dgm:cxn modelId="{712A722B-819C-4BB1-91B6-3811F9563225}" type="presOf" srcId="{6B707769-BA1A-44ED-846C-FDB61C7FFF1B}" destId="{55246728-897B-47C9-9BD6-D8A1311C5C46}" srcOrd="0" destOrd="0" presId="urn:microsoft.com/office/officeart/2005/8/layout/vList2"/>
    <dgm:cxn modelId="{80917B52-74BE-46CC-A37B-9D41AAA1634A}" srcId="{12A5E689-46C0-4F80-B9CD-6C138C3A0D15}" destId="{6B707769-BA1A-44ED-846C-FDB61C7FFF1B}" srcOrd="0" destOrd="0" parTransId="{2A77852E-D04E-4F92-879A-07EF75439DEE}" sibTransId="{1C8CD890-B7B9-412F-A39F-EEAC7125EE8E}"/>
    <dgm:cxn modelId="{7327A155-A677-4CC9-B985-E4FE8A825954}" type="presOf" srcId="{12A5E689-46C0-4F80-B9CD-6C138C3A0D15}" destId="{CE16DB49-6F7D-47A5-8408-04CF73E78E5C}" srcOrd="0" destOrd="0" presId="urn:microsoft.com/office/officeart/2005/8/layout/vList2"/>
    <dgm:cxn modelId="{CA1009B2-7727-4BE7-AD14-D1A3E4B5A52E}" type="presOf" srcId="{224B1185-DE6D-4211-ACEF-15B5D2BFB686}" destId="{D933D036-22E8-4E1C-A675-B4EF6225623E}" srcOrd="0" destOrd="0" presId="urn:microsoft.com/office/officeart/2005/8/layout/vList2"/>
    <dgm:cxn modelId="{1D1945BB-22A5-45B8-A92B-6A86664302B3}" type="presOf" srcId="{BDA3CB51-E392-4737-A417-D1B982C6B3CA}" destId="{9A181F49-D294-4F8C-BEF6-F97206F22035}" srcOrd="0" destOrd="0" presId="urn:microsoft.com/office/officeart/2005/8/layout/vList2"/>
    <dgm:cxn modelId="{3221C8D8-FE14-4BD3-B711-A1859A28FBFF}" type="presOf" srcId="{8E4E7EE7-714E-4E9E-8D3C-E8A2678C14E4}" destId="{BB65A9F8-1ADD-4CE0-9357-0A1277A1FFCD}" srcOrd="0" destOrd="0" presId="urn:microsoft.com/office/officeart/2005/8/layout/vList2"/>
    <dgm:cxn modelId="{33B4AFFC-ABB6-4567-B901-B1FA03BA7CAC}" srcId="{12A5E689-46C0-4F80-B9CD-6C138C3A0D15}" destId="{BDA3CB51-E392-4737-A417-D1B982C6B3CA}" srcOrd="3" destOrd="0" parTransId="{EF867D4E-1C94-474F-8C5B-2D3D73EEF3E6}" sibTransId="{A8225235-0F2C-48C5-833F-CEB7946A3D0F}"/>
    <dgm:cxn modelId="{674549FD-BB20-463C-9D16-B3B334E16C75}" srcId="{12A5E689-46C0-4F80-B9CD-6C138C3A0D15}" destId="{8E4E7EE7-714E-4E9E-8D3C-E8A2678C14E4}" srcOrd="1" destOrd="0" parTransId="{190AD834-7DA8-43F8-90C6-BFA5F816164B}" sibTransId="{AF86E42C-B29B-428F-A9DE-018EBDDCF965}"/>
    <dgm:cxn modelId="{5053A259-C5E7-42C9-8845-FB87B4701884}" type="presParOf" srcId="{CE16DB49-6F7D-47A5-8408-04CF73E78E5C}" destId="{55246728-897B-47C9-9BD6-D8A1311C5C46}" srcOrd="0" destOrd="0" presId="urn:microsoft.com/office/officeart/2005/8/layout/vList2"/>
    <dgm:cxn modelId="{F7F18003-CBF4-409E-876A-92D87C42DF35}" type="presParOf" srcId="{CE16DB49-6F7D-47A5-8408-04CF73E78E5C}" destId="{C4D35002-4463-4B10-8BFC-50429AD66DCC}" srcOrd="1" destOrd="0" presId="urn:microsoft.com/office/officeart/2005/8/layout/vList2"/>
    <dgm:cxn modelId="{D854E7A5-DE1E-48E4-A31A-0DBFADD3DE29}" type="presParOf" srcId="{CE16DB49-6F7D-47A5-8408-04CF73E78E5C}" destId="{BB65A9F8-1ADD-4CE0-9357-0A1277A1FFCD}" srcOrd="2" destOrd="0" presId="urn:microsoft.com/office/officeart/2005/8/layout/vList2"/>
    <dgm:cxn modelId="{97F40642-F9E6-4EE6-A464-1734AF294645}" type="presParOf" srcId="{CE16DB49-6F7D-47A5-8408-04CF73E78E5C}" destId="{7A361D06-C3A0-47E5-A93F-F29997519C61}" srcOrd="3" destOrd="0" presId="urn:microsoft.com/office/officeart/2005/8/layout/vList2"/>
    <dgm:cxn modelId="{0B2F3EE0-5CC2-4934-91FC-EE44FEADCD42}" type="presParOf" srcId="{CE16DB49-6F7D-47A5-8408-04CF73E78E5C}" destId="{D933D036-22E8-4E1C-A675-B4EF6225623E}" srcOrd="4" destOrd="0" presId="urn:microsoft.com/office/officeart/2005/8/layout/vList2"/>
    <dgm:cxn modelId="{69D3BF5B-85E8-4678-B4BC-6AF503E52C04}" type="presParOf" srcId="{CE16DB49-6F7D-47A5-8408-04CF73E78E5C}" destId="{EDAD25CE-66B2-404A-A5D5-C92C4CFF7F56}" srcOrd="5" destOrd="0" presId="urn:microsoft.com/office/officeart/2005/8/layout/vList2"/>
    <dgm:cxn modelId="{2D3D1DAE-CBD9-4E6A-8DB6-E0DE6F275F93}" type="presParOf" srcId="{CE16DB49-6F7D-47A5-8408-04CF73E78E5C}" destId="{9A181F49-D294-4F8C-BEF6-F97206F2203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DE37775-1B40-465B-81FD-BD8E84DDA89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9408117-F34E-46CD-BC0B-FAA336F638E6}">
      <dgm:prSet custT="1"/>
      <dgm:spPr/>
      <dgm:t>
        <a:bodyPr/>
        <a:lstStyle/>
        <a:p>
          <a:r>
            <a:rPr lang="en-US" sz="3200" b="0" dirty="0"/>
            <a:t>Human Physiology 110 </a:t>
          </a:r>
        </a:p>
      </dgm:t>
    </dgm:pt>
    <dgm:pt modelId="{07DD6F46-3220-4217-8E12-8DF86014024F}" type="parTrans" cxnId="{8D7505D6-01AA-4BC8-95F7-9BF6358E0DAC}">
      <dgm:prSet/>
      <dgm:spPr/>
      <dgm:t>
        <a:bodyPr/>
        <a:lstStyle/>
        <a:p>
          <a:endParaRPr lang="en-US"/>
        </a:p>
      </dgm:t>
    </dgm:pt>
    <dgm:pt modelId="{EFF7A551-9020-4A04-8B0F-B424E179ADEE}" type="sibTrans" cxnId="{8D7505D6-01AA-4BC8-95F7-9BF6358E0DAC}">
      <dgm:prSet/>
      <dgm:spPr/>
      <dgm:t>
        <a:bodyPr/>
        <a:lstStyle/>
        <a:p>
          <a:endParaRPr lang="en-US"/>
        </a:p>
      </dgm:t>
    </dgm:pt>
    <dgm:pt modelId="{7DE6CA5A-1659-424F-9E07-E2235044C032}">
      <dgm:prSet custT="1"/>
      <dgm:spPr/>
      <dgm:t>
        <a:bodyPr/>
        <a:lstStyle/>
        <a:p>
          <a:r>
            <a:rPr lang="en-US" sz="3200" b="0" dirty="0"/>
            <a:t>Intro to Electronics 110</a:t>
          </a:r>
        </a:p>
      </dgm:t>
    </dgm:pt>
    <dgm:pt modelId="{4D613F28-1E68-49CE-BB6B-B841FA4321A9}" type="parTrans" cxnId="{82AD4516-4733-419F-8665-E5F759C84F9A}">
      <dgm:prSet/>
      <dgm:spPr/>
      <dgm:t>
        <a:bodyPr/>
        <a:lstStyle/>
        <a:p>
          <a:endParaRPr lang="en-US"/>
        </a:p>
      </dgm:t>
    </dgm:pt>
    <dgm:pt modelId="{B9EFD77E-84CB-4A17-B864-3F8FFA0B324B}" type="sibTrans" cxnId="{82AD4516-4733-419F-8665-E5F759C84F9A}">
      <dgm:prSet/>
      <dgm:spPr/>
      <dgm:t>
        <a:bodyPr/>
        <a:lstStyle/>
        <a:p>
          <a:endParaRPr lang="en-US"/>
        </a:p>
      </dgm:t>
    </dgm:pt>
    <dgm:pt modelId="{486A9D4B-AC5F-46D5-90AA-F3C7B65303E5}" type="pres">
      <dgm:prSet presAssocID="{0DE37775-1B40-465B-81FD-BD8E84DDA89D}" presName="linear" presStyleCnt="0">
        <dgm:presLayoutVars>
          <dgm:animLvl val="lvl"/>
          <dgm:resizeHandles val="exact"/>
        </dgm:presLayoutVars>
      </dgm:prSet>
      <dgm:spPr/>
    </dgm:pt>
    <dgm:pt modelId="{3B005832-4395-435D-89EA-226D01733A9C}" type="pres">
      <dgm:prSet presAssocID="{89408117-F34E-46CD-BC0B-FAA336F638E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12B3689-BE9C-48C2-B205-433E08EB12C0}" type="pres">
      <dgm:prSet presAssocID="{EFF7A551-9020-4A04-8B0F-B424E179ADEE}" presName="spacer" presStyleCnt="0"/>
      <dgm:spPr/>
    </dgm:pt>
    <dgm:pt modelId="{EA9760DF-934B-48F5-A657-02216EB4F799}" type="pres">
      <dgm:prSet presAssocID="{7DE6CA5A-1659-424F-9E07-E2235044C03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81CB304-503D-4747-9A5B-EBA42D4F180B}" type="presOf" srcId="{0DE37775-1B40-465B-81FD-BD8E84DDA89D}" destId="{486A9D4B-AC5F-46D5-90AA-F3C7B65303E5}" srcOrd="0" destOrd="0" presId="urn:microsoft.com/office/officeart/2005/8/layout/vList2"/>
    <dgm:cxn modelId="{82AD4516-4733-419F-8665-E5F759C84F9A}" srcId="{0DE37775-1B40-465B-81FD-BD8E84DDA89D}" destId="{7DE6CA5A-1659-424F-9E07-E2235044C032}" srcOrd="1" destOrd="0" parTransId="{4D613F28-1E68-49CE-BB6B-B841FA4321A9}" sibTransId="{B9EFD77E-84CB-4A17-B864-3F8FFA0B324B}"/>
    <dgm:cxn modelId="{49CAD2B6-B69F-4AC1-858B-4B3E9E7D689E}" type="presOf" srcId="{7DE6CA5A-1659-424F-9E07-E2235044C032}" destId="{EA9760DF-934B-48F5-A657-02216EB4F799}" srcOrd="0" destOrd="0" presId="urn:microsoft.com/office/officeart/2005/8/layout/vList2"/>
    <dgm:cxn modelId="{0B5326CC-608C-43C7-AE53-904BC3CCC1F1}" type="presOf" srcId="{89408117-F34E-46CD-BC0B-FAA336F638E6}" destId="{3B005832-4395-435D-89EA-226D01733A9C}" srcOrd="0" destOrd="0" presId="urn:microsoft.com/office/officeart/2005/8/layout/vList2"/>
    <dgm:cxn modelId="{8D7505D6-01AA-4BC8-95F7-9BF6358E0DAC}" srcId="{0DE37775-1B40-465B-81FD-BD8E84DDA89D}" destId="{89408117-F34E-46CD-BC0B-FAA336F638E6}" srcOrd="0" destOrd="0" parTransId="{07DD6F46-3220-4217-8E12-8DF86014024F}" sibTransId="{EFF7A551-9020-4A04-8B0F-B424E179ADEE}"/>
    <dgm:cxn modelId="{C9C25F89-B608-4352-834A-66178B401C30}" type="presParOf" srcId="{486A9D4B-AC5F-46D5-90AA-F3C7B65303E5}" destId="{3B005832-4395-435D-89EA-226D01733A9C}" srcOrd="0" destOrd="0" presId="urn:microsoft.com/office/officeart/2005/8/layout/vList2"/>
    <dgm:cxn modelId="{EEBF91C0-74A8-47D2-83BB-745A7F35899F}" type="presParOf" srcId="{486A9D4B-AC5F-46D5-90AA-F3C7B65303E5}" destId="{A12B3689-BE9C-48C2-B205-433E08EB12C0}" srcOrd="1" destOrd="0" presId="urn:microsoft.com/office/officeart/2005/8/layout/vList2"/>
    <dgm:cxn modelId="{CC87590A-B148-45DF-B034-1857EE1D836A}" type="presParOf" srcId="{486A9D4B-AC5F-46D5-90AA-F3C7B65303E5}" destId="{EA9760DF-934B-48F5-A657-02216EB4F79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6F45191-78CA-4765-9CCF-B647AB28C24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0154DB2-1B24-4B46-A82F-6C031DEB90AD}">
      <dgm:prSet/>
      <dgm:spPr/>
      <dgm:t>
        <a:bodyPr/>
        <a:lstStyle/>
        <a:p>
          <a:r>
            <a:rPr lang="en-US"/>
            <a:t>Graphic Art and Design 110</a:t>
          </a:r>
        </a:p>
      </dgm:t>
    </dgm:pt>
    <dgm:pt modelId="{92E507FC-4726-4163-98BE-2C8267C60FC8}" type="parTrans" cxnId="{882CE8A1-8CDE-4536-9FF1-D427B67C3F83}">
      <dgm:prSet/>
      <dgm:spPr/>
      <dgm:t>
        <a:bodyPr/>
        <a:lstStyle/>
        <a:p>
          <a:endParaRPr lang="en-US"/>
        </a:p>
      </dgm:t>
    </dgm:pt>
    <dgm:pt modelId="{D8ED6351-FF00-45F8-AB72-21F7F1E867AA}" type="sibTrans" cxnId="{882CE8A1-8CDE-4536-9FF1-D427B67C3F83}">
      <dgm:prSet/>
      <dgm:spPr/>
      <dgm:t>
        <a:bodyPr/>
        <a:lstStyle/>
        <a:p>
          <a:endParaRPr lang="en-US"/>
        </a:p>
      </dgm:t>
    </dgm:pt>
    <dgm:pt modelId="{155EC639-B5FD-43C2-8256-4AB574BD8584}">
      <dgm:prSet/>
      <dgm:spPr/>
      <dgm:t>
        <a:bodyPr/>
        <a:lstStyle/>
        <a:p>
          <a:r>
            <a:rPr lang="en-US"/>
            <a:t>Phys Ed. Leadership 120	</a:t>
          </a:r>
        </a:p>
      </dgm:t>
    </dgm:pt>
    <dgm:pt modelId="{603C906D-15E2-4A75-AF8B-6735130A25C5}" type="parTrans" cxnId="{44C05744-3916-4687-9551-571810A483D2}">
      <dgm:prSet/>
      <dgm:spPr/>
      <dgm:t>
        <a:bodyPr/>
        <a:lstStyle/>
        <a:p>
          <a:endParaRPr lang="en-US"/>
        </a:p>
      </dgm:t>
    </dgm:pt>
    <dgm:pt modelId="{1034268C-73AF-4614-A1DE-2FCE013B7465}" type="sibTrans" cxnId="{44C05744-3916-4687-9551-571810A483D2}">
      <dgm:prSet/>
      <dgm:spPr/>
      <dgm:t>
        <a:bodyPr/>
        <a:lstStyle/>
        <a:p>
          <a:endParaRPr lang="en-US"/>
        </a:p>
      </dgm:t>
    </dgm:pt>
    <dgm:pt modelId="{7D6AE177-45D6-4788-9018-1DE5B94D57CD}">
      <dgm:prSet/>
      <dgm:spPr/>
      <dgm:t>
        <a:bodyPr/>
        <a:lstStyle/>
        <a:p>
          <a:r>
            <a:rPr lang="en-US"/>
            <a:t>Performing / Theatre Arts 120		</a:t>
          </a:r>
        </a:p>
      </dgm:t>
    </dgm:pt>
    <dgm:pt modelId="{2BF85AF5-89D6-4584-9D17-E3F1191F9E28}" type="parTrans" cxnId="{63D554E5-8E82-4528-8FF0-3EE9DAA30EA2}">
      <dgm:prSet/>
      <dgm:spPr/>
      <dgm:t>
        <a:bodyPr/>
        <a:lstStyle/>
        <a:p>
          <a:endParaRPr lang="en-US"/>
        </a:p>
      </dgm:t>
    </dgm:pt>
    <dgm:pt modelId="{DEFED02E-9E35-4085-A1BB-08745D27CE3D}" type="sibTrans" cxnId="{63D554E5-8E82-4528-8FF0-3EE9DAA30EA2}">
      <dgm:prSet/>
      <dgm:spPr/>
      <dgm:t>
        <a:bodyPr/>
        <a:lstStyle/>
        <a:p>
          <a:endParaRPr lang="en-US"/>
        </a:p>
      </dgm:t>
    </dgm:pt>
    <dgm:pt modelId="{75012328-6560-462D-89A0-94663FF56A26}">
      <dgm:prSet/>
      <dgm:spPr/>
      <dgm:t>
        <a:bodyPr/>
        <a:lstStyle/>
        <a:p>
          <a:r>
            <a:rPr lang="en-US"/>
            <a:t>Hospitality and Tourism 110</a:t>
          </a:r>
        </a:p>
      </dgm:t>
    </dgm:pt>
    <dgm:pt modelId="{2D4E6B6C-FEC1-44F1-B5FD-E17F6264079A}" type="parTrans" cxnId="{8D7E69E6-056A-43F7-868E-A1BC524D3E12}">
      <dgm:prSet/>
      <dgm:spPr/>
      <dgm:t>
        <a:bodyPr/>
        <a:lstStyle/>
        <a:p>
          <a:endParaRPr lang="en-US"/>
        </a:p>
      </dgm:t>
    </dgm:pt>
    <dgm:pt modelId="{AE3E9F52-27CE-41AE-8BC1-DC37BBA4934C}" type="sibTrans" cxnId="{8D7E69E6-056A-43F7-868E-A1BC524D3E12}">
      <dgm:prSet/>
      <dgm:spPr/>
      <dgm:t>
        <a:bodyPr/>
        <a:lstStyle/>
        <a:p>
          <a:endParaRPr lang="en-US"/>
        </a:p>
      </dgm:t>
    </dgm:pt>
    <dgm:pt modelId="{99AE28DA-FA49-4A7E-AC67-023A03AD01EC}">
      <dgm:prSet/>
      <dgm:spPr/>
      <dgm:t>
        <a:bodyPr/>
        <a:lstStyle/>
        <a:p>
          <a:r>
            <a:rPr lang="en-US"/>
            <a:t>Family Dynamics 120 </a:t>
          </a:r>
        </a:p>
      </dgm:t>
    </dgm:pt>
    <dgm:pt modelId="{08E425C2-EB49-4C7F-95B0-183AE58BEB6A}" type="parTrans" cxnId="{D31333EA-BAA9-4395-B220-82D1A3E4A952}">
      <dgm:prSet/>
      <dgm:spPr/>
      <dgm:t>
        <a:bodyPr/>
        <a:lstStyle/>
        <a:p>
          <a:endParaRPr lang="en-US"/>
        </a:p>
      </dgm:t>
    </dgm:pt>
    <dgm:pt modelId="{891C43C2-5AF3-4E84-A209-086E02C9300B}" type="sibTrans" cxnId="{D31333EA-BAA9-4395-B220-82D1A3E4A952}">
      <dgm:prSet/>
      <dgm:spPr/>
      <dgm:t>
        <a:bodyPr/>
        <a:lstStyle/>
        <a:p>
          <a:endParaRPr lang="en-US"/>
        </a:p>
      </dgm:t>
    </dgm:pt>
    <dgm:pt modelId="{EE7FCD22-4075-48AA-9290-E9B2AA8D573D}">
      <dgm:prSet/>
      <dgm:spPr/>
      <dgm:t>
        <a:bodyPr/>
        <a:lstStyle/>
        <a:p>
          <a:r>
            <a:rPr lang="en-US"/>
            <a:t>Outdoor Pursuits 110</a:t>
          </a:r>
        </a:p>
      </dgm:t>
    </dgm:pt>
    <dgm:pt modelId="{7447EF65-D317-4E3C-8705-4FECE13222FF}" type="parTrans" cxnId="{3C4B1684-2B04-4597-9FC2-BC09B851320C}">
      <dgm:prSet/>
      <dgm:spPr/>
      <dgm:t>
        <a:bodyPr/>
        <a:lstStyle/>
        <a:p>
          <a:endParaRPr lang="en-US"/>
        </a:p>
      </dgm:t>
    </dgm:pt>
    <dgm:pt modelId="{DE7EB51C-1B79-4398-8825-CB39B683E887}" type="sibTrans" cxnId="{3C4B1684-2B04-4597-9FC2-BC09B851320C}">
      <dgm:prSet/>
      <dgm:spPr/>
      <dgm:t>
        <a:bodyPr/>
        <a:lstStyle/>
        <a:p>
          <a:endParaRPr lang="en-US"/>
        </a:p>
      </dgm:t>
    </dgm:pt>
    <dgm:pt modelId="{AA8B7FDD-DA41-485B-9E1B-F360C3D10200}">
      <dgm:prSet/>
      <dgm:spPr/>
      <dgm:t>
        <a:bodyPr/>
        <a:lstStyle/>
        <a:p>
          <a:r>
            <a:rPr lang="en-US"/>
            <a:t>Entrepreneurship 110 </a:t>
          </a:r>
        </a:p>
      </dgm:t>
    </dgm:pt>
    <dgm:pt modelId="{88FF0AEB-A1FC-4AD0-AE97-D18B1682CFF6}" type="parTrans" cxnId="{B790EB24-9270-4247-9B98-C8A907D83B2E}">
      <dgm:prSet/>
      <dgm:spPr/>
      <dgm:t>
        <a:bodyPr/>
        <a:lstStyle/>
        <a:p>
          <a:endParaRPr lang="en-US"/>
        </a:p>
      </dgm:t>
    </dgm:pt>
    <dgm:pt modelId="{DBF10CFF-F839-4191-9140-AF1B249B2781}" type="sibTrans" cxnId="{B790EB24-9270-4247-9B98-C8A907D83B2E}">
      <dgm:prSet/>
      <dgm:spPr/>
      <dgm:t>
        <a:bodyPr/>
        <a:lstStyle/>
        <a:p>
          <a:endParaRPr lang="en-US"/>
        </a:p>
      </dgm:t>
    </dgm:pt>
    <dgm:pt modelId="{4E5FF1D3-729C-48F4-9BBE-E2E872F6AAC7}">
      <dgm:prSet/>
      <dgm:spPr/>
      <dgm:t>
        <a:bodyPr/>
        <a:lstStyle/>
        <a:p>
          <a:r>
            <a:rPr lang="en-US"/>
            <a:t>Wellness 110</a:t>
          </a:r>
        </a:p>
      </dgm:t>
    </dgm:pt>
    <dgm:pt modelId="{E8C1EF04-5363-4DED-8EB5-25387FDC283A}" type="parTrans" cxnId="{6FE31797-3D46-41A5-9DB8-3ED799D787B4}">
      <dgm:prSet/>
      <dgm:spPr/>
      <dgm:t>
        <a:bodyPr/>
        <a:lstStyle/>
        <a:p>
          <a:endParaRPr lang="en-US"/>
        </a:p>
      </dgm:t>
    </dgm:pt>
    <dgm:pt modelId="{1086CA1E-8599-44AD-BE0D-21B22E1EB18E}" type="sibTrans" cxnId="{6FE31797-3D46-41A5-9DB8-3ED799D787B4}">
      <dgm:prSet/>
      <dgm:spPr/>
      <dgm:t>
        <a:bodyPr/>
        <a:lstStyle/>
        <a:p>
          <a:endParaRPr lang="en-US"/>
        </a:p>
      </dgm:t>
    </dgm:pt>
    <dgm:pt modelId="{665541C2-A523-4AC8-AA58-775C4CFF54D6}">
      <dgm:prSet/>
      <dgm:spPr/>
      <dgm:t>
        <a:bodyPr/>
        <a:lstStyle/>
        <a:p>
          <a:r>
            <a:rPr lang="en-US"/>
            <a:t>Yoga 110</a:t>
          </a:r>
        </a:p>
      </dgm:t>
    </dgm:pt>
    <dgm:pt modelId="{C0C7E910-9736-487A-B790-FA92E89B19CA}" type="parTrans" cxnId="{985A55EE-52F6-4732-9660-BD89AADB4841}">
      <dgm:prSet/>
      <dgm:spPr/>
      <dgm:t>
        <a:bodyPr/>
        <a:lstStyle/>
        <a:p>
          <a:endParaRPr lang="en-US"/>
        </a:p>
      </dgm:t>
    </dgm:pt>
    <dgm:pt modelId="{9000FCC8-1F49-45C0-9CC2-64454B6B46D8}" type="sibTrans" cxnId="{985A55EE-52F6-4732-9660-BD89AADB4841}">
      <dgm:prSet/>
      <dgm:spPr/>
      <dgm:t>
        <a:bodyPr/>
        <a:lstStyle/>
        <a:p>
          <a:endParaRPr lang="en-US"/>
        </a:p>
      </dgm:t>
    </dgm:pt>
    <dgm:pt modelId="{31479C77-F365-4E4B-8EEF-81952D34D14A}">
      <dgm:prSet/>
      <dgm:spPr/>
      <dgm:t>
        <a:bodyPr/>
        <a:lstStyle/>
        <a:p>
          <a:r>
            <a:rPr lang="en-US"/>
            <a:t>Coop 120</a:t>
          </a:r>
        </a:p>
      </dgm:t>
    </dgm:pt>
    <dgm:pt modelId="{7C445088-5ADA-4E6D-AE95-99D9711F1463}" type="parTrans" cxnId="{EBFAF29C-5698-48C8-AEE2-753168157B5C}">
      <dgm:prSet/>
      <dgm:spPr/>
      <dgm:t>
        <a:bodyPr/>
        <a:lstStyle/>
        <a:p>
          <a:endParaRPr lang="en-US"/>
        </a:p>
      </dgm:t>
    </dgm:pt>
    <dgm:pt modelId="{8CF2C106-3C30-4EE0-8004-BFA6A59B4355}" type="sibTrans" cxnId="{EBFAF29C-5698-48C8-AEE2-753168157B5C}">
      <dgm:prSet/>
      <dgm:spPr/>
      <dgm:t>
        <a:bodyPr/>
        <a:lstStyle/>
        <a:p>
          <a:endParaRPr lang="en-US"/>
        </a:p>
      </dgm:t>
    </dgm:pt>
    <dgm:pt modelId="{5FFCC4F9-FA48-400F-92B7-752C134A7300}">
      <dgm:prSet/>
      <dgm:spPr/>
      <dgm:t>
        <a:bodyPr/>
        <a:lstStyle/>
        <a:p>
          <a:r>
            <a:rPr lang="en-US"/>
            <a:t>Culinary Tech</a:t>
          </a:r>
        </a:p>
      </dgm:t>
    </dgm:pt>
    <dgm:pt modelId="{3BF33F1F-421B-4A93-B7D1-F3695CDBC599}" type="parTrans" cxnId="{7648D14D-3D03-4F33-93EF-5F0087765775}">
      <dgm:prSet/>
      <dgm:spPr/>
      <dgm:t>
        <a:bodyPr/>
        <a:lstStyle/>
        <a:p>
          <a:endParaRPr lang="en-US"/>
        </a:p>
      </dgm:t>
    </dgm:pt>
    <dgm:pt modelId="{5894F796-7A43-432D-915F-CD9585943D3A}" type="sibTrans" cxnId="{7648D14D-3D03-4F33-93EF-5F0087765775}">
      <dgm:prSet/>
      <dgm:spPr/>
      <dgm:t>
        <a:bodyPr/>
        <a:lstStyle/>
        <a:p>
          <a:endParaRPr lang="en-US"/>
        </a:p>
      </dgm:t>
    </dgm:pt>
    <dgm:pt modelId="{8BBC51D5-FE08-4BBF-8FAF-C545E8E7F031}">
      <dgm:prSet/>
      <dgm:spPr/>
      <dgm:t>
        <a:bodyPr/>
        <a:lstStyle/>
        <a:p>
          <a:r>
            <a:rPr lang="en-US"/>
            <a:t>Intro to Applied Tech</a:t>
          </a:r>
        </a:p>
      </dgm:t>
    </dgm:pt>
    <dgm:pt modelId="{C7194A14-0F57-4420-A9ED-9C2CB33458BC}" type="parTrans" cxnId="{554658D5-C741-4585-9EFC-791CA7494D9A}">
      <dgm:prSet/>
      <dgm:spPr/>
      <dgm:t>
        <a:bodyPr/>
        <a:lstStyle/>
        <a:p>
          <a:endParaRPr lang="en-US"/>
        </a:p>
      </dgm:t>
    </dgm:pt>
    <dgm:pt modelId="{DD0AF131-E0E1-4ADE-A3FE-94A9B106A7BC}" type="sibTrans" cxnId="{554658D5-C741-4585-9EFC-791CA7494D9A}">
      <dgm:prSet/>
      <dgm:spPr/>
      <dgm:t>
        <a:bodyPr/>
        <a:lstStyle/>
        <a:p>
          <a:endParaRPr lang="en-US"/>
        </a:p>
      </dgm:t>
    </dgm:pt>
    <dgm:pt modelId="{9A4FFE3A-15D4-419F-848A-09941F0A8CD4}">
      <dgm:prSet/>
      <dgm:spPr/>
      <dgm:t>
        <a:bodyPr/>
        <a:lstStyle/>
        <a:p>
          <a:r>
            <a:rPr lang="en-US"/>
            <a:t>Mill &amp; Cab</a:t>
          </a:r>
        </a:p>
      </dgm:t>
    </dgm:pt>
    <dgm:pt modelId="{2E406708-CBD6-4E69-A10F-E4AB84A28307}" type="parTrans" cxnId="{0E909142-48A2-4CE3-A924-CB1BC58ED37F}">
      <dgm:prSet/>
      <dgm:spPr/>
      <dgm:t>
        <a:bodyPr/>
        <a:lstStyle/>
        <a:p>
          <a:endParaRPr lang="en-US"/>
        </a:p>
      </dgm:t>
    </dgm:pt>
    <dgm:pt modelId="{A74254A4-5481-4AE1-85B4-6632E59A917A}" type="sibTrans" cxnId="{0E909142-48A2-4CE3-A924-CB1BC58ED37F}">
      <dgm:prSet/>
      <dgm:spPr/>
      <dgm:t>
        <a:bodyPr/>
        <a:lstStyle/>
        <a:p>
          <a:endParaRPr lang="en-US"/>
        </a:p>
      </dgm:t>
    </dgm:pt>
    <dgm:pt modelId="{448B9A7C-F4F7-44D4-ABD6-C59ABA3166F5}" type="pres">
      <dgm:prSet presAssocID="{96F45191-78CA-4765-9CCF-B647AB28C243}" presName="vert0" presStyleCnt="0">
        <dgm:presLayoutVars>
          <dgm:dir/>
          <dgm:animOne val="branch"/>
          <dgm:animLvl val="lvl"/>
        </dgm:presLayoutVars>
      </dgm:prSet>
      <dgm:spPr/>
    </dgm:pt>
    <dgm:pt modelId="{513975BF-926D-4720-89D7-3007AD7CE97B}" type="pres">
      <dgm:prSet presAssocID="{00154DB2-1B24-4B46-A82F-6C031DEB90AD}" presName="thickLine" presStyleLbl="alignNode1" presStyleIdx="0" presStyleCnt="13"/>
      <dgm:spPr/>
    </dgm:pt>
    <dgm:pt modelId="{E0746059-2B23-4140-B140-64CBD1991608}" type="pres">
      <dgm:prSet presAssocID="{00154DB2-1B24-4B46-A82F-6C031DEB90AD}" presName="horz1" presStyleCnt="0"/>
      <dgm:spPr/>
    </dgm:pt>
    <dgm:pt modelId="{0A88B3AC-5A9C-42E6-A84F-F9D0C6EF63E4}" type="pres">
      <dgm:prSet presAssocID="{00154DB2-1B24-4B46-A82F-6C031DEB90AD}" presName="tx1" presStyleLbl="revTx" presStyleIdx="0" presStyleCnt="13"/>
      <dgm:spPr/>
    </dgm:pt>
    <dgm:pt modelId="{806FD327-68A0-4D47-A964-4C7A6A1E04B3}" type="pres">
      <dgm:prSet presAssocID="{00154DB2-1B24-4B46-A82F-6C031DEB90AD}" presName="vert1" presStyleCnt="0"/>
      <dgm:spPr/>
    </dgm:pt>
    <dgm:pt modelId="{703BD9D7-2658-4537-AF2B-58A88A9522C2}" type="pres">
      <dgm:prSet presAssocID="{155EC639-B5FD-43C2-8256-4AB574BD8584}" presName="thickLine" presStyleLbl="alignNode1" presStyleIdx="1" presStyleCnt="13"/>
      <dgm:spPr/>
    </dgm:pt>
    <dgm:pt modelId="{CF6CEB11-1E93-43F1-8526-ED96418E23B7}" type="pres">
      <dgm:prSet presAssocID="{155EC639-B5FD-43C2-8256-4AB574BD8584}" presName="horz1" presStyleCnt="0"/>
      <dgm:spPr/>
    </dgm:pt>
    <dgm:pt modelId="{03D61B76-D3B6-47D3-A574-77A2D4B9178B}" type="pres">
      <dgm:prSet presAssocID="{155EC639-B5FD-43C2-8256-4AB574BD8584}" presName="tx1" presStyleLbl="revTx" presStyleIdx="1" presStyleCnt="13"/>
      <dgm:spPr/>
    </dgm:pt>
    <dgm:pt modelId="{6FFE205A-C8FA-4383-8058-3956E76EAB90}" type="pres">
      <dgm:prSet presAssocID="{155EC639-B5FD-43C2-8256-4AB574BD8584}" presName="vert1" presStyleCnt="0"/>
      <dgm:spPr/>
    </dgm:pt>
    <dgm:pt modelId="{39BD9387-4011-430C-B4B9-9013A7DDA8D8}" type="pres">
      <dgm:prSet presAssocID="{7D6AE177-45D6-4788-9018-1DE5B94D57CD}" presName="thickLine" presStyleLbl="alignNode1" presStyleIdx="2" presStyleCnt="13"/>
      <dgm:spPr/>
    </dgm:pt>
    <dgm:pt modelId="{E0B71590-12C6-4C07-BB31-713C5E88F1A9}" type="pres">
      <dgm:prSet presAssocID="{7D6AE177-45D6-4788-9018-1DE5B94D57CD}" presName="horz1" presStyleCnt="0"/>
      <dgm:spPr/>
    </dgm:pt>
    <dgm:pt modelId="{3D12D3A9-DE3A-4F7B-A849-F6AF3A900D1A}" type="pres">
      <dgm:prSet presAssocID="{7D6AE177-45D6-4788-9018-1DE5B94D57CD}" presName="tx1" presStyleLbl="revTx" presStyleIdx="2" presStyleCnt="13"/>
      <dgm:spPr/>
    </dgm:pt>
    <dgm:pt modelId="{29859C9E-5658-4304-B28A-E91A9C4F851E}" type="pres">
      <dgm:prSet presAssocID="{7D6AE177-45D6-4788-9018-1DE5B94D57CD}" presName="vert1" presStyleCnt="0"/>
      <dgm:spPr/>
    </dgm:pt>
    <dgm:pt modelId="{93244D7D-5437-4689-AB25-770835D5B485}" type="pres">
      <dgm:prSet presAssocID="{75012328-6560-462D-89A0-94663FF56A26}" presName="thickLine" presStyleLbl="alignNode1" presStyleIdx="3" presStyleCnt="13"/>
      <dgm:spPr/>
    </dgm:pt>
    <dgm:pt modelId="{094622EE-6A4A-4520-A020-CE61D94BF404}" type="pres">
      <dgm:prSet presAssocID="{75012328-6560-462D-89A0-94663FF56A26}" presName="horz1" presStyleCnt="0"/>
      <dgm:spPr/>
    </dgm:pt>
    <dgm:pt modelId="{4A04972C-0797-4F0B-A8B6-D80048245588}" type="pres">
      <dgm:prSet presAssocID="{75012328-6560-462D-89A0-94663FF56A26}" presName="tx1" presStyleLbl="revTx" presStyleIdx="3" presStyleCnt="13"/>
      <dgm:spPr/>
    </dgm:pt>
    <dgm:pt modelId="{04658170-C3F5-4EC9-B319-537B8C0D8006}" type="pres">
      <dgm:prSet presAssocID="{75012328-6560-462D-89A0-94663FF56A26}" presName="vert1" presStyleCnt="0"/>
      <dgm:spPr/>
    </dgm:pt>
    <dgm:pt modelId="{5C634404-BD1C-4DD3-AE72-0AB5F6818D88}" type="pres">
      <dgm:prSet presAssocID="{99AE28DA-FA49-4A7E-AC67-023A03AD01EC}" presName="thickLine" presStyleLbl="alignNode1" presStyleIdx="4" presStyleCnt="13"/>
      <dgm:spPr/>
    </dgm:pt>
    <dgm:pt modelId="{1A0B028B-CF08-4C9A-ACD5-F47D8CD1B3F6}" type="pres">
      <dgm:prSet presAssocID="{99AE28DA-FA49-4A7E-AC67-023A03AD01EC}" presName="horz1" presStyleCnt="0"/>
      <dgm:spPr/>
    </dgm:pt>
    <dgm:pt modelId="{0B7C87FB-F5C5-485B-9177-F9C1E9E24694}" type="pres">
      <dgm:prSet presAssocID="{99AE28DA-FA49-4A7E-AC67-023A03AD01EC}" presName="tx1" presStyleLbl="revTx" presStyleIdx="4" presStyleCnt="13"/>
      <dgm:spPr/>
    </dgm:pt>
    <dgm:pt modelId="{31C26D1F-C920-45B5-A903-8B5B7DFD1BDE}" type="pres">
      <dgm:prSet presAssocID="{99AE28DA-FA49-4A7E-AC67-023A03AD01EC}" presName="vert1" presStyleCnt="0"/>
      <dgm:spPr/>
    </dgm:pt>
    <dgm:pt modelId="{5AC7C5C2-068B-4E02-9B75-0A76E2435CF7}" type="pres">
      <dgm:prSet presAssocID="{EE7FCD22-4075-48AA-9290-E9B2AA8D573D}" presName="thickLine" presStyleLbl="alignNode1" presStyleIdx="5" presStyleCnt="13"/>
      <dgm:spPr/>
    </dgm:pt>
    <dgm:pt modelId="{819C4BA2-6089-4C43-A957-2D66CBD62CDD}" type="pres">
      <dgm:prSet presAssocID="{EE7FCD22-4075-48AA-9290-E9B2AA8D573D}" presName="horz1" presStyleCnt="0"/>
      <dgm:spPr/>
    </dgm:pt>
    <dgm:pt modelId="{A29D832A-F125-47F0-A4BE-6EEA3427D2CD}" type="pres">
      <dgm:prSet presAssocID="{EE7FCD22-4075-48AA-9290-E9B2AA8D573D}" presName="tx1" presStyleLbl="revTx" presStyleIdx="5" presStyleCnt="13"/>
      <dgm:spPr/>
    </dgm:pt>
    <dgm:pt modelId="{E450304D-85AC-4660-9A61-83253B9987B3}" type="pres">
      <dgm:prSet presAssocID="{EE7FCD22-4075-48AA-9290-E9B2AA8D573D}" presName="vert1" presStyleCnt="0"/>
      <dgm:spPr/>
    </dgm:pt>
    <dgm:pt modelId="{91557FB4-D0B8-403F-AA27-78D30A846766}" type="pres">
      <dgm:prSet presAssocID="{AA8B7FDD-DA41-485B-9E1B-F360C3D10200}" presName="thickLine" presStyleLbl="alignNode1" presStyleIdx="6" presStyleCnt="13"/>
      <dgm:spPr/>
    </dgm:pt>
    <dgm:pt modelId="{53957987-F321-48D1-A5F0-0559BED134BC}" type="pres">
      <dgm:prSet presAssocID="{AA8B7FDD-DA41-485B-9E1B-F360C3D10200}" presName="horz1" presStyleCnt="0"/>
      <dgm:spPr/>
    </dgm:pt>
    <dgm:pt modelId="{592A0938-C721-4E2D-B200-A5C70564148A}" type="pres">
      <dgm:prSet presAssocID="{AA8B7FDD-DA41-485B-9E1B-F360C3D10200}" presName="tx1" presStyleLbl="revTx" presStyleIdx="6" presStyleCnt="13"/>
      <dgm:spPr/>
    </dgm:pt>
    <dgm:pt modelId="{248C99ED-64E7-4832-95E6-0EEA747843CC}" type="pres">
      <dgm:prSet presAssocID="{AA8B7FDD-DA41-485B-9E1B-F360C3D10200}" presName="vert1" presStyleCnt="0"/>
      <dgm:spPr/>
    </dgm:pt>
    <dgm:pt modelId="{C956F27C-364B-4531-B2EB-DC5FE1A6F394}" type="pres">
      <dgm:prSet presAssocID="{4E5FF1D3-729C-48F4-9BBE-E2E872F6AAC7}" presName="thickLine" presStyleLbl="alignNode1" presStyleIdx="7" presStyleCnt="13"/>
      <dgm:spPr/>
    </dgm:pt>
    <dgm:pt modelId="{01E0711C-C457-4010-BA60-381C2762247E}" type="pres">
      <dgm:prSet presAssocID="{4E5FF1D3-729C-48F4-9BBE-E2E872F6AAC7}" presName="horz1" presStyleCnt="0"/>
      <dgm:spPr/>
    </dgm:pt>
    <dgm:pt modelId="{31C1BC74-EFA6-44D8-B27D-46A445BBF51B}" type="pres">
      <dgm:prSet presAssocID="{4E5FF1D3-729C-48F4-9BBE-E2E872F6AAC7}" presName="tx1" presStyleLbl="revTx" presStyleIdx="7" presStyleCnt="13"/>
      <dgm:spPr/>
    </dgm:pt>
    <dgm:pt modelId="{D5124D7B-B297-4515-BF3C-D6B3A94E132B}" type="pres">
      <dgm:prSet presAssocID="{4E5FF1D3-729C-48F4-9BBE-E2E872F6AAC7}" presName="vert1" presStyleCnt="0"/>
      <dgm:spPr/>
    </dgm:pt>
    <dgm:pt modelId="{83766B69-7F75-467D-A43A-250AE5F864C1}" type="pres">
      <dgm:prSet presAssocID="{665541C2-A523-4AC8-AA58-775C4CFF54D6}" presName="thickLine" presStyleLbl="alignNode1" presStyleIdx="8" presStyleCnt="13"/>
      <dgm:spPr/>
    </dgm:pt>
    <dgm:pt modelId="{E1D5F036-6B21-4563-9799-AC703FC6D443}" type="pres">
      <dgm:prSet presAssocID="{665541C2-A523-4AC8-AA58-775C4CFF54D6}" presName="horz1" presStyleCnt="0"/>
      <dgm:spPr/>
    </dgm:pt>
    <dgm:pt modelId="{5726CE4A-605A-499D-A4C4-5CD28F6A5607}" type="pres">
      <dgm:prSet presAssocID="{665541C2-A523-4AC8-AA58-775C4CFF54D6}" presName="tx1" presStyleLbl="revTx" presStyleIdx="8" presStyleCnt="13"/>
      <dgm:spPr/>
    </dgm:pt>
    <dgm:pt modelId="{12B9BF1D-75A4-4E92-9AB3-C521B4A20094}" type="pres">
      <dgm:prSet presAssocID="{665541C2-A523-4AC8-AA58-775C4CFF54D6}" presName="vert1" presStyleCnt="0"/>
      <dgm:spPr/>
    </dgm:pt>
    <dgm:pt modelId="{AD3B1BD0-8B65-453E-85AB-CDDF3A91C6F4}" type="pres">
      <dgm:prSet presAssocID="{31479C77-F365-4E4B-8EEF-81952D34D14A}" presName="thickLine" presStyleLbl="alignNode1" presStyleIdx="9" presStyleCnt="13"/>
      <dgm:spPr/>
    </dgm:pt>
    <dgm:pt modelId="{175DC7FA-A02B-43E0-9EFB-256D32D828B4}" type="pres">
      <dgm:prSet presAssocID="{31479C77-F365-4E4B-8EEF-81952D34D14A}" presName="horz1" presStyleCnt="0"/>
      <dgm:spPr/>
    </dgm:pt>
    <dgm:pt modelId="{CF32D71B-388D-4027-B403-09C781277B46}" type="pres">
      <dgm:prSet presAssocID="{31479C77-F365-4E4B-8EEF-81952D34D14A}" presName="tx1" presStyleLbl="revTx" presStyleIdx="9" presStyleCnt="13"/>
      <dgm:spPr/>
    </dgm:pt>
    <dgm:pt modelId="{20E1D68B-968E-42D5-884E-0A9B419964C2}" type="pres">
      <dgm:prSet presAssocID="{31479C77-F365-4E4B-8EEF-81952D34D14A}" presName="vert1" presStyleCnt="0"/>
      <dgm:spPr/>
    </dgm:pt>
    <dgm:pt modelId="{ACB73D42-20AE-4B0C-9858-5B952B768466}" type="pres">
      <dgm:prSet presAssocID="{5FFCC4F9-FA48-400F-92B7-752C134A7300}" presName="thickLine" presStyleLbl="alignNode1" presStyleIdx="10" presStyleCnt="13"/>
      <dgm:spPr/>
    </dgm:pt>
    <dgm:pt modelId="{76D7655D-4151-4593-9564-4398505CD644}" type="pres">
      <dgm:prSet presAssocID="{5FFCC4F9-FA48-400F-92B7-752C134A7300}" presName="horz1" presStyleCnt="0"/>
      <dgm:spPr/>
    </dgm:pt>
    <dgm:pt modelId="{B94A50B9-6FB4-4DB2-9FC5-2C7B8A6526DB}" type="pres">
      <dgm:prSet presAssocID="{5FFCC4F9-FA48-400F-92B7-752C134A7300}" presName="tx1" presStyleLbl="revTx" presStyleIdx="10" presStyleCnt="13"/>
      <dgm:spPr/>
    </dgm:pt>
    <dgm:pt modelId="{99BC3FAA-383F-41FB-82F4-9D7043DEFA9D}" type="pres">
      <dgm:prSet presAssocID="{5FFCC4F9-FA48-400F-92B7-752C134A7300}" presName="vert1" presStyleCnt="0"/>
      <dgm:spPr/>
    </dgm:pt>
    <dgm:pt modelId="{732E68DA-5B8A-452F-BE46-CABAD4398710}" type="pres">
      <dgm:prSet presAssocID="{8BBC51D5-FE08-4BBF-8FAF-C545E8E7F031}" presName="thickLine" presStyleLbl="alignNode1" presStyleIdx="11" presStyleCnt="13"/>
      <dgm:spPr/>
    </dgm:pt>
    <dgm:pt modelId="{FBC715A3-C25B-4D12-B105-C6562094F50B}" type="pres">
      <dgm:prSet presAssocID="{8BBC51D5-FE08-4BBF-8FAF-C545E8E7F031}" presName="horz1" presStyleCnt="0"/>
      <dgm:spPr/>
    </dgm:pt>
    <dgm:pt modelId="{7A70D6A2-1E2A-41A4-B3F6-2F2552DB137C}" type="pres">
      <dgm:prSet presAssocID="{8BBC51D5-FE08-4BBF-8FAF-C545E8E7F031}" presName="tx1" presStyleLbl="revTx" presStyleIdx="11" presStyleCnt="13"/>
      <dgm:spPr/>
    </dgm:pt>
    <dgm:pt modelId="{4EFEBED9-B330-419C-8280-2E755449BF7F}" type="pres">
      <dgm:prSet presAssocID="{8BBC51D5-FE08-4BBF-8FAF-C545E8E7F031}" presName="vert1" presStyleCnt="0"/>
      <dgm:spPr/>
    </dgm:pt>
    <dgm:pt modelId="{A7703134-A959-4172-919E-5B2332B726C9}" type="pres">
      <dgm:prSet presAssocID="{9A4FFE3A-15D4-419F-848A-09941F0A8CD4}" presName="thickLine" presStyleLbl="alignNode1" presStyleIdx="12" presStyleCnt="13"/>
      <dgm:spPr/>
    </dgm:pt>
    <dgm:pt modelId="{6D80079A-3754-4CCC-AA8F-7B1BB05541DF}" type="pres">
      <dgm:prSet presAssocID="{9A4FFE3A-15D4-419F-848A-09941F0A8CD4}" presName="horz1" presStyleCnt="0"/>
      <dgm:spPr/>
    </dgm:pt>
    <dgm:pt modelId="{A5951F04-F507-442B-8865-E84F61BE12BC}" type="pres">
      <dgm:prSet presAssocID="{9A4FFE3A-15D4-419F-848A-09941F0A8CD4}" presName="tx1" presStyleLbl="revTx" presStyleIdx="12" presStyleCnt="13"/>
      <dgm:spPr/>
    </dgm:pt>
    <dgm:pt modelId="{841227D3-DD30-41A1-A58F-70D631DE7CC0}" type="pres">
      <dgm:prSet presAssocID="{9A4FFE3A-15D4-419F-848A-09941F0A8CD4}" presName="vert1" presStyleCnt="0"/>
      <dgm:spPr/>
    </dgm:pt>
  </dgm:ptLst>
  <dgm:cxnLst>
    <dgm:cxn modelId="{C61E3602-9A3A-4C70-A982-E0586D9B8096}" type="presOf" srcId="{9A4FFE3A-15D4-419F-848A-09941F0A8CD4}" destId="{A5951F04-F507-442B-8865-E84F61BE12BC}" srcOrd="0" destOrd="0" presId="urn:microsoft.com/office/officeart/2008/layout/LinedList"/>
    <dgm:cxn modelId="{6CB9C60A-ECE1-4D17-AA2E-EC5F8F64B8C4}" type="presOf" srcId="{5FFCC4F9-FA48-400F-92B7-752C134A7300}" destId="{B94A50B9-6FB4-4DB2-9FC5-2C7B8A6526DB}" srcOrd="0" destOrd="0" presId="urn:microsoft.com/office/officeart/2008/layout/LinedList"/>
    <dgm:cxn modelId="{333E510F-2B02-4E58-99DF-E51D39484145}" type="presOf" srcId="{155EC639-B5FD-43C2-8256-4AB574BD8584}" destId="{03D61B76-D3B6-47D3-A574-77A2D4B9178B}" srcOrd="0" destOrd="0" presId="urn:microsoft.com/office/officeart/2008/layout/LinedList"/>
    <dgm:cxn modelId="{0C6D8B19-A07F-44BE-BA8F-B6DFA34C5C46}" type="presOf" srcId="{8BBC51D5-FE08-4BBF-8FAF-C545E8E7F031}" destId="{7A70D6A2-1E2A-41A4-B3F6-2F2552DB137C}" srcOrd="0" destOrd="0" presId="urn:microsoft.com/office/officeart/2008/layout/LinedList"/>
    <dgm:cxn modelId="{C551651F-2A30-4BB8-9D21-706E20C599D6}" type="presOf" srcId="{99AE28DA-FA49-4A7E-AC67-023A03AD01EC}" destId="{0B7C87FB-F5C5-485B-9177-F9C1E9E24694}" srcOrd="0" destOrd="0" presId="urn:microsoft.com/office/officeart/2008/layout/LinedList"/>
    <dgm:cxn modelId="{6D9E3B23-B77F-4804-9346-BBE153A30FA0}" type="presOf" srcId="{AA8B7FDD-DA41-485B-9E1B-F360C3D10200}" destId="{592A0938-C721-4E2D-B200-A5C70564148A}" srcOrd="0" destOrd="0" presId="urn:microsoft.com/office/officeart/2008/layout/LinedList"/>
    <dgm:cxn modelId="{B790EB24-9270-4247-9B98-C8A907D83B2E}" srcId="{96F45191-78CA-4765-9CCF-B647AB28C243}" destId="{AA8B7FDD-DA41-485B-9E1B-F360C3D10200}" srcOrd="6" destOrd="0" parTransId="{88FF0AEB-A1FC-4AD0-AE97-D18B1682CFF6}" sibTransId="{DBF10CFF-F839-4191-9140-AF1B249B2781}"/>
    <dgm:cxn modelId="{BD7C7B60-830C-4452-A19A-FEC8CA4859A3}" type="presOf" srcId="{EE7FCD22-4075-48AA-9290-E9B2AA8D573D}" destId="{A29D832A-F125-47F0-A4BE-6EEA3427D2CD}" srcOrd="0" destOrd="0" presId="urn:microsoft.com/office/officeart/2008/layout/LinedList"/>
    <dgm:cxn modelId="{0E909142-48A2-4CE3-A924-CB1BC58ED37F}" srcId="{96F45191-78CA-4765-9CCF-B647AB28C243}" destId="{9A4FFE3A-15D4-419F-848A-09941F0A8CD4}" srcOrd="12" destOrd="0" parTransId="{2E406708-CBD6-4E69-A10F-E4AB84A28307}" sibTransId="{A74254A4-5481-4AE1-85B4-6632E59A917A}"/>
    <dgm:cxn modelId="{062D1464-5BE6-4927-A337-59B39C093EFC}" type="presOf" srcId="{96F45191-78CA-4765-9CCF-B647AB28C243}" destId="{448B9A7C-F4F7-44D4-ABD6-C59ABA3166F5}" srcOrd="0" destOrd="0" presId="urn:microsoft.com/office/officeart/2008/layout/LinedList"/>
    <dgm:cxn modelId="{44C05744-3916-4687-9551-571810A483D2}" srcId="{96F45191-78CA-4765-9CCF-B647AB28C243}" destId="{155EC639-B5FD-43C2-8256-4AB574BD8584}" srcOrd="1" destOrd="0" parTransId="{603C906D-15E2-4A75-AF8B-6735130A25C5}" sibTransId="{1034268C-73AF-4614-A1DE-2FCE013B7465}"/>
    <dgm:cxn modelId="{E8353247-EFF3-4836-B969-8B07F90F7FFC}" type="presOf" srcId="{00154DB2-1B24-4B46-A82F-6C031DEB90AD}" destId="{0A88B3AC-5A9C-42E6-A84F-F9D0C6EF63E4}" srcOrd="0" destOrd="0" presId="urn:microsoft.com/office/officeart/2008/layout/LinedList"/>
    <dgm:cxn modelId="{7648D14D-3D03-4F33-93EF-5F0087765775}" srcId="{96F45191-78CA-4765-9CCF-B647AB28C243}" destId="{5FFCC4F9-FA48-400F-92B7-752C134A7300}" srcOrd="10" destOrd="0" parTransId="{3BF33F1F-421B-4A93-B7D1-F3695CDBC599}" sibTransId="{5894F796-7A43-432D-915F-CD9585943D3A}"/>
    <dgm:cxn modelId="{3C4B1684-2B04-4597-9FC2-BC09B851320C}" srcId="{96F45191-78CA-4765-9CCF-B647AB28C243}" destId="{EE7FCD22-4075-48AA-9290-E9B2AA8D573D}" srcOrd="5" destOrd="0" parTransId="{7447EF65-D317-4E3C-8705-4FECE13222FF}" sibTransId="{DE7EB51C-1B79-4398-8825-CB39B683E887}"/>
    <dgm:cxn modelId="{6FE31797-3D46-41A5-9DB8-3ED799D787B4}" srcId="{96F45191-78CA-4765-9CCF-B647AB28C243}" destId="{4E5FF1D3-729C-48F4-9BBE-E2E872F6AAC7}" srcOrd="7" destOrd="0" parTransId="{E8C1EF04-5363-4DED-8EB5-25387FDC283A}" sibTransId="{1086CA1E-8599-44AD-BE0D-21B22E1EB18E}"/>
    <dgm:cxn modelId="{FDEE0E9C-93F4-4484-A605-DC381CF2C015}" type="presOf" srcId="{31479C77-F365-4E4B-8EEF-81952D34D14A}" destId="{CF32D71B-388D-4027-B403-09C781277B46}" srcOrd="0" destOrd="0" presId="urn:microsoft.com/office/officeart/2008/layout/LinedList"/>
    <dgm:cxn modelId="{EBFAF29C-5698-48C8-AEE2-753168157B5C}" srcId="{96F45191-78CA-4765-9CCF-B647AB28C243}" destId="{31479C77-F365-4E4B-8EEF-81952D34D14A}" srcOrd="9" destOrd="0" parTransId="{7C445088-5ADA-4E6D-AE95-99D9711F1463}" sibTransId="{8CF2C106-3C30-4EE0-8004-BFA6A59B4355}"/>
    <dgm:cxn modelId="{882CE8A1-8CDE-4536-9FF1-D427B67C3F83}" srcId="{96F45191-78CA-4765-9CCF-B647AB28C243}" destId="{00154DB2-1B24-4B46-A82F-6C031DEB90AD}" srcOrd="0" destOrd="0" parTransId="{92E507FC-4726-4163-98BE-2C8267C60FC8}" sibTransId="{D8ED6351-FF00-45F8-AB72-21F7F1E867AA}"/>
    <dgm:cxn modelId="{3443A2AE-FF4A-46EE-AD79-A65364E341AB}" type="presOf" srcId="{7D6AE177-45D6-4788-9018-1DE5B94D57CD}" destId="{3D12D3A9-DE3A-4F7B-A849-F6AF3A900D1A}" srcOrd="0" destOrd="0" presId="urn:microsoft.com/office/officeart/2008/layout/LinedList"/>
    <dgm:cxn modelId="{554658D5-C741-4585-9EFC-791CA7494D9A}" srcId="{96F45191-78CA-4765-9CCF-B647AB28C243}" destId="{8BBC51D5-FE08-4BBF-8FAF-C545E8E7F031}" srcOrd="11" destOrd="0" parTransId="{C7194A14-0F57-4420-A9ED-9C2CB33458BC}" sibTransId="{DD0AF131-E0E1-4ADE-A3FE-94A9B106A7BC}"/>
    <dgm:cxn modelId="{63D554E5-8E82-4528-8FF0-3EE9DAA30EA2}" srcId="{96F45191-78CA-4765-9CCF-B647AB28C243}" destId="{7D6AE177-45D6-4788-9018-1DE5B94D57CD}" srcOrd="2" destOrd="0" parTransId="{2BF85AF5-89D6-4584-9D17-E3F1191F9E28}" sibTransId="{DEFED02E-9E35-4085-A1BB-08745D27CE3D}"/>
    <dgm:cxn modelId="{8D7E69E6-056A-43F7-868E-A1BC524D3E12}" srcId="{96F45191-78CA-4765-9CCF-B647AB28C243}" destId="{75012328-6560-462D-89A0-94663FF56A26}" srcOrd="3" destOrd="0" parTransId="{2D4E6B6C-FEC1-44F1-B5FD-E17F6264079A}" sibTransId="{AE3E9F52-27CE-41AE-8BC1-DC37BBA4934C}"/>
    <dgm:cxn modelId="{D31333EA-BAA9-4395-B220-82D1A3E4A952}" srcId="{96F45191-78CA-4765-9CCF-B647AB28C243}" destId="{99AE28DA-FA49-4A7E-AC67-023A03AD01EC}" srcOrd="4" destOrd="0" parTransId="{08E425C2-EB49-4C7F-95B0-183AE58BEB6A}" sibTransId="{891C43C2-5AF3-4E84-A209-086E02C9300B}"/>
    <dgm:cxn modelId="{CBC316EB-1DAC-43BB-995B-258D9AFF6FCE}" type="presOf" srcId="{665541C2-A523-4AC8-AA58-775C4CFF54D6}" destId="{5726CE4A-605A-499D-A4C4-5CD28F6A5607}" srcOrd="0" destOrd="0" presId="urn:microsoft.com/office/officeart/2008/layout/LinedList"/>
    <dgm:cxn modelId="{985A55EE-52F6-4732-9660-BD89AADB4841}" srcId="{96F45191-78CA-4765-9CCF-B647AB28C243}" destId="{665541C2-A523-4AC8-AA58-775C4CFF54D6}" srcOrd="8" destOrd="0" parTransId="{C0C7E910-9736-487A-B790-FA92E89B19CA}" sibTransId="{9000FCC8-1F49-45C0-9CC2-64454B6B46D8}"/>
    <dgm:cxn modelId="{03D0F8F7-FAB5-4585-ABD1-8A948C444CA5}" type="presOf" srcId="{4E5FF1D3-729C-48F4-9BBE-E2E872F6AAC7}" destId="{31C1BC74-EFA6-44D8-B27D-46A445BBF51B}" srcOrd="0" destOrd="0" presId="urn:microsoft.com/office/officeart/2008/layout/LinedList"/>
    <dgm:cxn modelId="{07FF81FD-D741-4CA6-9C3D-6C6EB861408B}" type="presOf" srcId="{75012328-6560-462D-89A0-94663FF56A26}" destId="{4A04972C-0797-4F0B-A8B6-D80048245588}" srcOrd="0" destOrd="0" presId="urn:microsoft.com/office/officeart/2008/layout/LinedList"/>
    <dgm:cxn modelId="{62A1F9E9-9650-42AE-86D4-C2C70CC1C54E}" type="presParOf" srcId="{448B9A7C-F4F7-44D4-ABD6-C59ABA3166F5}" destId="{513975BF-926D-4720-89D7-3007AD7CE97B}" srcOrd="0" destOrd="0" presId="urn:microsoft.com/office/officeart/2008/layout/LinedList"/>
    <dgm:cxn modelId="{4070CE0A-0C60-4253-977B-61186EBB0660}" type="presParOf" srcId="{448B9A7C-F4F7-44D4-ABD6-C59ABA3166F5}" destId="{E0746059-2B23-4140-B140-64CBD1991608}" srcOrd="1" destOrd="0" presId="urn:microsoft.com/office/officeart/2008/layout/LinedList"/>
    <dgm:cxn modelId="{8D4B0616-26F4-4403-B519-3139C37931A0}" type="presParOf" srcId="{E0746059-2B23-4140-B140-64CBD1991608}" destId="{0A88B3AC-5A9C-42E6-A84F-F9D0C6EF63E4}" srcOrd="0" destOrd="0" presId="urn:microsoft.com/office/officeart/2008/layout/LinedList"/>
    <dgm:cxn modelId="{DD69258F-606C-4A50-8939-590F53BE58F2}" type="presParOf" srcId="{E0746059-2B23-4140-B140-64CBD1991608}" destId="{806FD327-68A0-4D47-A964-4C7A6A1E04B3}" srcOrd="1" destOrd="0" presId="urn:microsoft.com/office/officeart/2008/layout/LinedList"/>
    <dgm:cxn modelId="{DC1B10A7-C56B-4736-9C72-1658684CB653}" type="presParOf" srcId="{448B9A7C-F4F7-44D4-ABD6-C59ABA3166F5}" destId="{703BD9D7-2658-4537-AF2B-58A88A9522C2}" srcOrd="2" destOrd="0" presId="urn:microsoft.com/office/officeart/2008/layout/LinedList"/>
    <dgm:cxn modelId="{481F4809-BC2A-451D-B470-52F9F40BE44A}" type="presParOf" srcId="{448B9A7C-F4F7-44D4-ABD6-C59ABA3166F5}" destId="{CF6CEB11-1E93-43F1-8526-ED96418E23B7}" srcOrd="3" destOrd="0" presId="urn:microsoft.com/office/officeart/2008/layout/LinedList"/>
    <dgm:cxn modelId="{44E947E0-176E-4E53-9850-7823CBEC017C}" type="presParOf" srcId="{CF6CEB11-1E93-43F1-8526-ED96418E23B7}" destId="{03D61B76-D3B6-47D3-A574-77A2D4B9178B}" srcOrd="0" destOrd="0" presId="urn:microsoft.com/office/officeart/2008/layout/LinedList"/>
    <dgm:cxn modelId="{A7F16415-0914-4770-A67A-18485B6E365F}" type="presParOf" srcId="{CF6CEB11-1E93-43F1-8526-ED96418E23B7}" destId="{6FFE205A-C8FA-4383-8058-3956E76EAB90}" srcOrd="1" destOrd="0" presId="urn:microsoft.com/office/officeart/2008/layout/LinedList"/>
    <dgm:cxn modelId="{94851A41-5667-4234-BB32-8FF47941FDA0}" type="presParOf" srcId="{448B9A7C-F4F7-44D4-ABD6-C59ABA3166F5}" destId="{39BD9387-4011-430C-B4B9-9013A7DDA8D8}" srcOrd="4" destOrd="0" presId="urn:microsoft.com/office/officeart/2008/layout/LinedList"/>
    <dgm:cxn modelId="{67CBF92D-D3EF-423B-841E-3F43EDCCD3D6}" type="presParOf" srcId="{448B9A7C-F4F7-44D4-ABD6-C59ABA3166F5}" destId="{E0B71590-12C6-4C07-BB31-713C5E88F1A9}" srcOrd="5" destOrd="0" presId="urn:microsoft.com/office/officeart/2008/layout/LinedList"/>
    <dgm:cxn modelId="{7EC1B6D4-1AAD-4E2E-A8E7-8B635EBB2926}" type="presParOf" srcId="{E0B71590-12C6-4C07-BB31-713C5E88F1A9}" destId="{3D12D3A9-DE3A-4F7B-A849-F6AF3A900D1A}" srcOrd="0" destOrd="0" presId="urn:microsoft.com/office/officeart/2008/layout/LinedList"/>
    <dgm:cxn modelId="{55E77DEB-958A-4659-B8FF-83C0A28030F8}" type="presParOf" srcId="{E0B71590-12C6-4C07-BB31-713C5E88F1A9}" destId="{29859C9E-5658-4304-B28A-E91A9C4F851E}" srcOrd="1" destOrd="0" presId="urn:microsoft.com/office/officeart/2008/layout/LinedList"/>
    <dgm:cxn modelId="{9DFA7366-5D39-4B90-AF97-CDFA42A33A13}" type="presParOf" srcId="{448B9A7C-F4F7-44D4-ABD6-C59ABA3166F5}" destId="{93244D7D-5437-4689-AB25-770835D5B485}" srcOrd="6" destOrd="0" presId="urn:microsoft.com/office/officeart/2008/layout/LinedList"/>
    <dgm:cxn modelId="{06F1BC4C-BBED-4B89-9137-84A29D48EE07}" type="presParOf" srcId="{448B9A7C-F4F7-44D4-ABD6-C59ABA3166F5}" destId="{094622EE-6A4A-4520-A020-CE61D94BF404}" srcOrd="7" destOrd="0" presId="urn:microsoft.com/office/officeart/2008/layout/LinedList"/>
    <dgm:cxn modelId="{589AA2AD-CA5B-47FD-A8F3-4AE857D31503}" type="presParOf" srcId="{094622EE-6A4A-4520-A020-CE61D94BF404}" destId="{4A04972C-0797-4F0B-A8B6-D80048245588}" srcOrd="0" destOrd="0" presId="urn:microsoft.com/office/officeart/2008/layout/LinedList"/>
    <dgm:cxn modelId="{899EAC03-D4D8-4618-8DF6-26A0E2539CF0}" type="presParOf" srcId="{094622EE-6A4A-4520-A020-CE61D94BF404}" destId="{04658170-C3F5-4EC9-B319-537B8C0D8006}" srcOrd="1" destOrd="0" presId="urn:microsoft.com/office/officeart/2008/layout/LinedList"/>
    <dgm:cxn modelId="{B2725078-24B4-4132-BC24-D9A2E2521345}" type="presParOf" srcId="{448B9A7C-F4F7-44D4-ABD6-C59ABA3166F5}" destId="{5C634404-BD1C-4DD3-AE72-0AB5F6818D88}" srcOrd="8" destOrd="0" presId="urn:microsoft.com/office/officeart/2008/layout/LinedList"/>
    <dgm:cxn modelId="{6F2716AB-329F-4124-A5A7-EA6C60BE9FB3}" type="presParOf" srcId="{448B9A7C-F4F7-44D4-ABD6-C59ABA3166F5}" destId="{1A0B028B-CF08-4C9A-ACD5-F47D8CD1B3F6}" srcOrd="9" destOrd="0" presId="urn:microsoft.com/office/officeart/2008/layout/LinedList"/>
    <dgm:cxn modelId="{83A25856-A274-40B6-8DDE-AC262E6448F9}" type="presParOf" srcId="{1A0B028B-CF08-4C9A-ACD5-F47D8CD1B3F6}" destId="{0B7C87FB-F5C5-485B-9177-F9C1E9E24694}" srcOrd="0" destOrd="0" presId="urn:microsoft.com/office/officeart/2008/layout/LinedList"/>
    <dgm:cxn modelId="{62C8C3F4-07B2-4B73-A489-838EE48753A0}" type="presParOf" srcId="{1A0B028B-CF08-4C9A-ACD5-F47D8CD1B3F6}" destId="{31C26D1F-C920-45B5-A903-8B5B7DFD1BDE}" srcOrd="1" destOrd="0" presId="urn:microsoft.com/office/officeart/2008/layout/LinedList"/>
    <dgm:cxn modelId="{4A235066-A954-4738-8DEA-1023DD30C177}" type="presParOf" srcId="{448B9A7C-F4F7-44D4-ABD6-C59ABA3166F5}" destId="{5AC7C5C2-068B-4E02-9B75-0A76E2435CF7}" srcOrd="10" destOrd="0" presId="urn:microsoft.com/office/officeart/2008/layout/LinedList"/>
    <dgm:cxn modelId="{BD68BC7A-6181-4715-B88F-A2F9C7AF0B8F}" type="presParOf" srcId="{448B9A7C-F4F7-44D4-ABD6-C59ABA3166F5}" destId="{819C4BA2-6089-4C43-A957-2D66CBD62CDD}" srcOrd="11" destOrd="0" presId="urn:microsoft.com/office/officeart/2008/layout/LinedList"/>
    <dgm:cxn modelId="{B2E07E4A-4973-4C7E-A89F-B4BA6425D9D6}" type="presParOf" srcId="{819C4BA2-6089-4C43-A957-2D66CBD62CDD}" destId="{A29D832A-F125-47F0-A4BE-6EEA3427D2CD}" srcOrd="0" destOrd="0" presId="urn:microsoft.com/office/officeart/2008/layout/LinedList"/>
    <dgm:cxn modelId="{FAF8FF33-69EE-40E8-BC17-76934403281F}" type="presParOf" srcId="{819C4BA2-6089-4C43-A957-2D66CBD62CDD}" destId="{E450304D-85AC-4660-9A61-83253B9987B3}" srcOrd="1" destOrd="0" presId="urn:microsoft.com/office/officeart/2008/layout/LinedList"/>
    <dgm:cxn modelId="{FA3BC52A-B612-4A60-BC0D-20F36C8C91BB}" type="presParOf" srcId="{448B9A7C-F4F7-44D4-ABD6-C59ABA3166F5}" destId="{91557FB4-D0B8-403F-AA27-78D30A846766}" srcOrd="12" destOrd="0" presId="urn:microsoft.com/office/officeart/2008/layout/LinedList"/>
    <dgm:cxn modelId="{4FE5C9EA-C73A-44FC-BBDC-A2129C58D167}" type="presParOf" srcId="{448B9A7C-F4F7-44D4-ABD6-C59ABA3166F5}" destId="{53957987-F321-48D1-A5F0-0559BED134BC}" srcOrd="13" destOrd="0" presId="urn:microsoft.com/office/officeart/2008/layout/LinedList"/>
    <dgm:cxn modelId="{DBD2EF3C-ED45-40F1-A280-17D2B09F5FA8}" type="presParOf" srcId="{53957987-F321-48D1-A5F0-0559BED134BC}" destId="{592A0938-C721-4E2D-B200-A5C70564148A}" srcOrd="0" destOrd="0" presId="urn:microsoft.com/office/officeart/2008/layout/LinedList"/>
    <dgm:cxn modelId="{2F4ACDF4-6F19-4B94-A1E4-638F78E25DB8}" type="presParOf" srcId="{53957987-F321-48D1-A5F0-0559BED134BC}" destId="{248C99ED-64E7-4832-95E6-0EEA747843CC}" srcOrd="1" destOrd="0" presId="urn:microsoft.com/office/officeart/2008/layout/LinedList"/>
    <dgm:cxn modelId="{3BEEE9D7-3E63-4C06-80AB-2D44C71581A1}" type="presParOf" srcId="{448B9A7C-F4F7-44D4-ABD6-C59ABA3166F5}" destId="{C956F27C-364B-4531-B2EB-DC5FE1A6F394}" srcOrd="14" destOrd="0" presId="urn:microsoft.com/office/officeart/2008/layout/LinedList"/>
    <dgm:cxn modelId="{FB2AEC0B-6DC0-46C7-9001-58198FC8D43C}" type="presParOf" srcId="{448B9A7C-F4F7-44D4-ABD6-C59ABA3166F5}" destId="{01E0711C-C457-4010-BA60-381C2762247E}" srcOrd="15" destOrd="0" presId="urn:microsoft.com/office/officeart/2008/layout/LinedList"/>
    <dgm:cxn modelId="{30E85802-E729-4DCA-BF8C-1B323937B5B6}" type="presParOf" srcId="{01E0711C-C457-4010-BA60-381C2762247E}" destId="{31C1BC74-EFA6-44D8-B27D-46A445BBF51B}" srcOrd="0" destOrd="0" presId="urn:microsoft.com/office/officeart/2008/layout/LinedList"/>
    <dgm:cxn modelId="{B919E45B-C366-4132-A8F6-E91D945B43F8}" type="presParOf" srcId="{01E0711C-C457-4010-BA60-381C2762247E}" destId="{D5124D7B-B297-4515-BF3C-D6B3A94E132B}" srcOrd="1" destOrd="0" presId="urn:microsoft.com/office/officeart/2008/layout/LinedList"/>
    <dgm:cxn modelId="{EEC8105A-FE43-418C-A2AB-5ECF4A367053}" type="presParOf" srcId="{448B9A7C-F4F7-44D4-ABD6-C59ABA3166F5}" destId="{83766B69-7F75-467D-A43A-250AE5F864C1}" srcOrd="16" destOrd="0" presId="urn:microsoft.com/office/officeart/2008/layout/LinedList"/>
    <dgm:cxn modelId="{A5812863-4F27-4F8F-8060-0F6D8D7F15F4}" type="presParOf" srcId="{448B9A7C-F4F7-44D4-ABD6-C59ABA3166F5}" destId="{E1D5F036-6B21-4563-9799-AC703FC6D443}" srcOrd="17" destOrd="0" presId="urn:microsoft.com/office/officeart/2008/layout/LinedList"/>
    <dgm:cxn modelId="{214026AB-2BE7-4CF1-AAC8-EAC7597A2D04}" type="presParOf" srcId="{E1D5F036-6B21-4563-9799-AC703FC6D443}" destId="{5726CE4A-605A-499D-A4C4-5CD28F6A5607}" srcOrd="0" destOrd="0" presId="urn:microsoft.com/office/officeart/2008/layout/LinedList"/>
    <dgm:cxn modelId="{DDFC2EE1-8F0F-4E46-BA38-CAB642904537}" type="presParOf" srcId="{E1D5F036-6B21-4563-9799-AC703FC6D443}" destId="{12B9BF1D-75A4-4E92-9AB3-C521B4A20094}" srcOrd="1" destOrd="0" presId="urn:microsoft.com/office/officeart/2008/layout/LinedList"/>
    <dgm:cxn modelId="{D69B5583-404D-4CA5-8BD5-D12C495A69F4}" type="presParOf" srcId="{448B9A7C-F4F7-44D4-ABD6-C59ABA3166F5}" destId="{AD3B1BD0-8B65-453E-85AB-CDDF3A91C6F4}" srcOrd="18" destOrd="0" presId="urn:microsoft.com/office/officeart/2008/layout/LinedList"/>
    <dgm:cxn modelId="{36914292-4F64-4F1E-BB89-65C91AA9E48D}" type="presParOf" srcId="{448B9A7C-F4F7-44D4-ABD6-C59ABA3166F5}" destId="{175DC7FA-A02B-43E0-9EFB-256D32D828B4}" srcOrd="19" destOrd="0" presId="urn:microsoft.com/office/officeart/2008/layout/LinedList"/>
    <dgm:cxn modelId="{CE0392A8-33EC-46E8-8403-2D4E83F476CD}" type="presParOf" srcId="{175DC7FA-A02B-43E0-9EFB-256D32D828B4}" destId="{CF32D71B-388D-4027-B403-09C781277B46}" srcOrd="0" destOrd="0" presId="urn:microsoft.com/office/officeart/2008/layout/LinedList"/>
    <dgm:cxn modelId="{8D410694-671E-498F-B7A1-D17E5FA5F9AD}" type="presParOf" srcId="{175DC7FA-A02B-43E0-9EFB-256D32D828B4}" destId="{20E1D68B-968E-42D5-884E-0A9B419964C2}" srcOrd="1" destOrd="0" presId="urn:microsoft.com/office/officeart/2008/layout/LinedList"/>
    <dgm:cxn modelId="{7D32E90F-797F-4953-A83A-703C43C00023}" type="presParOf" srcId="{448B9A7C-F4F7-44D4-ABD6-C59ABA3166F5}" destId="{ACB73D42-20AE-4B0C-9858-5B952B768466}" srcOrd="20" destOrd="0" presId="urn:microsoft.com/office/officeart/2008/layout/LinedList"/>
    <dgm:cxn modelId="{6A2FC981-D303-4017-83FD-CB6FDA55E8AD}" type="presParOf" srcId="{448B9A7C-F4F7-44D4-ABD6-C59ABA3166F5}" destId="{76D7655D-4151-4593-9564-4398505CD644}" srcOrd="21" destOrd="0" presId="urn:microsoft.com/office/officeart/2008/layout/LinedList"/>
    <dgm:cxn modelId="{424CE3DE-8529-4444-B0D9-5B076D69F94C}" type="presParOf" srcId="{76D7655D-4151-4593-9564-4398505CD644}" destId="{B94A50B9-6FB4-4DB2-9FC5-2C7B8A6526DB}" srcOrd="0" destOrd="0" presId="urn:microsoft.com/office/officeart/2008/layout/LinedList"/>
    <dgm:cxn modelId="{32C3070D-6D01-46C2-88F8-B866605DDF24}" type="presParOf" srcId="{76D7655D-4151-4593-9564-4398505CD644}" destId="{99BC3FAA-383F-41FB-82F4-9D7043DEFA9D}" srcOrd="1" destOrd="0" presId="urn:microsoft.com/office/officeart/2008/layout/LinedList"/>
    <dgm:cxn modelId="{F6316CA4-DB8F-4861-9A34-6EE94898543D}" type="presParOf" srcId="{448B9A7C-F4F7-44D4-ABD6-C59ABA3166F5}" destId="{732E68DA-5B8A-452F-BE46-CABAD4398710}" srcOrd="22" destOrd="0" presId="urn:microsoft.com/office/officeart/2008/layout/LinedList"/>
    <dgm:cxn modelId="{4929D86A-81EB-4DCF-9C76-2860C1686C8B}" type="presParOf" srcId="{448B9A7C-F4F7-44D4-ABD6-C59ABA3166F5}" destId="{FBC715A3-C25B-4D12-B105-C6562094F50B}" srcOrd="23" destOrd="0" presId="urn:microsoft.com/office/officeart/2008/layout/LinedList"/>
    <dgm:cxn modelId="{6ED3A80D-BAB2-46DA-B5B0-2CE843E2D2B7}" type="presParOf" srcId="{FBC715A3-C25B-4D12-B105-C6562094F50B}" destId="{7A70D6A2-1E2A-41A4-B3F6-2F2552DB137C}" srcOrd="0" destOrd="0" presId="urn:microsoft.com/office/officeart/2008/layout/LinedList"/>
    <dgm:cxn modelId="{9865A492-374E-48D1-942A-0368CF79D03A}" type="presParOf" srcId="{FBC715A3-C25B-4D12-B105-C6562094F50B}" destId="{4EFEBED9-B330-419C-8280-2E755449BF7F}" srcOrd="1" destOrd="0" presId="urn:microsoft.com/office/officeart/2008/layout/LinedList"/>
    <dgm:cxn modelId="{5843C197-B9E6-4AB0-B30E-E57C9F72639F}" type="presParOf" srcId="{448B9A7C-F4F7-44D4-ABD6-C59ABA3166F5}" destId="{A7703134-A959-4172-919E-5B2332B726C9}" srcOrd="24" destOrd="0" presId="urn:microsoft.com/office/officeart/2008/layout/LinedList"/>
    <dgm:cxn modelId="{241B979C-BBE1-4AC1-8751-4BF07F697C3B}" type="presParOf" srcId="{448B9A7C-F4F7-44D4-ABD6-C59ABA3166F5}" destId="{6D80079A-3754-4CCC-AA8F-7B1BB05541DF}" srcOrd="25" destOrd="0" presId="urn:microsoft.com/office/officeart/2008/layout/LinedList"/>
    <dgm:cxn modelId="{D6A69FBD-3F7D-42D7-8205-0A35521F6AA8}" type="presParOf" srcId="{6D80079A-3754-4CCC-AA8F-7B1BB05541DF}" destId="{A5951F04-F507-442B-8865-E84F61BE12BC}" srcOrd="0" destOrd="0" presId="urn:microsoft.com/office/officeart/2008/layout/LinedList"/>
    <dgm:cxn modelId="{958E8CD9-5E4C-4AA3-B8AC-A989ADA05795}" type="presParOf" srcId="{6D80079A-3754-4CCC-AA8F-7B1BB05541DF}" destId="{841227D3-DD30-41A1-A58F-70D631DE7CC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F1573C-F8EF-47D0-B3D1-54AAE55C791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F8277B3D-45ED-4E2E-B7E1-32B8C6A7CD0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/>
            <a:t>Level 1</a:t>
          </a:r>
          <a:r>
            <a:rPr lang="en-US" b="1" dirty="0"/>
            <a:t> </a:t>
          </a:r>
          <a:r>
            <a:rPr lang="en-US" dirty="0"/>
            <a:t>= University prep (enriched)</a:t>
          </a:r>
        </a:p>
      </dgm:t>
    </dgm:pt>
    <dgm:pt modelId="{E31C1AB3-AFB7-4997-BD4F-F1D7180F22AB}" type="parTrans" cxnId="{F5A4B6F7-79CF-48EA-B464-A2AD26AA06EE}">
      <dgm:prSet/>
      <dgm:spPr/>
      <dgm:t>
        <a:bodyPr/>
        <a:lstStyle/>
        <a:p>
          <a:endParaRPr lang="en-US"/>
        </a:p>
      </dgm:t>
    </dgm:pt>
    <dgm:pt modelId="{23299BE8-2FF3-45F0-BA53-24620B984A3F}" type="sibTrans" cxnId="{F5A4B6F7-79CF-48EA-B464-A2AD26AA06EE}">
      <dgm:prSet/>
      <dgm:spPr/>
      <dgm:t>
        <a:bodyPr/>
        <a:lstStyle/>
        <a:p>
          <a:endParaRPr lang="en-US"/>
        </a:p>
      </dgm:t>
    </dgm:pt>
    <dgm:pt modelId="{0E15FE75-45FE-4120-8DAB-2497DD2C546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/>
            <a:t>Level 2</a:t>
          </a:r>
          <a:r>
            <a:rPr lang="en-US" b="1" dirty="0"/>
            <a:t> </a:t>
          </a:r>
          <a:r>
            <a:rPr lang="en-US" dirty="0"/>
            <a:t>= University prep</a:t>
          </a:r>
        </a:p>
      </dgm:t>
    </dgm:pt>
    <dgm:pt modelId="{E6B45E91-6CCA-47CE-B029-505B3D30214F}" type="parTrans" cxnId="{14C2B89A-B7BE-4C76-9755-3E62805A0851}">
      <dgm:prSet/>
      <dgm:spPr/>
      <dgm:t>
        <a:bodyPr/>
        <a:lstStyle/>
        <a:p>
          <a:endParaRPr lang="en-US"/>
        </a:p>
      </dgm:t>
    </dgm:pt>
    <dgm:pt modelId="{0847B53B-E54D-490D-B5B6-E8432206F63D}" type="sibTrans" cxnId="{14C2B89A-B7BE-4C76-9755-3E62805A0851}">
      <dgm:prSet/>
      <dgm:spPr/>
      <dgm:t>
        <a:bodyPr/>
        <a:lstStyle/>
        <a:p>
          <a:endParaRPr lang="en-US"/>
        </a:p>
      </dgm:t>
    </dgm:pt>
    <dgm:pt modelId="{8999B790-A66A-4E75-91B6-2639B08108F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/>
            <a:t>Level 3</a:t>
          </a:r>
          <a:r>
            <a:rPr lang="en-US" b="1" dirty="0"/>
            <a:t> </a:t>
          </a:r>
          <a:r>
            <a:rPr lang="en-US" dirty="0"/>
            <a:t>= College Prep </a:t>
          </a:r>
        </a:p>
      </dgm:t>
    </dgm:pt>
    <dgm:pt modelId="{F53B181C-7F02-4481-AAAA-FA93EF905005}" type="parTrans" cxnId="{C7F975AF-8DF7-4BC8-9F52-087DA4ECE5FE}">
      <dgm:prSet/>
      <dgm:spPr/>
      <dgm:t>
        <a:bodyPr/>
        <a:lstStyle/>
        <a:p>
          <a:endParaRPr lang="en-US"/>
        </a:p>
      </dgm:t>
    </dgm:pt>
    <dgm:pt modelId="{DF8D2237-683D-4CCA-9520-D579718B5F0A}" type="sibTrans" cxnId="{C7F975AF-8DF7-4BC8-9F52-087DA4ECE5FE}">
      <dgm:prSet/>
      <dgm:spPr/>
      <dgm:t>
        <a:bodyPr/>
        <a:lstStyle/>
        <a:p>
          <a:endParaRPr lang="en-US"/>
        </a:p>
      </dgm:t>
    </dgm:pt>
    <dgm:pt modelId="{2413FAC3-76C2-4602-BE67-ECE16A853EC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/>
            <a:t>Level 0= </a:t>
          </a:r>
          <a:r>
            <a:rPr lang="en-US" b="0" u="none" dirty="0"/>
            <a:t>General (No prerequisite)</a:t>
          </a:r>
        </a:p>
      </dgm:t>
    </dgm:pt>
    <dgm:pt modelId="{F8C185D1-9CF1-4756-AD6C-93B8A5138CE3}" type="parTrans" cxnId="{27D96999-781F-4622-9B07-23BEA14C79A8}">
      <dgm:prSet/>
      <dgm:spPr/>
      <dgm:t>
        <a:bodyPr/>
        <a:lstStyle/>
        <a:p>
          <a:endParaRPr lang="en-US"/>
        </a:p>
      </dgm:t>
    </dgm:pt>
    <dgm:pt modelId="{17C4B9F2-EC8D-40B5-9D50-DD7B960B9490}" type="sibTrans" cxnId="{27D96999-781F-4622-9B07-23BEA14C79A8}">
      <dgm:prSet/>
      <dgm:spPr/>
      <dgm:t>
        <a:bodyPr/>
        <a:lstStyle/>
        <a:p>
          <a:endParaRPr lang="en-US"/>
        </a:p>
      </dgm:t>
    </dgm:pt>
    <dgm:pt modelId="{69B45B7E-0BCB-48DE-810B-034F5146E2DB}" type="pres">
      <dgm:prSet presAssocID="{E0F1573C-F8EF-47D0-B3D1-54AAE55C791C}" presName="root" presStyleCnt="0">
        <dgm:presLayoutVars>
          <dgm:dir/>
          <dgm:resizeHandles val="exact"/>
        </dgm:presLayoutVars>
      </dgm:prSet>
      <dgm:spPr/>
    </dgm:pt>
    <dgm:pt modelId="{B1DE14AA-83E4-4764-A877-E8719CF9B664}" type="pres">
      <dgm:prSet presAssocID="{F8277B3D-45ED-4E2E-B7E1-32B8C6A7CD0A}" presName="compNode" presStyleCnt="0"/>
      <dgm:spPr/>
    </dgm:pt>
    <dgm:pt modelId="{97A378A0-E9E3-45C2-B5EB-92313C27FD39}" type="pres">
      <dgm:prSet presAssocID="{F8277B3D-45ED-4E2E-B7E1-32B8C6A7CD0A}" presName="bgRect" presStyleLbl="bgShp" presStyleIdx="0" presStyleCnt="4"/>
      <dgm:spPr/>
    </dgm:pt>
    <dgm:pt modelId="{9D415FAC-23B4-44A6-8E8A-0CEE96F125B9}" type="pres">
      <dgm:prSet presAssocID="{F8277B3D-45ED-4E2E-B7E1-32B8C6A7CD0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5D9A4E21-870D-4610-BD36-71A68B53CD34}" type="pres">
      <dgm:prSet presAssocID="{F8277B3D-45ED-4E2E-B7E1-32B8C6A7CD0A}" presName="spaceRect" presStyleCnt="0"/>
      <dgm:spPr/>
    </dgm:pt>
    <dgm:pt modelId="{D162ACCD-AA9F-49FD-92FB-708AB6A02DAE}" type="pres">
      <dgm:prSet presAssocID="{F8277B3D-45ED-4E2E-B7E1-32B8C6A7CD0A}" presName="parTx" presStyleLbl="revTx" presStyleIdx="0" presStyleCnt="4">
        <dgm:presLayoutVars>
          <dgm:chMax val="0"/>
          <dgm:chPref val="0"/>
        </dgm:presLayoutVars>
      </dgm:prSet>
      <dgm:spPr/>
    </dgm:pt>
    <dgm:pt modelId="{C0E647E9-73D7-48C6-8508-2DA20FA57624}" type="pres">
      <dgm:prSet presAssocID="{23299BE8-2FF3-45F0-BA53-24620B984A3F}" presName="sibTrans" presStyleCnt="0"/>
      <dgm:spPr/>
    </dgm:pt>
    <dgm:pt modelId="{5EAC171E-363C-4CAC-8D60-FC7C2BA77DC6}" type="pres">
      <dgm:prSet presAssocID="{0E15FE75-45FE-4120-8DAB-2497DD2C5465}" presName="compNode" presStyleCnt="0"/>
      <dgm:spPr/>
    </dgm:pt>
    <dgm:pt modelId="{7E392200-8B01-4DD9-9AC7-B7AA52C200B5}" type="pres">
      <dgm:prSet presAssocID="{0E15FE75-45FE-4120-8DAB-2497DD2C5465}" presName="bgRect" presStyleLbl="bgShp" presStyleIdx="1" presStyleCnt="4"/>
      <dgm:spPr/>
    </dgm:pt>
    <dgm:pt modelId="{F69F3BAE-3827-487E-B636-7A79F8005E69}" type="pres">
      <dgm:prSet presAssocID="{0E15FE75-45FE-4120-8DAB-2497DD2C546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34093562-40CF-4072-950F-F726133EB8E2}" type="pres">
      <dgm:prSet presAssocID="{0E15FE75-45FE-4120-8DAB-2497DD2C5465}" presName="spaceRect" presStyleCnt="0"/>
      <dgm:spPr/>
    </dgm:pt>
    <dgm:pt modelId="{7AFE050F-E035-40EC-93CF-818388E4874A}" type="pres">
      <dgm:prSet presAssocID="{0E15FE75-45FE-4120-8DAB-2497DD2C5465}" presName="parTx" presStyleLbl="revTx" presStyleIdx="1" presStyleCnt="4">
        <dgm:presLayoutVars>
          <dgm:chMax val="0"/>
          <dgm:chPref val="0"/>
        </dgm:presLayoutVars>
      </dgm:prSet>
      <dgm:spPr/>
    </dgm:pt>
    <dgm:pt modelId="{3CE66496-E96F-4037-81B1-CE9D5F278BA1}" type="pres">
      <dgm:prSet presAssocID="{0847B53B-E54D-490D-B5B6-E8432206F63D}" presName="sibTrans" presStyleCnt="0"/>
      <dgm:spPr/>
    </dgm:pt>
    <dgm:pt modelId="{A3DFD893-DD79-450D-826C-A77FE85D90EA}" type="pres">
      <dgm:prSet presAssocID="{8999B790-A66A-4E75-91B6-2639B08108F2}" presName="compNode" presStyleCnt="0"/>
      <dgm:spPr/>
    </dgm:pt>
    <dgm:pt modelId="{3C4DC5D7-FDAE-4E6D-AADD-4678B831098D}" type="pres">
      <dgm:prSet presAssocID="{8999B790-A66A-4E75-91B6-2639B08108F2}" presName="bgRect" presStyleLbl="bgShp" presStyleIdx="2" presStyleCnt="4"/>
      <dgm:spPr/>
    </dgm:pt>
    <dgm:pt modelId="{2B213E82-38FF-4DF6-AA71-8805955C76DC}" type="pres">
      <dgm:prSet presAssocID="{8999B790-A66A-4E75-91B6-2639B08108F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D3CCBEC7-9A4A-482A-AA01-FC0C8A2C518A}" type="pres">
      <dgm:prSet presAssocID="{8999B790-A66A-4E75-91B6-2639B08108F2}" presName="spaceRect" presStyleCnt="0"/>
      <dgm:spPr/>
    </dgm:pt>
    <dgm:pt modelId="{A2021672-9DF7-4CF8-A16D-BB617A3148EA}" type="pres">
      <dgm:prSet presAssocID="{8999B790-A66A-4E75-91B6-2639B08108F2}" presName="parTx" presStyleLbl="revTx" presStyleIdx="2" presStyleCnt="4">
        <dgm:presLayoutVars>
          <dgm:chMax val="0"/>
          <dgm:chPref val="0"/>
        </dgm:presLayoutVars>
      </dgm:prSet>
      <dgm:spPr/>
    </dgm:pt>
    <dgm:pt modelId="{697360A2-4087-4C62-8CAF-E760A75439A6}" type="pres">
      <dgm:prSet presAssocID="{DF8D2237-683D-4CCA-9520-D579718B5F0A}" presName="sibTrans" presStyleCnt="0"/>
      <dgm:spPr/>
    </dgm:pt>
    <dgm:pt modelId="{8B928343-2C4F-403E-9580-05BC227EA41C}" type="pres">
      <dgm:prSet presAssocID="{2413FAC3-76C2-4602-BE67-ECE16A853EC9}" presName="compNode" presStyleCnt="0"/>
      <dgm:spPr/>
    </dgm:pt>
    <dgm:pt modelId="{85B1CF95-3B6C-416D-971B-BED07D2AEB68}" type="pres">
      <dgm:prSet presAssocID="{2413FAC3-76C2-4602-BE67-ECE16A853EC9}" presName="bgRect" presStyleLbl="bgShp" presStyleIdx="3" presStyleCnt="4"/>
      <dgm:spPr/>
    </dgm:pt>
    <dgm:pt modelId="{F539A2C4-5036-4431-AE6B-99C8411A5382}" type="pres">
      <dgm:prSet presAssocID="{2413FAC3-76C2-4602-BE67-ECE16A853EC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book outline"/>
        </a:ext>
      </dgm:extLst>
    </dgm:pt>
    <dgm:pt modelId="{FBB1618F-84CC-4463-BEF5-E434D6995068}" type="pres">
      <dgm:prSet presAssocID="{2413FAC3-76C2-4602-BE67-ECE16A853EC9}" presName="spaceRect" presStyleCnt="0"/>
      <dgm:spPr/>
    </dgm:pt>
    <dgm:pt modelId="{AEB689BE-8C7E-40CE-8524-E08675B7688F}" type="pres">
      <dgm:prSet presAssocID="{2413FAC3-76C2-4602-BE67-ECE16A853EC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8B0B324-33C7-4B30-A451-441256304B6B}" type="presOf" srcId="{2413FAC3-76C2-4602-BE67-ECE16A853EC9}" destId="{AEB689BE-8C7E-40CE-8524-E08675B7688F}" srcOrd="0" destOrd="0" presId="urn:microsoft.com/office/officeart/2018/2/layout/IconVerticalSolidList"/>
    <dgm:cxn modelId="{15F15230-4A7E-4B84-B101-78DE47686F6E}" type="presOf" srcId="{0E15FE75-45FE-4120-8DAB-2497DD2C5465}" destId="{7AFE050F-E035-40EC-93CF-818388E4874A}" srcOrd="0" destOrd="0" presId="urn:microsoft.com/office/officeart/2018/2/layout/IconVerticalSolidList"/>
    <dgm:cxn modelId="{5DCD8A57-D2BE-44D3-9301-C07B24B63DA7}" type="presOf" srcId="{F8277B3D-45ED-4E2E-B7E1-32B8C6A7CD0A}" destId="{D162ACCD-AA9F-49FD-92FB-708AB6A02DAE}" srcOrd="0" destOrd="0" presId="urn:microsoft.com/office/officeart/2018/2/layout/IconVerticalSolidList"/>
    <dgm:cxn modelId="{27D96999-781F-4622-9B07-23BEA14C79A8}" srcId="{E0F1573C-F8EF-47D0-B3D1-54AAE55C791C}" destId="{2413FAC3-76C2-4602-BE67-ECE16A853EC9}" srcOrd="3" destOrd="0" parTransId="{F8C185D1-9CF1-4756-AD6C-93B8A5138CE3}" sibTransId="{17C4B9F2-EC8D-40B5-9D50-DD7B960B9490}"/>
    <dgm:cxn modelId="{14C2B89A-B7BE-4C76-9755-3E62805A0851}" srcId="{E0F1573C-F8EF-47D0-B3D1-54AAE55C791C}" destId="{0E15FE75-45FE-4120-8DAB-2497DD2C5465}" srcOrd="1" destOrd="0" parTransId="{E6B45E91-6CCA-47CE-B029-505B3D30214F}" sibTransId="{0847B53B-E54D-490D-B5B6-E8432206F63D}"/>
    <dgm:cxn modelId="{D33DAFA0-38AD-490A-8410-D8D0B4596B79}" type="presOf" srcId="{E0F1573C-F8EF-47D0-B3D1-54AAE55C791C}" destId="{69B45B7E-0BCB-48DE-810B-034F5146E2DB}" srcOrd="0" destOrd="0" presId="urn:microsoft.com/office/officeart/2018/2/layout/IconVerticalSolidList"/>
    <dgm:cxn modelId="{C7F975AF-8DF7-4BC8-9F52-087DA4ECE5FE}" srcId="{E0F1573C-F8EF-47D0-B3D1-54AAE55C791C}" destId="{8999B790-A66A-4E75-91B6-2639B08108F2}" srcOrd="2" destOrd="0" parTransId="{F53B181C-7F02-4481-AAAA-FA93EF905005}" sibTransId="{DF8D2237-683D-4CCA-9520-D579718B5F0A}"/>
    <dgm:cxn modelId="{EB4564CF-4F1D-44B9-A2CF-D1A7A506817B}" type="presOf" srcId="{8999B790-A66A-4E75-91B6-2639B08108F2}" destId="{A2021672-9DF7-4CF8-A16D-BB617A3148EA}" srcOrd="0" destOrd="0" presId="urn:microsoft.com/office/officeart/2018/2/layout/IconVerticalSolidList"/>
    <dgm:cxn modelId="{F5A4B6F7-79CF-48EA-B464-A2AD26AA06EE}" srcId="{E0F1573C-F8EF-47D0-B3D1-54AAE55C791C}" destId="{F8277B3D-45ED-4E2E-B7E1-32B8C6A7CD0A}" srcOrd="0" destOrd="0" parTransId="{E31C1AB3-AFB7-4997-BD4F-F1D7180F22AB}" sibTransId="{23299BE8-2FF3-45F0-BA53-24620B984A3F}"/>
    <dgm:cxn modelId="{4776BB51-BC39-47D0-B94E-2D6D11481876}" type="presParOf" srcId="{69B45B7E-0BCB-48DE-810B-034F5146E2DB}" destId="{B1DE14AA-83E4-4764-A877-E8719CF9B664}" srcOrd="0" destOrd="0" presId="urn:microsoft.com/office/officeart/2018/2/layout/IconVerticalSolidList"/>
    <dgm:cxn modelId="{59A530D2-FC4E-4938-BE64-459E5CEE47D2}" type="presParOf" srcId="{B1DE14AA-83E4-4764-A877-E8719CF9B664}" destId="{97A378A0-E9E3-45C2-B5EB-92313C27FD39}" srcOrd="0" destOrd="0" presId="urn:microsoft.com/office/officeart/2018/2/layout/IconVerticalSolidList"/>
    <dgm:cxn modelId="{CDD226D9-3932-4F72-A7B2-42C12D4F1918}" type="presParOf" srcId="{B1DE14AA-83E4-4764-A877-E8719CF9B664}" destId="{9D415FAC-23B4-44A6-8E8A-0CEE96F125B9}" srcOrd="1" destOrd="0" presId="urn:microsoft.com/office/officeart/2018/2/layout/IconVerticalSolidList"/>
    <dgm:cxn modelId="{4AB0B2A8-64EF-4398-A2EA-C9BE878C449C}" type="presParOf" srcId="{B1DE14AA-83E4-4764-A877-E8719CF9B664}" destId="{5D9A4E21-870D-4610-BD36-71A68B53CD34}" srcOrd="2" destOrd="0" presId="urn:microsoft.com/office/officeart/2018/2/layout/IconVerticalSolidList"/>
    <dgm:cxn modelId="{A3FFDD4F-3080-43A7-9AE6-DC07FA5CE466}" type="presParOf" srcId="{B1DE14AA-83E4-4764-A877-E8719CF9B664}" destId="{D162ACCD-AA9F-49FD-92FB-708AB6A02DAE}" srcOrd="3" destOrd="0" presId="urn:microsoft.com/office/officeart/2018/2/layout/IconVerticalSolidList"/>
    <dgm:cxn modelId="{C8441DA7-C3AE-4AA9-889E-A835EDD052F5}" type="presParOf" srcId="{69B45B7E-0BCB-48DE-810B-034F5146E2DB}" destId="{C0E647E9-73D7-48C6-8508-2DA20FA57624}" srcOrd="1" destOrd="0" presId="urn:microsoft.com/office/officeart/2018/2/layout/IconVerticalSolidList"/>
    <dgm:cxn modelId="{2F6A0C86-F449-4ED4-84BA-1BBAD512C853}" type="presParOf" srcId="{69B45B7E-0BCB-48DE-810B-034F5146E2DB}" destId="{5EAC171E-363C-4CAC-8D60-FC7C2BA77DC6}" srcOrd="2" destOrd="0" presId="urn:microsoft.com/office/officeart/2018/2/layout/IconVerticalSolidList"/>
    <dgm:cxn modelId="{A3521046-3309-497E-9A44-47812460B1FD}" type="presParOf" srcId="{5EAC171E-363C-4CAC-8D60-FC7C2BA77DC6}" destId="{7E392200-8B01-4DD9-9AC7-B7AA52C200B5}" srcOrd="0" destOrd="0" presId="urn:microsoft.com/office/officeart/2018/2/layout/IconVerticalSolidList"/>
    <dgm:cxn modelId="{767CFA9F-7240-4EE1-8B7B-59A385D84140}" type="presParOf" srcId="{5EAC171E-363C-4CAC-8D60-FC7C2BA77DC6}" destId="{F69F3BAE-3827-487E-B636-7A79F8005E69}" srcOrd="1" destOrd="0" presId="urn:microsoft.com/office/officeart/2018/2/layout/IconVerticalSolidList"/>
    <dgm:cxn modelId="{84F43B60-CACD-4B80-8BBD-297DB0C683BC}" type="presParOf" srcId="{5EAC171E-363C-4CAC-8D60-FC7C2BA77DC6}" destId="{34093562-40CF-4072-950F-F726133EB8E2}" srcOrd="2" destOrd="0" presId="urn:microsoft.com/office/officeart/2018/2/layout/IconVerticalSolidList"/>
    <dgm:cxn modelId="{24BE3714-8CCA-4CE8-AA99-DD6D3705A757}" type="presParOf" srcId="{5EAC171E-363C-4CAC-8D60-FC7C2BA77DC6}" destId="{7AFE050F-E035-40EC-93CF-818388E4874A}" srcOrd="3" destOrd="0" presId="urn:microsoft.com/office/officeart/2018/2/layout/IconVerticalSolidList"/>
    <dgm:cxn modelId="{0570B505-6C2A-4A15-8059-02DF1A6103B6}" type="presParOf" srcId="{69B45B7E-0BCB-48DE-810B-034F5146E2DB}" destId="{3CE66496-E96F-4037-81B1-CE9D5F278BA1}" srcOrd="3" destOrd="0" presId="urn:microsoft.com/office/officeart/2018/2/layout/IconVerticalSolidList"/>
    <dgm:cxn modelId="{F2C2F694-04EA-4A4C-A15F-E68C7688C4DE}" type="presParOf" srcId="{69B45B7E-0BCB-48DE-810B-034F5146E2DB}" destId="{A3DFD893-DD79-450D-826C-A77FE85D90EA}" srcOrd="4" destOrd="0" presId="urn:microsoft.com/office/officeart/2018/2/layout/IconVerticalSolidList"/>
    <dgm:cxn modelId="{4612D9B9-F16A-4F7C-894C-09D15329055C}" type="presParOf" srcId="{A3DFD893-DD79-450D-826C-A77FE85D90EA}" destId="{3C4DC5D7-FDAE-4E6D-AADD-4678B831098D}" srcOrd="0" destOrd="0" presId="urn:microsoft.com/office/officeart/2018/2/layout/IconVerticalSolidList"/>
    <dgm:cxn modelId="{1121E5BB-8810-43A0-B0FC-33BAC73541CA}" type="presParOf" srcId="{A3DFD893-DD79-450D-826C-A77FE85D90EA}" destId="{2B213E82-38FF-4DF6-AA71-8805955C76DC}" srcOrd="1" destOrd="0" presId="urn:microsoft.com/office/officeart/2018/2/layout/IconVerticalSolidList"/>
    <dgm:cxn modelId="{DA668A8D-1858-473F-852A-57E6B0B9734A}" type="presParOf" srcId="{A3DFD893-DD79-450D-826C-A77FE85D90EA}" destId="{D3CCBEC7-9A4A-482A-AA01-FC0C8A2C518A}" srcOrd="2" destOrd="0" presId="urn:microsoft.com/office/officeart/2018/2/layout/IconVerticalSolidList"/>
    <dgm:cxn modelId="{D569B46E-0D91-4AEE-B34F-414F00FA26B2}" type="presParOf" srcId="{A3DFD893-DD79-450D-826C-A77FE85D90EA}" destId="{A2021672-9DF7-4CF8-A16D-BB617A3148EA}" srcOrd="3" destOrd="0" presId="urn:microsoft.com/office/officeart/2018/2/layout/IconVerticalSolidList"/>
    <dgm:cxn modelId="{E25EE5FF-4A0F-49A2-971E-ABA861A3ED09}" type="presParOf" srcId="{69B45B7E-0BCB-48DE-810B-034F5146E2DB}" destId="{697360A2-4087-4C62-8CAF-E760A75439A6}" srcOrd="5" destOrd="0" presId="urn:microsoft.com/office/officeart/2018/2/layout/IconVerticalSolidList"/>
    <dgm:cxn modelId="{F55FB12B-69E0-4811-B77F-5555E5B2B557}" type="presParOf" srcId="{69B45B7E-0BCB-48DE-810B-034F5146E2DB}" destId="{8B928343-2C4F-403E-9580-05BC227EA41C}" srcOrd="6" destOrd="0" presId="urn:microsoft.com/office/officeart/2018/2/layout/IconVerticalSolidList"/>
    <dgm:cxn modelId="{5479E4FE-3178-4AEC-B47F-7391AF2795CF}" type="presParOf" srcId="{8B928343-2C4F-403E-9580-05BC227EA41C}" destId="{85B1CF95-3B6C-416D-971B-BED07D2AEB68}" srcOrd="0" destOrd="0" presId="urn:microsoft.com/office/officeart/2018/2/layout/IconVerticalSolidList"/>
    <dgm:cxn modelId="{BCBD053D-2695-40BE-83D1-CC775B013A26}" type="presParOf" srcId="{8B928343-2C4F-403E-9580-05BC227EA41C}" destId="{F539A2C4-5036-4431-AE6B-99C8411A5382}" srcOrd="1" destOrd="0" presId="urn:microsoft.com/office/officeart/2018/2/layout/IconVerticalSolidList"/>
    <dgm:cxn modelId="{0D4A1AB6-A768-4315-B727-6EA575D2D745}" type="presParOf" srcId="{8B928343-2C4F-403E-9580-05BC227EA41C}" destId="{FBB1618F-84CC-4463-BEF5-E434D6995068}" srcOrd="2" destOrd="0" presId="urn:microsoft.com/office/officeart/2018/2/layout/IconVerticalSolidList"/>
    <dgm:cxn modelId="{0DFF2C5F-6346-4A70-9672-E6B9DDA31AC4}" type="presParOf" srcId="{8B928343-2C4F-403E-9580-05BC227EA41C}" destId="{AEB689BE-8C7E-40CE-8524-E08675B7688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8243AF-1E71-46B3-9BF7-0C8A94F840D3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F7EC29B-A612-48CA-B9F0-95A0B7881C73}">
      <dgm:prSet/>
      <dgm:spPr/>
      <dgm:t>
        <a:bodyPr/>
        <a:lstStyle/>
        <a:p>
          <a:r>
            <a:rPr lang="en-US" b="1"/>
            <a:t>AP English Language and Composition </a:t>
          </a:r>
          <a:endParaRPr lang="en-US"/>
        </a:p>
      </dgm:t>
    </dgm:pt>
    <dgm:pt modelId="{A1B8081E-2EBF-4B2A-B439-900385D27BCC}" type="parTrans" cxnId="{5F1181CF-D498-4F88-9E5A-AE593B7F50AD}">
      <dgm:prSet/>
      <dgm:spPr/>
      <dgm:t>
        <a:bodyPr/>
        <a:lstStyle/>
        <a:p>
          <a:endParaRPr lang="en-US"/>
        </a:p>
      </dgm:t>
    </dgm:pt>
    <dgm:pt modelId="{27C2873C-F2CB-4219-B2FC-8118A8C8734C}" type="sibTrans" cxnId="{5F1181CF-D498-4F88-9E5A-AE593B7F50AD}">
      <dgm:prSet/>
      <dgm:spPr/>
      <dgm:t>
        <a:bodyPr/>
        <a:lstStyle/>
        <a:p>
          <a:endParaRPr lang="en-US"/>
        </a:p>
      </dgm:t>
    </dgm:pt>
    <dgm:pt modelId="{4CBD4D48-E0AB-418C-8581-B9329D52F2ED}">
      <dgm:prSet/>
      <dgm:spPr/>
      <dgm:t>
        <a:bodyPr/>
        <a:lstStyle/>
        <a:p>
          <a:r>
            <a:rPr lang="en-US" b="1"/>
            <a:t>AP English Literature and Composition</a:t>
          </a:r>
          <a:endParaRPr lang="en-US"/>
        </a:p>
      </dgm:t>
    </dgm:pt>
    <dgm:pt modelId="{8814BD01-7FA9-4346-9D64-A7ECB9B546D3}" type="parTrans" cxnId="{F1E6359B-0970-45E3-972B-1DB07F559E73}">
      <dgm:prSet/>
      <dgm:spPr/>
      <dgm:t>
        <a:bodyPr/>
        <a:lstStyle/>
        <a:p>
          <a:endParaRPr lang="en-US"/>
        </a:p>
      </dgm:t>
    </dgm:pt>
    <dgm:pt modelId="{ECFB5D10-893A-4376-AF25-764969B24882}" type="sibTrans" cxnId="{F1E6359B-0970-45E3-972B-1DB07F559E73}">
      <dgm:prSet/>
      <dgm:spPr/>
      <dgm:t>
        <a:bodyPr/>
        <a:lstStyle/>
        <a:p>
          <a:endParaRPr lang="en-US"/>
        </a:p>
      </dgm:t>
    </dgm:pt>
    <dgm:pt modelId="{05981B8D-C088-43CB-86A5-DE061746E833}">
      <dgm:prSet/>
      <dgm:spPr/>
      <dgm:t>
        <a:bodyPr/>
        <a:lstStyle/>
        <a:p>
          <a:r>
            <a:rPr lang="en-US" b="1"/>
            <a:t>AP Comparative Government and Politics</a:t>
          </a:r>
          <a:endParaRPr lang="en-US"/>
        </a:p>
      </dgm:t>
    </dgm:pt>
    <dgm:pt modelId="{E0FD57DC-54BC-4E8D-BE3E-6E2675EBC0B2}" type="parTrans" cxnId="{4C8ECB7C-20E5-4378-A6C8-2B47A47BBFFE}">
      <dgm:prSet/>
      <dgm:spPr/>
      <dgm:t>
        <a:bodyPr/>
        <a:lstStyle/>
        <a:p>
          <a:endParaRPr lang="en-US"/>
        </a:p>
      </dgm:t>
    </dgm:pt>
    <dgm:pt modelId="{A84D2674-6A56-41B1-826C-2C624CEAEF33}" type="sibTrans" cxnId="{4C8ECB7C-20E5-4378-A6C8-2B47A47BBFFE}">
      <dgm:prSet/>
      <dgm:spPr/>
      <dgm:t>
        <a:bodyPr/>
        <a:lstStyle/>
        <a:p>
          <a:endParaRPr lang="en-US"/>
        </a:p>
      </dgm:t>
    </dgm:pt>
    <dgm:pt modelId="{1A492047-209A-4F0B-8ACD-5B8DBF9DB48F}">
      <dgm:prSet/>
      <dgm:spPr/>
      <dgm:t>
        <a:bodyPr/>
        <a:lstStyle/>
        <a:p>
          <a:r>
            <a:rPr lang="en-US" b="1"/>
            <a:t>AP Psychology</a:t>
          </a:r>
          <a:endParaRPr lang="en-US"/>
        </a:p>
      </dgm:t>
    </dgm:pt>
    <dgm:pt modelId="{33E48FCB-F5E8-42E7-B6C6-A6A82BD42FF4}" type="parTrans" cxnId="{9FA15902-25F5-45C7-8DAC-44081053BAE2}">
      <dgm:prSet/>
      <dgm:spPr/>
      <dgm:t>
        <a:bodyPr/>
        <a:lstStyle/>
        <a:p>
          <a:endParaRPr lang="en-US"/>
        </a:p>
      </dgm:t>
    </dgm:pt>
    <dgm:pt modelId="{9A4363CF-6089-4424-BC84-F326339AAEDF}" type="sibTrans" cxnId="{9FA15902-25F5-45C7-8DAC-44081053BAE2}">
      <dgm:prSet/>
      <dgm:spPr/>
      <dgm:t>
        <a:bodyPr/>
        <a:lstStyle/>
        <a:p>
          <a:endParaRPr lang="en-US"/>
        </a:p>
      </dgm:t>
    </dgm:pt>
    <dgm:pt modelId="{E1AEEB09-614A-4EC4-99C1-1F333BC969E4}">
      <dgm:prSet/>
      <dgm:spPr/>
      <dgm:t>
        <a:bodyPr/>
        <a:lstStyle/>
        <a:p>
          <a:r>
            <a:rPr lang="en-US" b="1"/>
            <a:t>AP Calculus AB</a:t>
          </a:r>
          <a:endParaRPr lang="en-US"/>
        </a:p>
      </dgm:t>
    </dgm:pt>
    <dgm:pt modelId="{4018967B-D29F-4A81-AE7B-0D4729DADCCE}" type="parTrans" cxnId="{B7C34955-0111-4A80-9BFC-DE7F70844095}">
      <dgm:prSet/>
      <dgm:spPr/>
      <dgm:t>
        <a:bodyPr/>
        <a:lstStyle/>
        <a:p>
          <a:endParaRPr lang="en-US"/>
        </a:p>
      </dgm:t>
    </dgm:pt>
    <dgm:pt modelId="{D8E997E4-20C2-4510-8171-AE64DF6001DC}" type="sibTrans" cxnId="{B7C34955-0111-4A80-9BFC-DE7F70844095}">
      <dgm:prSet/>
      <dgm:spPr/>
      <dgm:t>
        <a:bodyPr/>
        <a:lstStyle/>
        <a:p>
          <a:endParaRPr lang="en-US"/>
        </a:p>
      </dgm:t>
    </dgm:pt>
    <dgm:pt modelId="{06BF43B6-3EB7-4272-806E-21C09247CDA2}">
      <dgm:prSet/>
      <dgm:spPr/>
      <dgm:t>
        <a:bodyPr/>
        <a:lstStyle/>
        <a:p>
          <a:r>
            <a:rPr lang="en-US" b="1"/>
            <a:t>AP Biology</a:t>
          </a:r>
          <a:endParaRPr lang="en-US"/>
        </a:p>
      </dgm:t>
    </dgm:pt>
    <dgm:pt modelId="{F98FD66F-5861-4416-AB22-FDE4194CE559}" type="parTrans" cxnId="{71E6BB85-A8C0-4D0C-A29A-010A06DA5239}">
      <dgm:prSet/>
      <dgm:spPr/>
      <dgm:t>
        <a:bodyPr/>
        <a:lstStyle/>
        <a:p>
          <a:endParaRPr lang="en-US"/>
        </a:p>
      </dgm:t>
    </dgm:pt>
    <dgm:pt modelId="{100F2306-08AA-4A8C-8426-D2B99D5C1109}" type="sibTrans" cxnId="{71E6BB85-A8C0-4D0C-A29A-010A06DA5239}">
      <dgm:prSet/>
      <dgm:spPr/>
      <dgm:t>
        <a:bodyPr/>
        <a:lstStyle/>
        <a:p>
          <a:endParaRPr lang="en-US"/>
        </a:p>
      </dgm:t>
    </dgm:pt>
    <dgm:pt modelId="{5ABAAA7E-C2FA-4C2C-9F22-1065E7EC1415}">
      <dgm:prSet/>
      <dgm:spPr/>
      <dgm:t>
        <a:bodyPr/>
        <a:lstStyle/>
        <a:p>
          <a:r>
            <a:rPr lang="en-US"/>
            <a:t>…this list continues to grow</a:t>
          </a:r>
        </a:p>
      </dgm:t>
    </dgm:pt>
    <dgm:pt modelId="{FCFAC34F-1B79-4A58-97FE-AB63FBB6EB79}" type="parTrans" cxnId="{559ACD27-C37F-467F-9FEE-C70341AD4717}">
      <dgm:prSet/>
      <dgm:spPr/>
      <dgm:t>
        <a:bodyPr/>
        <a:lstStyle/>
        <a:p>
          <a:endParaRPr lang="en-US"/>
        </a:p>
      </dgm:t>
    </dgm:pt>
    <dgm:pt modelId="{A2DE8685-60C4-4B18-8F89-B78EF7A376B9}" type="sibTrans" cxnId="{559ACD27-C37F-467F-9FEE-C70341AD4717}">
      <dgm:prSet/>
      <dgm:spPr/>
      <dgm:t>
        <a:bodyPr/>
        <a:lstStyle/>
        <a:p>
          <a:endParaRPr lang="en-US"/>
        </a:p>
      </dgm:t>
    </dgm:pt>
    <dgm:pt modelId="{032018B8-80B3-4699-B6D7-96E2B8FB13B3}" type="pres">
      <dgm:prSet presAssocID="{EA8243AF-1E71-46B3-9BF7-0C8A94F840D3}" presName="vert0" presStyleCnt="0">
        <dgm:presLayoutVars>
          <dgm:dir/>
          <dgm:animOne val="branch"/>
          <dgm:animLvl val="lvl"/>
        </dgm:presLayoutVars>
      </dgm:prSet>
      <dgm:spPr/>
    </dgm:pt>
    <dgm:pt modelId="{9D6C36F3-9762-44B2-8AF5-682F87C65D9A}" type="pres">
      <dgm:prSet presAssocID="{7F7EC29B-A612-48CA-B9F0-95A0B7881C73}" presName="thickLine" presStyleLbl="alignNode1" presStyleIdx="0" presStyleCnt="7"/>
      <dgm:spPr/>
    </dgm:pt>
    <dgm:pt modelId="{C1FCEFE2-874D-4639-B2B9-C5D63F1F4F2A}" type="pres">
      <dgm:prSet presAssocID="{7F7EC29B-A612-48CA-B9F0-95A0B7881C73}" presName="horz1" presStyleCnt="0"/>
      <dgm:spPr/>
    </dgm:pt>
    <dgm:pt modelId="{1F4B52F4-41AE-4225-ADD9-F30AEB2C9018}" type="pres">
      <dgm:prSet presAssocID="{7F7EC29B-A612-48CA-B9F0-95A0B7881C73}" presName="tx1" presStyleLbl="revTx" presStyleIdx="0" presStyleCnt="7"/>
      <dgm:spPr/>
    </dgm:pt>
    <dgm:pt modelId="{C7B59514-9FAE-45E7-9380-C7C230300EB9}" type="pres">
      <dgm:prSet presAssocID="{7F7EC29B-A612-48CA-B9F0-95A0B7881C73}" presName="vert1" presStyleCnt="0"/>
      <dgm:spPr/>
    </dgm:pt>
    <dgm:pt modelId="{AFE87A6F-F54D-43D0-AB80-F850325FD849}" type="pres">
      <dgm:prSet presAssocID="{4CBD4D48-E0AB-418C-8581-B9329D52F2ED}" presName="thickLine" presStyleLbl="alignNode1" presStyleIdx="1" presStyleCnt="7"/>
      <dgm:spPr/>
    </dgm:pt>
    <dgm:pt modelId="{790542C0-DC95-4032-B7D7-E21520B23411}" type="pres">
      <dgm:prSet presAssocID="{4CBD4D48-E0AB-418C-8581-B9329D52F2ED}" presName="horz1" presStyleCnt="0"/>
      <dgm:spPr/>
    </dgm:pt>
    <dgm:pt modelId="{41C3319C-034D-457D-B74D-3E07D2F62571}" type="pres">
      <dgm:prSet presAssocID="{4CBD4D48-E0AB-418C-8581-B9329D52F2ED}" presName="tx1" presStyleLbl="revTx" presStyleIdx="1" presStyleCnt="7"/>
      <dgm:spPr/>
    </dgm:pt>
    <dgm:pt modelId="{B03ACB25-4000-4C5C-8AA1-5F27DC0A5D96}" type="pres">
      <dgm:prSet presAssocID="{4CBD4D48-E0AB-418C-8581-B9329D52F2ED}" presName="vert1" presStyleCnt="0"/>
      <dgm:spPr/>
    </dgm:pt>
    <dgm:pt modelId="{A0313969-BB8D-4341-9F3F-5AC5C773EAF2}" type="pres">
      <dgm:prSet presAssocID="{05981B8D-C088-43CB-86A5-DE061746E833}" presName="thickLine" presStyleLbl="alignNode1" presStyleIdx="2" presStyleCnt="7"/>
      <dgm:spPr/>
    </dgm:pt>
    <dgm:pt modelId="{25B2781C-3BE1-4B39-91CD-00D991F77C57}" type="pres">
      <dgm:prSet presAssocID="{05981B8D-C088-43CB-86A5-DE061746E833}" presName="horz1" presStyleCnt="0"/>
      <dgm:spPr/>
    </dgm:pt>
    <dgm:pt modelId="{7599760C-D8AA-41E6-9CFD-3C401A2513D8}" type="pres">
      <dgm:prSet presAssocID="{05981B8D-C088-43CB-86A5-DE061746E833}" presName="tx1" presStyleLbl="revTx" presStyleIdx="2" presStyleCnt="7"/>
      <dgm:spPr/>
    </dgm:pt>
    <dgm:pt modelId="{DA03E8C4-0203-43C5-84BB-64FF6F98C1EC}" type="pres">
      <dgm:prSet presAssocID="{05981B8D-C088-43CB-86A5-DE061746E833}" presName="vert1" presStyleCnt="0"/>
      <dgm:spPr/>
    </dgm:pt>
    <dgm:pt modelId="{4429AFEB-853A-4362-8A98-3AB03318F71B}" type="pres">
      <dgm:prSet presAssocID="{1A492047-209A-4F0B-8ACD-5B8DBF9DB48F}" presName="thickLine" presStyleLbl="alignNode1" presStyleIdx="3" presStyleCnt="7"/>
      <dgm:spPr/>
    </dgm:pt>
    <dgm:pt modelId="{95B9105B-AFDE-4FA4-8069-A0F019432FE3}" type="pres">
      <dgm:prSet presAssocID="{1A492047-209A-4F0B-8ACD-5B8DBF9DB48F}" presName="horz1" presStyleCnt="0"/>
      <dgm:spPr/>
    </dgm:pt>
    <dgm:pt modelId="{F45BB5BA-29EC-4B06-9AD7-92470F4C8200}" type="pres">
      <dgm:prSet presAssocID="{1A492047-209A-4F0B-8ACD-5B8DBF9DB48F}" presName="tx1" presStyleLbl="revTx" presStyleIdx="3" presStyleCnt="7"/>
      <dgm:spPr/>
    </dgm:pt>
    <dgm:pt modelId="{112579B7-D4DF-4076-931D-4B7431842C50}" type="pres">
      <dgm:prSet presAssocID="{1A492047-209A-4F0B-8ACD-5B8DBF9DB48F}" presName="vert1" presStyleCnt="0"/>
      <dgm:spPr/>
    </dgm:pt>
    <dgm:pt modelId="{B0D9579A-FEA8-4243-9DC4-A9F2F5A66F9F}" type="pres">
      <dgm:prSet presAssocID="{E1AEEB09-614A-4EC4-99C1-1F333BC969E4}" presName="thickLine" presStyleLbl="alignNode1" presStyleIdx="4" presStyleCnt="7"/>
      <dgm:spPr/>
    </dgm:pt>
    <dgm:pt modelId="{2D0CEE96-3B5B-444C-B666-27F7590EAFC8}" type="pres">
      <dgm:prSet presAssocID="{E1AEEB09-614A-4EC4-99C1-1F333BC969E4}" presName="horz1" presStyleCnt="0"/>
      <dgm:spPr/>
    </dgm:pt>
    <dgm:pt modelId="{55EF86EF-51AA-429D-A004-CC6436131D6A}" type="pres">
      <dgm:prSet presAssocID="{E1AEEB09-614A-4EC4-99C1-1F333BC969E4}" presName="tx1" presStyleLbl="revTx" presStyleIdx="4" presStyleCnt="7"/>
      <dgm:spPr/>
    </dgm:pt>
    <dgm:pt modelId="{6A50A836-70A4-4561-AAF5-66EFB8BF4608}" type="pres">
      <dgm:prSet presAssocID="{E1AEEB09-614A-4EC4-99C1-1F333BC969E4}" presName="vert1" presStyleCnt="0"/>
      <dgm:spPr/>
    </dgm:pt>
    <dgm:pt modelId="{10A6AF52-FAB8-4CAD-A6AE-F88D3FE7E140}" type="pres">
      <dgm:prSet presAssocID="{06BF43B6-3EB7-4272-806E-21C09247CDA2}" presName="thickLine" presStyleLbl="alignNode1" presStyleIdx="5" presStyleCnt="7"/>
      <dgm:spPr/>
    </dgm:pt>
    <dgm:pt modelId="{30A54211-0417-4257-AF19-6AE1E6BAA7F8}" type="pres">
      <dgm:prSet presAssocID="{06BF43B6-3EB7-4272-806E-21C09247CDA2}" presName="horz1" presStyleCnt="0"/>
      <dgm:spPr/>
    </dgm:pt>
    <dgm:pt modelId="{562A9A57-8D06-4E45-AB69-27BE157F3CD3}" type="pres">
      <dgm:prSet presAssocID="{06BF43B6-3EB7-4272-806E-21C09247CDA2}" presName="tx1" presStyleLbl="revTx" presStyleIdx="5" presStyleCnt="7"/>
      <dgm:spPr/>
    </dgm:pt>
    <dgm:pt modelId="{B6D09DC6-773A-4D9B-A585-67DBB6EEB733}" type="pres">
      <dgm:prSet presAssocID="{06BF43B6-3EB7-4272-806E-21C09247CDA2}" presName="vert1" presStyleCnt="0"/>
      <dgm:spPr/>
    </dgm:pt>
    <dgm:pt modelId="{E0F14EC6-1BAA-4DF0-A569-2F58DEB79A0E}" type="pres">
      <dgm:prSet presAssocID="{5ABAAA7E-C2FA-4C2C-9F22-1065E7EC1415}" presName="thickLine" presStyleLbl="alignNode1" presStyleIdx="6" presStyleCnt="7"/>
      <dgm:spPr/>
    </dgm:pt>
    <dgm:pt modelId="{EB34F1C9-C3AF-4FF5-A42B-F52A5F22C7C6}" type="pres">
      <dgm:prSet presAssocID="{5ABAAA7E-C2FA-4C2C-9F22-1065E7EC1415}" presName="horz1" presStyleCnt="0"/>
      <dgm:spPr/>
    </dgm:pt>
    <dgm:pt modelId="{62186667-3AB8-4FB9-8A22-7D3A360FF0BA}" type="pres">
      <dgm:prSet presAssocID="{5ABAAA7E-C2FA-4C2C-9F22-1065E7EC1415}" presName="tx1" presStyleLbl="revTx" presStyleIdx="6" presStyleCnt="7"/>
      <dgm:spPr/>
    </dgm:pt>
    <dgm:pt modelId="{9A7BC332-C693-48CB-9B42-3A35C9BDA603}" type="pres">
      <dgm:prSet presAssocID="{5ABAAA7E-C2FA-4C2C-9F22-1065E7EC1415}" presName="vert1" presStyleCnt="0"/>
      <dgm:spPr/>
    </dgm:pt>
  </dgm:ptLst>
  <dgm:cxnLst>
    <dgm:cxn modelId="{9FA15902-25F5-45C7-8DAC-44081053BAE2}" srcId="{EA8243AF-1E71-46B3-9BF7-0C8A94F840D3}" destId="{1A492047-209A-4F0B-8ACD-5B8DBF9DB48F}" srcOrd="3" destOrd="0" parTransId="{33E48FCB-F5E8-42E7-B6C6-A6A82BD42FF4}" sibTransId="{9A4363CF-6089-4424-BC84-F326339AAEDF}"/>
    <dgm:cxn modelId="{559ACD27-C37F-467F-9FEE-C70341AD4717}" srcId="{EA8243AF-1E71-46B3-9BF7-0C8A94F840D3}" destId="{5ABAAA7E-C2FA-4C2C-9F22-1065E7EC1415}" srcOrd="6" destOrd="0" parTransId="{FCFAC34F-1B79-4A58-97FE-AB63FBB6EB79}" sibTransId="{A2DE8685-60C4-4B18-8F89-B78EF7A376B9}"/>
    <dgm:cxn modelId="{5ADB4042-9DB2-436D-9AFA-81027AD0020F}" type="presOf" srcId="{EA8243AF-1E71-46B3-9BF7-0C8A94F840D3}" destId="{032018B8-80B3-4699-B6D7-96E2B8FB13B3}" srcOrd="0" destOrd="0" presId="urn:microsoft.com/office/officeart/2008/layout/LinedList"/>
    <dgm:cxn modelId="{B7C34955-0111-4A80-9BFC-DE7F70844095}" srcId="{EA8243AF-1E71-46B3-9BF7-0C8A94F840D3}" destId="{E1AEEB09-614A-4EC4-99C1-1F333BC969E4}" srcOrd="4" destOrd="0" parTransId="{4018967B-D29F-4A81-AE7B-0D4729DADCCE}" sibTransId="{D8E997E4-20C2-4510-8171-AE64DF6001DC}"/>
    <dgm:cxn modelId="{4C8ECB7C-20E5-4378-A6C8-2B47A47BBFFE}" srcId="{EA8243AF-1E71-46B3-9BF7-0C8A94F840D3}" destId="{05981B8D-C088-43CB-86A5-DE061746E833}" srcOrd="2" destOrd="0" parTransId="{E0FD57DC-54BC-4E8D-BE3E-6E2675EBC0B2}" sibTransId="{A84D2674-6A56-41B1-826C-2C624CEAEF33}"/>
    <dgm:cxn modelId="{71E6BB85-A8C0-4D0C-A29A-010A06DA5239}" srcId="{EA8243AF-1E71-46B3-9BF7-0C8A94F840D3}" destId="{06BF43B6-3EB7-4272-806E-21C09247CDA2}" srcOrd="5" destOrd="0" parTransId="{F98FD66F-5861-4416-AB22-FDE4194CE559}" sibTransId="{100F2306-08AA-4A8C-8426-D2B99D5C1109}"/>
    <dgm:cxn modelId="{0675A98C-7939-483B-9040-239BC1EAD858}" type="presOf" srcId="{4CBD4D48-E0AB-418C-8581-B9329D52F2ED}" destId="{41C3319C-034D-457D-B74D-3E07D2F62571}" srcOrd="0" destOrd="0" presId="urn:microsoft.com/office/officeart/2008/layout/LinedList"/>
    <dgm:cxn modelId="{09D26D97-3361-446A-9C95-F9D2F5754642}" type="presOf" srcId="{05981B8D-C088-43CB-86A5-DE061746E833}" destId="{7599760C-D8AA-41E6-9CFD-3C401A2513D8}" srcOrd="0" destOrd="0" presId="urn:microsoft.com/office/officeart/2008/layout/LinedList"/>
    <dgm:cxn modelId="{F1E6359B-0970-45E3-972B-1DB07F559E73}" srcId="{EA8243AF-1E71-46B3-9BF7-0C8A94F840D3}" destId="{4CBD4D48-E0AB-418C-8581-B9329D52F2ED}" srcOrd="1" destOrd="0" parTransId="{8814BD01-7FA9-4346-9D64-A7ECB9B546D3}" sibTransId="{ECFB5D10-893A-4376-AF25-764969B24882}"/>
    <dgm:cxn modelId="{CD0516B1-44E5-46E4-9E15-14E5A9B4C762}" type="presOf" srcId="{7F7EC29B-A612-48CA-B9F0-95A0B7881C73}" destId="{1F4B52F4-41AE-4225-ADD9-F30AEB2C9018}" srcOrd="0" destOrd="0" presId="urn:microsoft.com/office/officeart/2008/layout/LinedList"/>
    <dgm:cxn modelId="{97D61CB3-0C3B-489B-98F6-194EE7111CB6}" type="presOf" srcId="{1A492047-209A-4F0B-8ACD-5B8DBF9DB48F}" destId="{F45BB5BA-29EC-4B06-9AD7-92470F4C8200}" srcOrd="0" destOrd="0" presId="urn:microsoft.com/office/officeart/2008/layout/LinedList"/>
    <dgm:cxn modelId="{27A809BE-DD23-438E-A5A2-7F726297A1F7}" type="presOf" srcId="{E1AEEB09-614A-4EC4-99C1-1F333BC969E4}" destId="{55EF86EF-51AA-429D-A004-CC6436131D6A}" srcOrd="0" destOrd="0" presId="urn:microsoft.com/office/officeart/2008/layout/LinedList"/>
    <dgm:cxn modelId="{5F1181CF-D498-4F88-9E5A-AE593B7F50AD}" srcId="{EA8243AF-1E71-46B3-9BF7-0C8A94F840D3}" destId="{7F7EC29B-A612-48CA-B9F0-95A0B7881C73}" srcOrd="0" destOrd="0" parTransId="{A1B8081E-2EBF-4B2A-B439-900385D27BCC}" sibTransId="{27C2873C-F2CB-4219-B2FC-8118A8C8734C}"/>
    <dgm:cxn modelId="{99B7E1E5-C473-4558-ACD4-EDA0C8FF3BEE}" type="presOf" srcId="{5ABAAA7E-C2FA-4C2C-9F22-1065E7EC1415}" destId="{62186667-3AB8-4FB9-8A22-7D3A360FF0BA}" srcOrd="0" destOrd="0" presId="urn:microsoft.com/office/officeart/2008/layout/LinedList"/>
    <dgm:cxn modelId="{F0C94CE8-4D92-4566-B3E0-90412A87D7CE}" type="presOf" srcId="{06BF43B6-3EB7-4272-806E-21C09247CDA2}" destId="{562A9A57-8D06-4E45-AB69-27BE157F3CD3}" srcOrd="0" destOrd="0" presId="urn:microsoft.com/office/officeart/2008/layout/LinedList"/>
    <dgm:cxn modelId="{765936B9-8C25-4F1C-BD6F-5434811A26B3}" type="presParOf" srcId="{032018B8-80B3-4699-B6D7-96E2B8FB13B3}" destId="{9D6C36F3-9762-44B2-8AF5-682F87C65D9A}" srcOrd="0" destOrd="0" presId="urn:microsoft.com/office/officeart/2008/layout/LinedList"/>
    <dgm:cxn modelId="{CE9466FB-F749-435F-B43D-440E3EB13F84}" type="presParOf" srcId="{032018B8-80B3-4699-B6D7-96E2B8FB13B3}" destId="{C1FCEFE2-874D-4639-B2B9-C5D63F1F4F2A}" srcOrd="1" destOrd="0" presId="urn:microsoft.com/office/officeart/2008/layout/LinedList"/>
    <dgm:cxn modelId="{C48675A6-C9C3-4EC7-8BE0-AAA1EA521B07}" type="presParOf" srcId="{C1FCEFE2-874D-4639-B2B9-C5D63F1F4F2A}" destId="{1F4B52F4-41AE-4225-ADD9-F30AEB2C9018}" srcOrd="0" destOrd="0" presId="urn:microsoft.com/office/officeart/2008/layout/LinedList"/>
    <dgm:cxn modelId="{1A69F3E6-E01B-4168-90B1-9B2E2A86C502}" type="presParOf" srcId="{C1FCEFE2-874D-4639-B2B9-C5D63F1F4F2A}" destId="{C7B59514-9FAE-45E7-9380-C7C230300EB9}" srcOrd="1" destOrd="0" presId="urn:microsoft.com/office/officeart/2008/layout/LinedList"/>
    <dgm:cxn modelId="{8A887F84-6A1E-4ABE-A66E-D337631C4F46}" type="presParOf" srcId="{032018B8-80B3-4699-B6D7-96E2B8FB13B3}" destId="{AFE87A6F-F54D-43D0-AB80-F850325FD849}" srcOrd="2" destOrd="0" presId="urn:microsoft.com/office/officeart/2008/layout/LinedList"/>
    <dgm:cxn modelId="{96803E06-A63B-49C0-97ED-C8A6EAFC24B5}" type="presParOf" srcId="{032018B8-80B3-4699-B6D7-96E2B8FB13B3}" destId="{790542C0-DC95-4032-B7D7-E21520B23411}" srcOrd="3" destOrd="0" presId="urn:microsoft.com/office/officeart/2008/layout/LinedList"/>
    <dgm:cxn modelId="{96070005-7301-4C5F-AF4B-2BDDCFF42921}" type="presParOf" srcId="{790542C0-DC95-4032-B7D7-E21520B23411}" destId="{41C3319C-034D-457D-B74D-3E07D2F62571}" srcOrd="0" destOrd="0" presId="urn:microsoft.com/office/officeart/2008/layout/LinedList"/>
    <dgm:cxn modelId="{214C7F3B-A521-48BF-9E86-E04DB3B32674}" type="presParOf" srcId="{790542C0-DC95-4032-B7D7-E21520B23411}" destId="{B03ACB25-4000-4C5C-8AA1-5F27DC0A5D96}" srcOrd="1" destOrd="0" presId="urn:microsoft.com/office/officeart/2008/layout/LinedList"/>
    <dgm:cxn modelId="{BCBE6FB3-AB31-47AA-8B60-53701A9D3559}" type="presParOf" srcId="{032018B8-80B3-4699-B6D7-96E2B8FB13B3}" destId="{A0313969-BB8D-4341-9F3F-5AC5C773EAF2}" srcOrd="4" destOrd="0" presId="urn:microsoft.com/office/officeart/2008/layout/LinedList"/>
    <dgm:cxn modelId="{07AA57A0-CEAE-4923-A5BC-7BD0724E516F}" type="presParOf" srcId="{032018B8-80B3-4699-B6D7-96E2B8FB13B3}" destId="{25B2781C-3BE1-4B39-91CD-00D991F77C57}" srcOrd="5" destOrd="0" presId="urn:microsoft.com/office/officeart/2008/layout/LinedList"/>
    <dgm:cxn modelId="{A81B0175-6AAA-4862-BF7F-4795E743C502}" type="presParOf" srcId="{25B2781C-3BE1-4B39-91CD-00D991F77C57}" destId="{7599760C-D8AA-41E6-9CFD-3C401A2513D8}" srcOrd="0" destOrd="0" presId="urn:microsoft.com/office/officeart/2008/layout/LinedList"/>
    <dgm:cxn modelId="{EC8A00ED-4B6F-4CED-8D8A-F74938B5B6D4}" type="presParOf" srcId="{25B2781C-3BE1-4B39-91CD-00D991F77C57}" destId="{DA03E8C4-0203-43C5-84BB-64FF6F98C1EC}" srcOrd="1" destOrd="0" presId="urn:microsoft.com/office/officeart/2008/layout/LinedList"/>
    <dgm:cxn modelId="{921FB315-3380-4DB7-93A6-6F1448307B57}" type="presParOf" srcId="{032018B8-80B3-4699-B6D7-96E2B8FB13B3}" destId="{4429AFEB-853A-4362-8A98-3AB03318F71B}" srcOrd="6" destOrd="0" presId="urn:microsoft.com/office/officeart/2008/layout/LinedList"/>
    <dgm:cxn modelId="{B4F63EC3-19CC-4F65-B9E4-9B314C79058F}" type="presParOf" srcId="{032018B8-80B3-4699-B6D7-96E2B8FB13B3}" destId="{95B9105B-AFDE-4FA4-8069-A0F019432FE3}" srcOrd="7" destOrd="0" presId="urn:microsoft.com/office/officeart/2008/layout/LinedList"/>
    <dgm:cxn modelId="{C60BA84B-FCA2-431D-B3F6-4343D712FBE7}" type="presParOf" srcId="{95B9105B-AFDE-4FA4-8069-A0F019432FE3}" destId="{F45BB5BA-29EC-4B06-9AD7-92470F4C8200}" srcOrd="0" destOrd="0" presId="urn:microsoft.com/office/officeart/2008/layout/LinedList"/>
    <dgm:cxn modelId="{622793BD-94C4-42A6-81A6-E4DE9CAB7C8E}" type="presParOf" srcId="{95B9105B-AFDE-4FA4-8069-A0F019432FE3}" destId="{112579B7-D4DF-4076-931D-4B7431842C50}" srcOrd="1" destOrd="0" presId="urn:microsoft.com/office/officeart/2008/layout/LinedList"/>
    <dgm:cxn modelId="{69876DAE-9B42-4EDF-9EF4-2457548BBAFD}" type="presParOf" srcId="{032018B8-80B3-4699-B6D7-96E2B8FB13B3}" destId="{B0D9579A-FEA8-4243-9DC4-A9F2F5A66F9F}" srcOrd="8" destOrd="0" presId="urn:microsoft.com/office/officeart/2008/layout/LinedList"/>
    <dgm:cxn modelId="{E5493813-4C22-462E-9717-BC71DF8ED7B2}" type="presParOf" srcId="{032018B8-80B3-4699-B6D7-96E2B8FB13B3}" destId="{2D0CEE96-3B5B-444C-B666-27F7590EAFC8}" srcOrd="9" destOrd="0" presId="urn:microsoft.com/office/officeart/2008/layout/LinedList"/>
    <dgm:cxn modelId="{3078E798-6357-4A09-B9A5-CE08EE1A32B2}" type="presParOf" srcId="{2D0CEE96-3B5B-444C-B666-27F7590EAFC8}" destId="{55EF86EF-51AA-429D-A004-CC6436131D6A}" srcOrd="0" destOrd="0" presId="urn:microsoft.com/office/officeart/2008/layout/LinedList"/>
    <dgm:cxn modelId="{B95C2905-111F-4DA6-B4E0-E3D5865C20D1}" type="presParOf" srcId="{2D0CEE96-3B5B-444C-B666-27F7590EAFC8}" destId="{6A50A836-70A4-4561-AAF5-66EFB8BF4608}" srcOrd="1" destOrd="0" presId="urn:microsoft.com/office/officeart/2008/layout/LinedList"/>
    <dgm:cxn modelId="{09E2C843-BA05-45A6-B95A-00C93CF59A0D}" type="presParOf" srcId="{032018B8-80B3-4699-B6D7-96E2B8FB13B3}" destId="{10A6AF52-FAB8-4CAD-A6AE-F88D3FE7E140}" srcOrd="10" destOrd="0" presId="urn:microsoft.com/office/officeart/2008/layout/LinedList"/>
    <dgm:cxn modelId="{0A7DAC83-EE23-4C42-9796-703231FC1AAA}" type="presParOf" srcId="{032018B8-80B3-4699-B6D7-96E2B8FB13B3}" destId="{30A54211-0417-4257-AF19-6AE1E6BAA7F8}" srcOrd="11" destOrd="0" presId="urn:microsoft.com/office/officeart/2008/layout/LinedList"/>
    <dgm:cxn modelId="{315F5235-0E88-45BD-9CB3-44527BACE401}" type="presParOf" srcId="{30A54211-0417-4257-AF19-6AE1E6BAA7F8}" destId="{562A9A57-8D06-4E45-AB69-27BE157F3CD3}" srcOrd="0" destOrd="0" presId="urn:microsoft.com/office/officeart/2008/layout/LinedList"/>
    <dgm:cxn modelId="{21E97577-6CE7-4B54-A229-7A0532ACE1A9}" type="presParOf" srcId="{30A54211-0417-4257-AF19-6AE1E6BAA7F8}" destId="{B6D09DC6-773A-4D9B-A585-67DBB6EEB733}" srcOrd="1" destOrd="0" presId="urn:microsoft.com/office/officeart/2008/layout/LinedList"/>
    <dgm:cxn modelId="{FD342C39-AA49-4498-BB00-BBD1135842B3}" type="presParOf" srcId="{032018B8-80B3-4699-B6D7-96E2B8FB13B3}" destId="{E0F14EC6-1BAA-4DF0-A569-2F58DEB79A0E}" srcOrd="12" destOrd="0" presId="urn:microsoft.com/office/officeart/2008/layout/LinedList"/>
    <dgm:cxn modelId="{ED24A2A3-DFB6-4CE3-BCAE-915D3F82C845}" type="presParOf" srcId="{032018B8-80B3-4699-B6D7-96E2B8FB13B3}" destId="{EB34F1C9-C3AF-4FF5-A42B-F52A5F22C7C6}" srcOrd="13" destOrd="0" presId="urn:microsoft.com/office/officeart/2008/layout/LinedList"/>
    <dgm:cxn modelId="{FFEF29A8-82BA-42AD-92BC-ED7B40C2B9B5}" type="presParOf" srcId="{EB34F1C9-C3AF-4FF5-A42B-F52A5F22C7C6}" destId="{62186667-3AB8-4FB9-8A22-7D3A360FF0BA}" srcOrd="0" destOrd="0" presId="urn:microsoft.com/office/officeart/2008/layout/LinedList"/>
    <dgm:cxn modelId="{853D3949-1CCC-461D-AECE-9E9E24A8306D}" type="presParOf" srcId="{EB34F1C9-C3AF-4FF5-A42B-F52A5F22C7C6}" destId="{9A7BC332-C693-48CB-9B42-3A35C9BDA60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0DC8B9-B531-42DA-8AEC-9EF1A616031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9C2C01-DBE3-4A52-996E-A1E85E013E6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Students in Grade 11 may take courses that begin with the number 12 – provided they have the pre-requisites for them. </a:t>
          </a:r>
          <a:endParaRPr lang="en-US" dirty="0"/>
        </a:p>
      </dgm:t>
    </dgm:pt>
    <dgm:pt modelId="{4777B07E-07E2-4665-BD68-67F0AA23994A}" type="parTrans" cxnId="{6DE3370A-1E5D-46A8-8605-F0684DF8AFAE}">
      <dgm:prSet/>
      <dgm:spPr/>
      <dgm:t>
        <a:bodyPr/>
        <a:lstStyle/>
        <a:p>
          <a:endParaRPr lang="en-US"/>
        </a:p>
      </dgm:t>
    </dgm:pt>
    <dgm:pt modelId="{A7FF0AAD-4F01-4553-8F89-BE43BBA6EDA4}" type="sibTrans" cxnId="{6DE3370A-1E5D-46A8-8605-F0684DF8AFAE}">
      <dgm:prSet/>
      <dgm:spPr/>
      <dgm:t>
        <a:bodyPr/>
        <a:lstStyle/>
        <a:p>
          <a:endParaRPr lang="en-US"/>
        </a:p>
      </dgm:t>
    </dgm:pt>
    <dgm:pt modelId="{0AFF8083-27B0-4F7A-BC76-56EE9DFD0F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Please remember that Grade 12 students MUST have </a:t>
          </a:r>
          <a:r>
            <a:rPr lang="en-US" b="1" dirty="0">
              <a:solidFill>
                <a:schemeClr val="accent2">
                  <a:lumMod val="75000"/>
                </a:schemeClr>
              </a:solidFill>
            </a:rPr>
            <a:t>5 credits </a:t>
          </a:r>
          <a:r>
            <a:rPr lang="en-US" b="1" dirty="0"/>
            <a:t>at the Grade 12 level to graduate.</a:t>
          </a:r>
          <a:endParaRPr lang="en-US" dirty="0"/>
        </a:p>
      </dgm:t>
    </dgm:pt>
    <dgm:pt modelId="{A3C791C8-9476-44E7-9AB4-57606BB42033}" type="parTrans" cxnId="{87FBA873-0839-4CB0-B05B-A1121DC608DA}">
      <dgm:prSet/>
      <dgm:spPr/>
      <dgm:t>
        <a:bodyPr/>
        <a:lstStyle/>
        <a:p>
          <a:endParaRPr lang="en-US"/>
        </a:p>
      </dgm:t>
    </dgm:pt>
    <dgm:pt modelId="{EAF1887B-9AE5-4C8E-A4BC-4609301F5905}" type="sibTrans" cxnId="{87FBA873-0839-4CB0-B05B-A1121DC608DA}">
      <dgm:prSet/>
      <dgm:spPr/>
      <dgm:t>
        <a:bodyPr/>
        <a:lstStyle/>
        <a:p>
          <a:endParaRPr lang="en-US"/>
        </a:p>
      </dgm:t>
    </dgm:pt>
    <dgm:pt modelId="{668DC809-CD13-48CE-806E-5DAE3E4518E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Students in Grade 12 may take courses that begin with the number 11 – provided they have the pre-requisites for them. </a:t>
          </a:r>
        </a:p>
      </dgm:t>
    </dgm:pt>
    <dgm:pt modelId="{3A02F90F-552B-48C1-9C3A-0CF42CA2F333}" type="parTrans" cxnId="{F847F3EC-F8BA-4A72-A979-392C9C3C2CC7}">
      <dgm:prSet/>
      <dgm:spPr/>
      <dgm:t>
        <a:bodyPr/>
        <a:lstStyle/>
        <a:p>
          <a:endParaRPr lang="en-US"/>
        </a:p>
      </dgm:t>
    </dgm:pt>
    <dgm:pt modelId="{0405FA8B-1936-46AD-85C9-FA01CD923BCC}" type="sibTrans" cxnId="{F847F3EC-F8BA-4A72-A979-392C9C3C2CC7}">
      <dgm:prSet/>
      <dgm:spPr/>
      <dgm:t>
        <a:bodyPr/>
        <a:lstStyle/>
        <a:p>
          <a:endParaRPr lang="en-US"/>
        </a:p>
      </dgm:t>
    </dgm:pt>
    <dgm:pt modelId="{B2C39F51-556B-43E7-BF72-8BF9475BE7E9}" type="pres">
      <dgm:prSet presAssocID="{C30DC8B9-B531-42DA-8AEC-9EF1A6160313}" presName="root" presStyleCnt="0">
        <dgm:presLayoutVars>
          <dgm:dir/>
          <dgm:resizeHandles val="exact"/>
        </dgm:presLayoutVars>
      </dgm:prSet>
      <dgm:spPr/>
    </dgm:pt>
    <dgm:pt modelId="{EF904E02-1B0C-4B52-AB09-D3D1964E4252}" type="pres">
      <dgm:prSet presAssocID="{169C2C01-DBE3-4A52-996E-A1E85E013E61}" presName="compNode" presStyleCnt="0"/>
      <dgm:spPr/>
    </dgm:pt>
    <dgm:pt modelId="{10361E70-D01F-41BC-A7FF-9705E21A8D11}" type="pres">
      <dgm:prSet presAssocID="{169C2C01-DBE3-4A52-996E-A1E85E013E61}" presName="bgRect" presStyleLbl="bgShp" presStyleIdx="0" presStyleCnt="3"/>
      <dgm:spPr/>
    </dgm:pt>
    <dgm:pt modelId="{A68A613A-00FD-48D3-8DDB-2553655FEE30}" type="pres">
      <dgm:prSet presAssocID="{169C2C01-DBE3-4A52-996E-A1E85E013E6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1E1DE00-0ADB-4412-975A-762732E6EFF8}" type="pres">
      <dgm:prSet presAssocID="{169C2C01-DBE3-4A52-996E-A1E85E013E61}" presName="spaceRect" presStyleCnt="0"/>
      <dgm:spPr/>
    </dgm:pt>
    <dgm:pt modelId="{34A59E0D-9669-4CAC-8A2B-F476614A7018}" type="pres">
      <dgm:prSet presAssocID="{169C2C01-DBE3-4A52-996E-A1E85E013E61}" presName="parTx" presStyleLbl="revTx" presStyleIdx="0" presStyleCnt="3">
        <dgm:presLayoutVars>
          <dgm:chMax val="0"/>
          <dgm:chPref val="0"/>
        </dgm:presLayoutVars>
      </dgm:prSet>
      <dgm:spPr/>
    </dgm:pt>
    <dgm:pt modelId="{3F303259-216C-49FE-BDFD-0043573A2C04}" type="pres">
      <dgm:prSet presAssocID="{A7FF0AAD-4F01-4553-8F89-BE43BBA6EDA4}" presName="sibTrans" presStyleCnt="0"/>
      <dgm:spPr/>
    </dgm:pt>
    <dgm:pt modelId="{241B0FF4-01BD-4A75-A411-DFB41673A49F}" type="pres">
      <dgm:prSet presAssocID="{668DC809-CD13-48CE-806E-5DAE3E4518EB}" presName="compNode" presStyleCnt="0"/>
      <dgm:spPr/>
    </dgm:pt>
    <dgm:pt modelId="{423060E0-1B9F-440C-93B2-67F4944B5C4C}" type="pres">
      <dgm:prSet presAssocID="{668DC809-CD13-48CE-806E-5DAE3E4518EB}" presName="bgRect" presStyleLbl="bgShp" presStyleIdx="1" presStyleCnt="3"/>
      <dgm:spPr/>
    </dgm:pt>
    <dgm:pt modelId="{B597FA37-7C2B-498C-BE06-B345722CC82D}" type="pres">
      <dgm:prSet presAssocID="{668DC809-CD13-48CE-806E-5DAE3E4518E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 outline"/>
        </a:ext>
      </dgm:extLst>
    </dgm:pt>
    <dgm:pt modelId="{E11B6570-7FFC-4345-A44A-B5474F6A98B3}" type="pres">
      <dgm:prSet presAssocID="{668DC809-CD13-48CE-806E-5DAE3E4518EB}" presName="spaceRect" presStyleCnt="0"/>
      <dgm:spPr/>
    </dgm:pt>
    <dgm:pt modelId="{6FB26775-EB1B-4107-A48B-BA957C7E4244}" type="pres">
      <dgm:prSet presAssocID="{668DC809-CD13-48CE-806E-5DAE3E4518EB}" presName="parTx" presStyleLbl="revTx" presStyleIdx="1" presStyleCnt="3">
        <dgm:presLayoutVars>
          <dgm:chMax val="0"/>
          <dgm:chPref val="0"/>
        </dgm:presLayoutVars>
      </dgm:prSet>
      <dgm:spPr/>
    </dgm:pt>
    <dgm:pt modelId="{C5219801-C984-4B80-A8C2-502ABA09547A}" type="pres">
      <dgm:prSet presAssocID="{0405FA8B-1936-46AD-85C9-FA01CD923BCC}" presName="sibTrans" presStyleCnt="0"/>
      <dgm:spPr/>
    </dgm:pt>
    <dgm:pt modelId="{45E7D073-C679-45A3-BB24-3BBC37F41EBC}" type="pres">
      <dgm:prSet presAssocID="{0AFF8083-27B0-4F7A-BC76-56EE9DFD0F28}" presName="compNode" presStyleCnt="0"/>
      <dgm:spPr/>
    </dgm:pt>
    <dgm:pt modelId="{DD2C92AC-1425-424B-A301-448375897953}" type="pres">
      <dgm:prSet presAssocID="{0AFF8083-27B0-4F7A-BC76-56EE9DFD0F28}" presName="bgRect" presStyleLbl="bgShp" presStyleIdx="2" presStyleCnt="3"/>
      <dgm:spPr/>
    </dgm:pt>
    <dgm:pt modelId="{7F452F0F-E329-4717-98C3-82C4AA41E94E}" type="pres">
      <dgm:prSet presAssocID="{0AFF8083-27B0-4F7A-BC76-56EE9DFD0F2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74576AB4-CB01-4A53-9566-3302F48A9A08}" type="pres">
      <dgm:prSet presAssocID="{0AFF8083-27B0-4F7A-BC76-56EE9DFD0F28}" presName="spaceRect" presStyleCnt="0"/>
      <dgm:spPr/>
    </dgm:pt>
    <dgm:pt modelId="{219DCB61-60CC-43E1-9A20-817973721772}" type="pres">
      <dgm:prSet presAssocID="{0AFF8083-27B0-4F7A-BC76-56EE9DFD0F2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DE3370A-1E5D-46A8-8605-F0684DF8AFAE}" srcId="{C30DC8B9-B531-42DA-8AEC-9EF1A6160313}" destId="{169C2C01-DBE3-4A52-996E-A1E85E013E61}" srcOrd="0" destOrd="0" parTransId="{4777B07E-07E2-4665-BD68-67F0AA23994A}" sibTransId="{A7FF0AAD-4F01-4553-8F89-BE43BBA6EDA4}"/>
    <dgm:cxn modelId="{06EF360C-5838-4A4B-9D4E-17D7CCDDCA66}" type="presOf" srcId="{169C2C01-DBE3-4A52-996E-A1E85E013E61}" destId="{34A59E0D-9669-4CAC-8A2B-F476614A7018}" srcOrd="0" destOrd="0" presId="urn:microsoft.com/office/officeart/2018/2/layout/IconVerticalSolidList"/>
    <dgm:cxn modelId="{3AB3555F-CE30-4463-B4E4-55542B203F27}" type="presOf" srcId="{668DC809-CD13-48CE-806E-5DAE3E4518EB}" destId="{6FB26775-EB1B-4107-A48B-BA957C7E4244}" srcOrd="0" destOrd="0" presId="urn:microsoft.com/office/officeart/2018/2/layout/IconVerticalSolidList"/>
    <dgm:cxn modelId="{ED74456C-E5AC-4CE9-A21F-BEEB93202E35}" type="presOf" srcId="{C30DC8B9-B531-42DA-8AEC-9EF1A6160313}" destId="{B2C39F51-556B-43E7-BF72-8BF9475BE7E9}" srcOrd="0" destOrd="0" presId="urn:microsoft.com/office/officeart/2018/2/layout/IconVerticalSolidList"/>
    <dgm:cxn modelId="{87FBA873-0839-4CB0-B05B-A1121DC608DA}" srcId="{C30DC8B9-B531-42DA-8AEC-9EF1A6160313}" destId="{0AFF8083-27B0-4F7A-BC76-56EE9DFD0F28}" srcOrd="2" destOrd="0" parTransId="{A3C791C8-9476-44E7-9AB4-57606BB42033}" sibTransId="{EAF1887B-9AE5-4C8E-A4BC-4609301F5905}"/>
    <dgm:cxn modelId="{22E429C8-9936-4D37-BE1F-7B553186BDF4}" type="presOf" srcId="{0AFF8083-27B0-4F7A-BC76-56EE9DFD0F28}" destId="{219DCB61-60CC-43E1-9A20-817973721772}" srcOrd="0" destOrd="0" presId="urn:microsoft.com/office/officeart/2018/2/layout/IconVerticalSolidList"/>
    <dgm:cxn modelId="{F847F3EC-F8BA-4A72-A979-392C9C3C2CC7}" srcId="{C30DC8B9-B531-42DA-8AEC-9EF1A6160313}" destId="{668DC809-CD13-48CE-806E-5DAE3E4518EB}" srcOrd="1" destOrd="0" parTransId="{3A02F90F-552B-48C1-9C3A-0CF42CA2F333}" sibTransId="{0405FA8B-1936-46AD-85C9-FA01CD923BCC}"/>
    <dgm:cxn modelId="{E4650ADB-FE59-4EEB-8DC9-8EB63BB808B6}" type="presParOf" srcId="{B2C39F51-556B-43E7-BF72-8BF9475BE7E9}" destId="{EF904E02-1B0C-4B52-AB09-D3D1964E4252}" srcOrd="0" destOrd="0" presId="urn:microsoft.com/office/officeart/2018/2/layout/IconVerticalSolidList"/>
    <dgm:cxn modelId="{F7EDA62E-25EB-4819-85D4-1FAD43323FA1}" type="presParOf" srcId="{EF904E02-1B0C-4B52-AB09-D3D1964E4252}" destId="{10361E70-D01F-41BC-A7FF-9705E21A8D11}" srcOrd="0" destOrd="0" presId="urn:microsoft.com/office/officeart/2018/2/layout/IconVerticalSolidList"/>
    <dgm:cxn modelId="{A51FDBAE-BFE5-4735-93B0-9A2F77513857}" type="presParOf" srcId="{EF904E02-1B0C-4B52-AB09-D3D1964E4252}" destId="{A68A613A-00FD-48D3-8DDB-2553655FEE30}" srcOrd="1" destOrd="0" presId="urn:microsoft.com/office/officeart/2018/2/layout/IconVerticalSolidList"/>
    <dgm:cxn modelId="{AE0D9FC6-6EB4-4DAE-98A7-32F6E6A5F758}" type="presParOf" srcId="{EF904E02-1B0C-4B52-AB09-D3D1964E4252}" destId="{81E1DE00-0ADB-4412-975A-762732E6EFF8}" srcOrd="2" destOrd="0" presId="urn:microsoft.com/office/officeart/2018/2/layout/IconVerticalSolidList"/>
    <dgm:cxn modelId="{6D1B7571-01D1-4608-8AA3-4C73F0ADBDDF}" type="presParOf" srcId="{EF904E02-1B0C-4B52-AB09-D3D1964E4252}" destId="{34A59E0D-9669-4CAC-8A2B-F476614A7018}" srcOrd="3" destOrd="0" presId="urn:microsoft.com/office/officeart/2018/2/layout/IconVerticalSolidList"/>
    <dgm:cxn modelId="{DAB1C02F-8069-4C2A-B4FC-A9ECF640D3CD}" type="presParOf" srcId="{B2C39F51-556B-43E7-BF72-8BF9475BE7E9}" destId="{3F303259-216C-49FE-BDFD-0043573A2C04}" srcOrd="1" destOrd="0" presId="urn:microsoft.com/office/officeart/2018/2/layout/IconVerticalSolidList"/>
    <dgm:cxn modelId="{510B555F-054E-40E3-8918-EEF64817DF34}" type="presParOf" srcId="{B2C39F51-556B-43E7-BF72-8BF9475BE7E9}" destId="{241B0FF4-01BD-4A75-A411-DFB41673A49F}" srcOrd="2" destOrd="0" presId="urn:microsoft.com/office/officeart/2018/2/layout/IconVerticalSolidList"/>
    <dgm:cxn modelId="{E59BCFF6-A33C-41B4-BD9B-C7F2497AB185}" type="presParOf" srcId="{241B0FF4-01BD-4A75-A411-DFB41673A49F}" destId="{423060E0-1B9F-440C-93B2-67F4944B5C4C}" srcOrd="0" destOrd="0" presId="urn:microsoft.com/office/officeart/2018/2/layout/IconVerticalSolidList"/>
    <dgm:cxn modelId="{E22CA0E8-2245-41EB-ADB4-0A24DED4641A}" type="presParOf" srcId="{241B0FF4-01BD-4A75-A411-DFB41673A49F}" destId="{B597FA37-7C2B-498C-BE06-B345722CC82D}" srcOrd="1" destOrd="0" presId="urn:microsoft.com/office/officeart/2018/2/layout/IconVerticalSolidList"/>
    <dgm:cxn modelId="{113F7A30-F23C-4D4A-AFCD-E027FD3697D9}" type="presParOf" srcId="{241B0FF4-01BD-4A75-A411-DFB41673A49F}" destId="{E11B6570-7FFC-4345-A44A-B5474F6A98B3}" srcOrd="2" destOrd="0" presId="urn:microsoft.com/office/officeart/2018/2/layout/IconVerticalSolidList"/>
    <dgm:cxn modelId="{B10C82BD-2D80-412C-88A3-C1D9A0C433DF}" type="presParOf" srcId="{241B0FF4-01BD-4A75-A411-DFB41673A49F}" destId="{6FB26775-EB1B-4107-A48B-BA957C7E4244}" srcOrd="3" destOrd="0" presId="urn:microsoft.com/office/officeart/2018/2/layout/IconVerticalSolidList"/>
    <dgm:cxn modelId="{71F40753-D4AA-4EED-9954-2F2D621AA362}" type="presParOf" srcId="{B2C39F51-556B-43E7-BF72-8BF9475BE7E9}" destId="{C5219801-C984-4B80-A8C2-502ABA09547A}" srcOrd="3" destOrd="0" presId="urn:microsoft.com/office/officeart/2018/2/layout/IconVerticalSolidList"/>
    <dgm:cxn modelId="{20187342-15B3-4961-A8B4-654B2E4CE4C1}" type="presParOf" srcId="{B2C39F51-556B-43E7-BF72-8BF9475BE7E9}" destId="{45E7D073-C679-45A3-BB24-3BBC37F41EBC}" srcOrd="4" destOrd="0" presId="urn:microsoft.com/office/officeart/2018/2/layout/IconVerticalSolidList"/>
    <dgm:cxn modelId="{6414A932-9F9D-4CD3-BFD6-CAD909E70CA2}" type="presParOf" srcId="{45E7D073-C679-45A3-BB24-3BBC37F41EBC}" destId="{DD2C92AC-1425-424B-A301-448375897953}" srcOrd="0" destOrd="0" presId="urn:microsoft.com/office/officeart/2018/2/layout/IconVerticalSolidList"/>
    <dgm:cxn modelId="{098C77E9-49AF-4F3C-BB8E-C77C52D4C13E}" type="presParOf" srcId="{45E7D073-C679-45A3-BB24-3BBC37F41EBC}" destId="{7F452F0F-E329-4717-98C3-82C4AA41E94E}" srcOrd="1" destOrd="0" presId="urn:microsoft.com/office/officeart/2018/2/layout/IconVerticalSolidList"/>
    <dgm:cxn modelId="{75FA5934-3C8F-427F-AD09-17C8BF1F06F7}" type="presParOf" srcId="{45E7D073-C679-45A3-BB24-3BBC37F41EBC}" destId="{74576AB4-CB01-4A53-9566-3302F48A9A08}" srcOrd="2" destOrd="0" presId="urn:microsoft.com/office/officeart/2018/2/layout/IconVerticalSolidList"/>
    <dgm:cxn modelId="{C87B9526-0EB3-42B8-A8CF-CEF350CF1332}" type="presParOf" srcId="{45E7D073-C679-45A3-BB24-3BBC37F41EBC}" destId="{219DCB61-60CC-43E1-9A20-81797372177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30AB97-67C3-4ACD-B797-7F41DB86EFE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124F79-19F5-4212-BE78-1E70C09BFA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NRF 10  </a:t>
          </a:r>
          <a:endParaRPr lang="en-US"/>
        </a:p>
      </dgm:t>
    </dgm:pt>
    <dgm:pt modelId="{10DCB716-5338-494A-BB32-398578DABF1C}" type="parTrans" cxnId="{D95B40CE-B618-4313-B62A-A114FCB3E5D0}">
      <dgm:prSet/>
      <dgm:spPr/>
      <dgm:t>
        <a:bodyPr/>
        <a:lstStyle/>
        <a:p>
          <a:endParaRPr lang="en-US"/>
        </a:p>
      </dgm:t>
    </dgm:pt>
    <dgm:pt modelId="{01CAE36A-7A67-4698-A77A-E94FBB3CB8C7}" type="sibTrans" cxnId="{D95B40CE-B618-4313-B62A-A114FCB3E5D0}">
      <dgm:prSet/>
      <dgm:spPr/>
      <dgm:t>
        <a:bodyPr/>
        <a:lstStyle/>
        <a:p>
          <a:endParaRPr lang="en-US"/>
        </a:p>
      </dgm:t>
    </dgm:pt>
    <dgm:pt modelId="{B2C0B08D-C184-464C-BFC0-58968E04C1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Foundations of Math 110</a:t>
          </a:r>
          <a:endParaRPr lang="en-US"/>
        </a:p>
      </dgm:t>
    </dgm:pt>
    <dgm:pt modelId="{3A8D210D-993F-4C4A-B7F4-0A3729DF03A2}" type="parTrans" cxnId="{7F42D555-3C88-4E26-B734-ECE4F1F007F6}">
      <dgm:prSet/>
      <dgm:spPr/>
      <dgm:t>
        <a:bodyPr/>
        <a:lstStyle/>
        <a:p>
          <a:endParaRPr lang="en-US"/>
        </a:p>
      </dgm:t>
    </dgm:pt>
    <dgm:pt modelId="{BA5E9AB2-C716-4C42-9369-1BAAFD7DD256}" type="sibTrans" cxnId="{7F42D555-3C88-4E26-B734-ECE4F1F007F6}">
      <dgm:prSet/>
      <dgm:spPr/>
      <dgm:t>
        <a:bodyPr/>
        <a:lstStyle/>
        <a:p>
          <a:endParaRPr lang="en-US"/>
        </a:p>
      </dgm:t>
    </dgm:pt>
    <dgm:pt modelId="{B809FFBF-47E2-4C6F-A624-61CBFF11E7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Financial &amp;Workplace Math 110</a:t>
          </a:r>
          <a:endParaRPr lang="en-US"/>
        </a:p>
      </dgm:t>
    </dgm:pt>
    <dgm:pt modelId="{D1D6F028-1309-4953-97F8-DEF5DAC4E3D4}" type="parTrans" cxnId="{D7103ED7-FC8C-4861-895D-B852D9D61096}">
      <dgm:prSet/>
      <dgm:spPr/>
      <dgm:t>
        <a:bodyPr/>
        <a:lstStyle/>
        <a:p>
          <a:endParaRPr lang="en-US"/>
        </a:p>
      </dgm:t>
    </dgm:pt>
    <dgm:pt modelId="{1A7164F2-7DDE-4DB9-8A6C-549C42A47F88}" type="sibTrans" cxnId="{D7103ED7-FC8C-4861-895D-B852D9D61096}">
      <dgm:prSet/>
      <dgm:spPr/>
      <dgm:t>
        <a:bodyPr/>
        <a:lstStyle/>
        <a:p>
          <a:endParaRPr lang="en-US"/>
        </a:p>
      </dgm:t>
    </dgm:pt>
    <dgm:pt modelId="{F754C9AE-34ED-4ED6-B86C-D5B3A6E40D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NBCC Sk Trd Wrk Ready Math 120 </a:t>
          </a:r>
          <a:r>
            <a:rPr lang="en-US" i="1"/>
            <a:t>(Can be taken in grade 12)</a:t>
          </a:r>
          <a:br>
            <a:rPr lang="en-US" b="1"/>
          </a:br>
          <a:endParaRPr lang="en-US"/>
        </a:p>
      </dgm:t>
    </dgm:pt>
    <dgm:pt modelId="{116230CD-682B-4721-BB93-C20F4555C1F1}" type="parTrans" cxnId="{503B12D0-F48F-41EF-9B8D-E79AA57FC1CD}">
      <dgm:prSet/>
      <dgm:spPr/>
      <dgm:t>
        <a:bodyPr/>
        <a:lstStyle/>
        <a:p>
          <a:endParaRPr lang="en-US"/>
        </a:p>
      </dgm:t>
    </dgm:pt>
    <dgm:pt modelId="{B8FC5407-F249-42FF-B38D-1212196EEFBC}" type="sibTrans" cxnId="{503B12D0-F48F-41EF-9B8D-E79AA57FC1CD}">
      <dgm:prSet/>
      <dgm:spPr/>
      <dgm:t>
        <a:bodyPr/>
        <a:lstStyle/>
        <a:p>
          <a:endParaRPr lang="en-US"/>
        </a:p>
      </dgm:t>
    </dgm:pt>
    <dgm:pt modelId="{0A6C9B2D-5000-401B-95B0-EA64F268F29C}" type="pres">
      <dgm:prSet presAssocID="{7F30AB97-67C3-4ACD-B797-7F41DB86EFEC}" presName="root" presStyleCnt="0">
        <dgm:presLayoutVars>
          <dgm:dir/>
          <dgm:resizeHandles val="exact"/>
        </dgm:presLayoutVars>
      </dgm:prSet>
      <dgm:spPr/>
    </dgm:pt>
    <dgm:pt modelId="{BE30548E-CBC7-4C72-AE74-73AC985ED725}" type="pres">
      <dgm:prSet presAssocID="{E7124F79-19F5-4212-BE78-1E70C09BFA24}" presName="compNode" presStyleCnt="0"/>
      <dgm:spPr/>
    </dgm:pt>
    <dgm:pt modelId="{CF9041F3-AD60-441D-BCCB-C4EEE050D752}" type="pres">
      <dgm:prSet presAssocID="{E7124F79-19F5-4212-BE78-1E70C09BFA24}" presName="bgRect" presStyleLbl="bgShp" presStyleIdx="0" presStyleCnt="4"/>
      <dgm:spPr/>
    </dgm:pt>
    <dgm:pt modelId="{C10EECB1-24A5-4EC9-970C-E13F8D276418}" type="pres">
      <dgm:prSet presAssocID="{E7124F79-19F5-4212-BE78-1E70C09BFA2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E477275-9081-464E-AFA3-F5DEB791EB8D}" type="pres">
      <dgm:prSet presAssocID="{E7124F79-19F5-4212-BE78-1E70C09BFA24}" presName="spaceRect" presStyleCnt="0"/>
      <dgm:spPr/>
    </dgm:pt>
    <dgm:pt modelId="{05803A2D-9A31-4A9E-AA7C-D7F592CE09DE}" type="pres">
      <dgm:prSet presAssocID="{E7124F79-19F5-4212-BE78-1E70C09BFA24}" presName="parTx" presStyleLbl="revTx" presStyleIdx="0" presStyleCnt="4">
        <dgm:presLayoutVars>
          <dgm:chMax val="0"/>
          <dgm:chPref val="0"/>
        </dgm:presLayoutVars>
      </dgm:prSet>
      <dgm:spPr/>
    </dgm:pt>
    <dgm:pt modelId="{7A8C2C8F-6D5A-40BC-A243-6E0A3AFBB3BE}" type="pres">
      <dgm:prSet presAssocID="{01CAE36A-7A67-4698-A77A-E94FBB3CB8C7}" presName="sibTrans" presStyleCnt="0"/>
      <dgm:spPr/>
    </dgm:pt>
    <dgm:pt modelId="{5A42913A-F7B1-4050-BDB5-54F6963CB0CD}" type="pres">
      <dgm:prSet presAssocID="{B2C0B08D-C184-464C-BFC0-58968E04C1C2}" presName="compNode" presStyleCnt="0"/>
      <dgm:spPr/>
    </dgm:pt>
    <dgm:pt modelId="{77216F77-7B40-4EE8-99D2-70837A8FE68A}" type="pres">
      <dgm:prSet presAssocID="{B2C0B08D-C184-464C-BFC0-58968E04C1C2}" presName="bgRect" presStyleLbl="bgShp" presStyleIdx="1" presStyleCnt="4"/>
      <dgm:spPr/>
    </dgm:pt>
    <dgm:pt modelId="{5157CB22-272B-4E82-B7ED-215E290F31DF}" type="pres">
      <dgm:prSet presAssocID="{B2C0B08D-C184-464C-BFC0-58968E04C1C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A3AF03C2-CC5D-4C09-AC1C-0389517A1C5F}" type="pres">
      <dgm:prSet presAssocID="{B2C0B08D-C184-464C-BFC0-58968E04C1C2}" presName="spaceRect" presStyleCnt="0"/>
      <dgm:spPr/>
    </dgm:pt>
    <dgm:pt modelId="{7F584B58-137F-4D36-9653-3BAB41C3002C}" type="pres">
      <dgm:prSet presAssocID="{B2C0B08D-C184-464C-BFC0-58968E04C1C2}" presName="parTx" presStyleLbl="revTx" presStyleIdx="1" presStyleCnt="4">
        <dgm:presLayoutVars>
          <dgm:chMax val="0"/>
          <dgm:chPref val="0"/>
        </dgm:presLayoutVars>
      </dgm:prSet>
      <dgm:spPr/>
    </dgm:pt>
    <dgm:pt modelId="{1F60A5DA-BC1F-4ED2-8D9A-6B8E6FE671CE}" type="pres">
      <dgm:prSet presAssocID="{BA5E9AB2-C716-4C42-9369-1BAAFD7DD256}" presName="sibTrans" presStyleCnt="0"/>
      <dgm:spPr/>
    </dgm:pt>
    <dgm:pt modelId="{E4A1494E-5EE3-4A8D-A4CD-9C3C6F258351}" type="pres">
      <dgm:prSet presAssocID="{B809FFBF-47E2-4C6F-A624-61CBFF11E73A}" presName="compNode" presStyleCnt="0"/>
      <dgm:spPr/>
    </dgm:pt>
    <dgm:pt modelId="{237EBFCB-2BC8-47DF-9275-17E3DD4F87DF}" type="pres">
      <dgm:prSet presAssocID="{B809FFBF-47E2-4C6F-A624-61CBFF11E73A}" presName="bgRect" presStyleLbl="bgShp" presStyleIdx="2" presStyleCnt="4"/>
      <dgm:spPr/>
    </dgm:pt>
    <dgm:pt modelId="{67D94BD1-7D22-46D3-A3AE-45DE4E1F68F0}" type="pres">
      <dgm:prSet presAssocID="{B809FFBF-47E2-4C6F-A624-61CBFF11E73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AD4E1F4E-58AB-4058-BCB5-28EDA9C3E259}" type="pres">
      <dgm:prSet presAssocID="{B809FFBF-47E2-4C6F-A624-61CBFF11E73A}" presName="spaceRect" presStyleCnt="0"/>
      <dgm:spPr/>
    </dgm:pt>
    <dgm:pt modelId="{FA7C21CC-F83D-4D72-B6DC-9527BD8D0B71}" type="pres">
      <dgm:prSet presAssocID="{B809FFBF-47E2-4C6F-A624-61CBFF11E73A}" presName="parTx" presStyleLbl="revTx" presStyleIdx="2" presStyleCnt="4">
        <dgm:presLayoutVars>
          <dgm:chMax val="0"/>
          <dgm:chPref val="0"/>
        </dgm:presLayoutVars>
      </dgm:prSet>
      <dgm:spPr/>
    </dgm:pt>
    <dgm:pt modelId="{27F68801-9A91-42DF-9E7F-7D4D5226A17B}" type="pres">
      <dgm:prSet presAssocID="{1A7164F2-7DDE-4DB9-8A6C-549C42A47F88}" presName="sibTrans" presStyleCnt="0"/>
      <dgm:spPr/>
    </dgm:pt>
    <dgm:pt modelId="{7F273C87-937B-4507-B598-CC844BB9315C}" type="pres">
      <dgm:prSet presAssocID="{F754C9AE-34ED-4ED6-B86C-D5B3A6E40DD9}" presName="compNode" presStyleCnt="0"/>
      <dgm:spPr/>
    </dgm:pt>
    <dgm:pt modelId="{288672CB-2562-4BA1-90CE-5F450DC30DEF}" type="pres">
      <dgm:prSet presAssocID="{F754C9AE-34ED-4ED6-B86C-D5B3A6E40DD9}" presName="bgRect" presStyleLbl="bgShp" presStyleIdx="3" presStyleCnt="4"/>
      <dgm:spPr/>
    </dgm:pt>
    <dgm:pt modelId="{E912B775-5C54-4413-8D54-E0FEB7749740}" type="pres">
      <dgm:prSet presAssocID="{F754C9AE-34ED-4ED6-B86C-D5B3A6E40DD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7A4AB712-1B78-4F25-87A1-FB9E176005C8}" type="pres">
      <dgm:prSet presAssocID="{F754C9AE-34ED-4ED6-B86C-D5B3A6E40DD9}" presName="spaceRect" presStyleCnt="0"/>
      <dgm:spPr/>
    </dgm:pt>
    <dgm:pt modelId="{5F700339-02E1-4932-8209-6E0F0F94BC1C}" type="pres">
      <dgm:prSet presAssocID="{F754C9AE-34ED-4ED6-B86C-D5B3A6E40DD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E6E5C5C-3A08-44BB-B49C-E6F6F8FE54E9}" type="presOf" srcId="{B2C0B08D-C184-464C-BFC0-58968E04C1C2}" destId="{7F584B58-137F-4D36-9653-3BAB41C3002C}" srcOrd="0" destOrd="0" presId="urn:microsoft.com/office/officeart/2018/2/layout/IconVerticalSolidList"/>
    <dgm:cxn modelId="{DBDB1F6D-D3AD-4939-9EC5-7AF9F493C343}" type="presOf" srcId="{7F30AB97-67C3-4ACD-B797-7F41DB86EFEC}" destId="{0A6C9B2D-5000-401B-95B0-EA64F268F29C}" srcOrd="0" destOrd="0" presId="urn:microsoft.com/office/officeart/2018/2/layout/IconVerticalSolidList"/>
    <dgm:cxn modelId="{AB52574E-157E-4D44-B481-A4EFE568873A}" type="presOf" srcId="{E7124F79-19F5-4212-BE78-1E70C09BFA24}" destId="{05803A2D-9A31-4A9E-AA7C-D7F592CE09DE}" srcOrd="0" destOrd="0" presId="urn:microsoft.com/office/officeart/2018/2/layout/IconVerticalSolidList"/>
    <dgm:cxn modelId="{7F42D555-3C88-4E26-B734-ECE4F1F007F6}" srcId="{7F30AB97-67C3-4ACD-B797-7F41DB86EFEC}" destId="{B2C0B08D-C184-464C-BFC0-58968E04C1C2}" srcOrd="1" destOrd="0" parTransId="{3A8D210D-993F-4C4A-B7F4-0A3729DF03A2}" sibTransId="{BA5E9AB2-C716-4C42-9369-1BAAFD7DD256}"/>
    <dgm:cxn modelId="{62C1595A-AC24-45AA-8A48-6DA669C531BD}" type="presOf" srcId="{F754C9AE-34ED-4ED6-B86C-D5B3A6E40DD9}" destId="{5F700339-02E1-4932-8209-6E0F0F94BC1C}" srcOrd="0" destOrd="0" presId="urn:microsoft.com/office/officeart/2018/2/layout/IconVerticalSolidList"/>
    <dgm:cxn modelId="{05306FBB-BB70-4FD4-A2CB-7BBF2CD24BB8}" type="presOf" srcId="{B809FFBF-47E2-4C6F-A624-61CBFF11E73A}" destId="{FA7C21CC-F83D-4D72-B6DC-9527BD8D0B71}" srcOrd="0" destOrd="0" presId="urn:microsoft.com/office/officeart/2018/2/layout/IconVerticalSolidList"/>
    <dgm:cxn modelId="{D95B40CE-B618-4313-B62A-A114FCB3E5D0}" srcId="{7F30AB97-67C3-4ACD-B797-7F41DB86EFEC}" destId="{E7124F79-19F5-4212-BE78-1E70C09BFA24}" srcOrd="0" destOrd="0" parTransId="{10DCB716-5338-494A-BB32-398578DABF1C}" sibTransId="{01CAE36A-7A67-4698-A77A-E94FBB3CB8C7}"/>
    <dgm:cxn modelId="{503B12D0-F48F-41EF-9B8D-E79AA57FC1CD}" srcId="{7F30AB97-67C3-4ACD-B797-7F41DB86EFEC}" destId="{F754C9AE-34ED-4ED6-B86C-D5B3A6E40DD9}" srcOrd="3" destOrd="0" parTransId="{116230CD-682B-4721-BB93-C20F4555C1F1}" sibTransId="{B8FC5407-F249-42FF-B38D-1212196EEFBC}"/>
    <dgm:cxn modelId="{D7103ED7-FC8C-4861-895D-B852D9D61096}" srcId="{7F30AB97-67C3-4ACD-B797-7F41DB86EFEC}" destId="{B809FFBF-47E2-4C6F-A624-61CBFF11E73A}" srcOrd="2" destOrd="0" parTransId="{D1D6F028-1309-4953-97F8-DEF5DAC4E3D4}" sibTransId="{1A7164F2-7DDE-4DB9-8A6C-549C42A47F88}"/>
    <dgm:cxn modelId="{4919B89A-5ABA-4192-A9AC-A2BC7D7D3143}" type="presParOf" srcId="{0A6C9B2D-5000-401B-95B0-EA64F268F29C}" destId="{BE30548E-CBC7-4C72-AE74-73AC985ED725}" srcOrd="0" destOrd="0" presId="urn:microsoft.com/office/officeart/2018/2/layout/IconVerticalSolidList"/>
    <dgm:cxn modelId="{3AAEF9F8-505B-41D4-B970-EBD51E81863D}" type="presParOf" srcId="{BE30548E-CBC7-4C72-AE74-73AC985ED725}" destId="{CF9041F3-AD60-441D-BCCB-C4EEE050D752}" srcOrd="0" destOrd="0" presId="urn:microsoft.com/office/officeart/2018/2/layout/IconVerticalSolidList"/>
    <dgm:cxn modelId="{08052710-BCCA-4A02-8507-3AE6C500E2E0}" type="presParOf" srcId="{BE30548E-CBC7-4C72-AE74-73AC985ED725}" destId="{C10EECB1-24A5-4EC9-970C-E13F8D276418}" srcOrd="1" destOrd="0" presId="urn:microsoft.com/office/officeart/2018/2/layout/IconVerticalSolidList"/>
    <dgm:cxn modelId="{CC21A4E2-D89E-4063-97BE-D3D643FA6A6C}" type="presParOf" srcId="{BE30548E-CBC7-4C72-AE74-73AC985ED725}" destId="{4E477275-9081-464E-AFA3-F5DEB791EB8D}" srcOrd="2" destOrd="0" presId="urn:microsoft.com/office/officeart/2018/2/layout/IconVerticalSolidList"/>
    <dgm:cxn modelId="{A0291820-2A91-4EC5-98CD-4EF88003EC59}" type="presParOf" srcId="{BE30548E-CBC7-4C72-AE74-73AC985ED725}" destId="{05803A2D-9A31-4A9E-AA7C-D7F592CE09DE}" srcOrd="3" destOrd="0" presId="urn:microsoft.com/office/officeart/2018/2/layout/IconVerticalSolidList"/>
    <dgm:cxn modelId="{AB2C2340-8D04-4374-881A-3D844BD36378}" type="presParOf" srcId="{0A6C9B2D-5000-401B-95B0-EA64F268F29C}" destId="{7A8C2C8F-6D5A-40BC-A243-6E0A3AFBB3BE}" srcOrd="1" destOrd="0" presId="urn:microsoft.com/office/officeart/2018/2/layout/IconVerticalSolidList"/>
    <dgm:cxn modelId="{797224C5-9D11-4FF1-B383-24DE8A6F1DFA}" type="presParOf" srcId="{0A6C9B2D-5000-401B-95B0-EA64F268F29C}" destId="{5A42913A-F7B1-4050-BDB5-54F6963CB0CD}" srcOrd="2" destOrd="0" presId="urn:microsoft.com/office/officeart/2018/2/layout/IconVerticalSolidList"/>
    <dgm:cxn modelId="{66198EC2-302D-4C5C-B7ED-B83C52B0DAA9}" type="presParOf" srcId="{5A42913A-F7B1-4050-BDB5-54F6963CB0CD}" destId="{77216F77-7B40-4EE8-99D2-70837A8FE68A}" srcOrd="0" destOrd="0" presId="urn:microsoft.com/office/officeart/2018/2/layout/IconVerticalSolidList"/>
    <dgm:cxn modelId="{E833FEB9-3A3C-4D6F-A660-C9EEE960FC8E}" type="presParOf" srcId="{5A42913A-F7B1-4050-BDB5-54F6963CB0CD}" destId="{5157CB22-272B-4E82-B7ED-215E290F31DF}" srcOrd="1" destOrd="0" presId="urn:microsoft.com/office/officeart/2018/2/layout/IconVerticalSolidList"/>
    <dgm:cxn modelId="{D8373A44-86D9-422F-B093-9BE7BE165A62}" type="presParOf" srcId="{5A42913A-F7B1-4050-BDB5-54F6963CB0CD}" destId="{A3AF03C2-CC5D-4C09-AC1C-0389517A1C5F}" srcOrd="2" destOrd="0" presId="urn:microsoft.com/office/officeart/2018/2/layout/IconVerticalSolidList"/>
    <dgm:cxn modelId="{D042D6D5-7F98-480C-99A3-2F65B77D9B93}" type="presParOf" srcId="{5A42913A-F7B1-4050-BDB5-54F6963CB0CD}" destId="{7F584B58-137F-4D36-9653-3BAB41C3002C}" srcOrd="3" destOrd="0" presId="urn:microsoft.com/office/officeart/2018/2/layout/IconVerticalSolidList"/>
    <dgm:cxn modelId="{3BF79DA9-7E96-486C-80E2-195071E286FD}" type="presParOf" srcId="{0A6C9B2D-5000-401B-95B0-EA64F268F29C}" destId="{1F60A5DA-BC1F-4ED2-8D9A-6B8E6FE671CE}" srcOrd="3" destOrd="0" presId="urn:microsoft.com/office/officeart/2018/2/layout/IconVerticalSolidList"/>
    <dgm:cxn modelId="{D6124FEB-08C2-4957-A219-D0DFCE566531}" type="presParOf" srcId="{0A6C9B2D-5000-401B-95B0-EA64F268F29C}" destId="{E4A1494E-5EE3-4A8D-A4CD-9C3C6F258351}" srcOrd="4" destOrd="0" presId="urn:microsoft.com/office/officeart/2018/2/layout/IconVerticalSolidList"/>
    <dgm:cxn modelId="{A4EBDF35-DCBC-4255-9E10-BE42CF5BCFA9}" type="presParOf" srcId="{E4A1494E-5EE3-4A8D-A4CD-9C3C6F258351}" destId="{237EBFCB-2BC8-47DF-9275-17E3DD4F87DF}" srcOrd="0" destOrd="0" presId="urn:microsoft.com/office/officeart/2018/2/layout/IconVerticalSolidList"/>
    <dgm:cxn modelId="{BD73C31C-8C40-4AD2-BA04-97CF20B6B72A}" type="presParOf" srcId="{E4A1494E-5EE3-4A8D-A4CD-9C3C6F258351}" destId="{67D94BD1-7D22-46D3-A3AE-45DE4E1F68F0}" srcOrd="1" destOrd="0" presId="urn:microsoft.com/office/officeart/2018/2/layout/IconVerticalSolidList"/>
    <dgm:cxn modelId="{531B2792-BD7D-4081-A62E-72562B71D331}" type="presParOf" srcId="{E4A1494E-5EE3-4A8D-A4CD-9C3C6F258351}" destId="{AD4E1F4E-58AB-4058-BCB5-28EDA9C3E259}" srcOrd="2" destOrd="0" presId="urn:microsoft.com/office/officeart/2018/2/layout/IconVerticalSolidList"/>
    <dgm:cxn modelId="{5DB8B598-BD32-4DB5-ABED-D7FB748B5BAE}" type="presParOf" srcId="{E4A1494E-5EE3-4A8D-A4CD-9C3C6F258351}" destId="{FA7C21CC-F83D-4D72-B6DC-9527BD8D0B71}" srcOrd="3" destOrd="0" presId="urn:microsoft.com/office/officeart/2018/2/layout/IconVerticalSolidList"/>
    <dgm:cxn modelId="{35279E67-AC00-4219-91B1-58CFE9340040}" type="presParOf" srcId="{0A6C9B2D-5000-401B-95B0-EA64F268F29C}" destId="{27F68801-9A91-42DF-9E7F-7D4D5226A17B}" srcOrd="5" destOrd="0" presId="urn:microsoft.com/office/officeart/2018/2/layout/IconVerticalSolidList"/>
    <dgm:cxn modelId="{23D3C4F9-8FB1-4E68-9779-E225738114A8}" type="presParOf" srcId="{0A6C9B2D-5000-401B-95B0-EA64F268F29C}" destId="{7F273C87-937B-4507-B598-CC844BB9315C}" srcOrd="6" destOrd="0" presId="urn:microsoft.com/office/officeart/2018/2/layout/IconVerticalSolidList"/>
    <dgm:cxn modelId="{26E52B90-AB42-458A-B989-A3B96FF7DC45}" type="presParOf" srcId="{7F273C87-937B-4507-B598-CC844BB9315C}" destId="{288672CB-2562-4BA1-90CE-5F450DC30DEF}" srcOrd="0" destOrd="0" presId="urn:microsoft.com/office/officeart/2018/2/layout/IconVerticalSolidList"/>
    <dgm:cxn modelId="{91EEEA38-EBAA-44BB-8638-801B6D0D3847}" type="presParOf" srcId="{7F273C87-937B-4507-B598-CC844BB9315C}" destId="{E912B775-5C54-4413-8D54-E0FEB7749740}" srcOrd="1" destOrd="0" presId="urn:microsoft.com/office/officeart/2018/2/layout/IconVerticalSolidList"/>
    <dgm:cxn modelId="{5CB6F9A1-D0AF-4FA7-9AC1-3136BD1846C3}" type="presParOf" srcId="{7F273C87-937B-4507-B598-CC844BB9315C}" destId="{7A4AB712-1B78-4F25-87A1-FB9E176005C8}" srcOrd="2" destOrd="0" presId="urn:microsoft.com/office/officeart/2018/2/layout/IconVerticalSolidList"/>
    <dgm:cxn modelId="{F3A4F6F1-ECA5-4419-AF57-624FBD42B2C1}" type="presParOf" srcId="{7F273C87-937B-4507-B598-CC844BB9315C}" destId="{5F700339-02E1-4932-8209-6E0F0F94BC1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3E8190-102F-47A6-BFCF-223527CE85A3}" type="doc">
      <dgm:prSet loTypeId="urn:microsoft.com/office/officeart/2005/8/layout/vList2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56D4570-806C-4EBC-87B6-6ED590621962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English 111 </a:t>
          </a:r>
          <a:r>
            <a:rPr lang="en-US" dirty="0">
              <a:solidFill>
                <a:schemeClr val="accent2"/>
              </a:solidFill>
            </a:rPr>
            <a:t>(Lit. Text &amp; Info. Text) </a:t>
          </a:r>
        </a:p>
        <a:p>
          <a:r>
            <a:rPr lang="en-US" dirty="0">
              <a:solidFill>
                <a:schemeClr val="accent2"/>
              </a:solidFill>
            </a:rPr>
            <a:t>THIS IS AP SEMINAR </a:t>
          </a:r>
        </a:p>
      </dgm:t>
    </dgm:pt>
    <dgm:pt modelId="{2FFB5AF4-C698-474E-9F6B-E1A29F3FDAFC}" type="parTrans" cxnId="{BC1DAB04-6BCA-439C-B189-5CDDF25DC847}">
      <dgm:prSet/>
      <dgm:spPr/>
      <dgm:t>
        <a:bodyPr/>
        <a:lstStyle/>
        <a:p>
          <a:endParaRPr lang="en-US"/>
        </a:p>
      </dgm:t>
    </dgm:pt>
    <dgm:pt modelId="{D7A1C4BB-9640-4628-B8F8-D44322B92A1A}" type="sibTrans" cxnId="{BC1DAB04-6BCA-439C-B189-5CDDF25DC847}">
      <dgm:prSet/>
      <dgm:spPr/>
      <dgm:t>
        <a:bodyPr/>
        <a:lstStyle/>
        <a:p>
          <a:endParaRPr lang="en-US"/>
        </a:p>
      </dgm:t>
    </dgm:pt>
    <dgm:pt modelId="{45D8B1D4-6A81-4495-B8EC-486F437BCA25}">
      <dgm:prSet/>
      <dgm:spPr/>
      <dgm:t>
        <a:bodyPr/>
        <a:lstStyle/>
        <a:p>
          <a:r>
            <a:rPr lang="en-US" dirty="0">
              <a:solidFill>
                <a:schemeClr val="accent2"/>
              </a:solidFill>
            </a:rPr>
            <a:t>OR</a:t>
          </a:r>
        </a:p>
      </dgm:t>
    </dgm:pt>
    <dgm:pt modelId="{930EBA9C-182C-4EEC-ABC2-F4CCFD4FA1BC}" type="parTrans" cxnId="{F4C74A0A-C345-48FA-8ACC-F06A9C44AD98}">
      <dgm:prSet/>
      <dgm:spPr/>
      <dgm:t>
        <a:bodyPr/>
        <a:lstStyle/>
        <a:p>
          <a:endParaRPr lang="en-US"/>
        </a:p>
      </dgm:t>
    </dgm:pt>
    <dgm:pt modelId="{191CF752-0664-45D6-8B1C-99FBB50D2013}" type="sibTrans" cxnId="{F4C74A0A-C345-48FA-8ACC-F06A9C44AD98}">
      <dgm:prSet/>
      <dgm:spPr/>
      <dgm:t>
        <a:bodyPr/>
        <a:lstStyle/>
        <a:p>
          <a:endParaRPr lang="en-US"/>
        </a:p>
      </dgm:t>
    </dgm:pt>
    <dgm:pt modelId="{6F26B339-3A96-4A60-8016-5040F1996C83}">
      <dgm:prSet/>
      <dgm:spPr/>
      <dgm:t>
        <a:bodyPr/>
        <a:lstStyle/>
        <a:p>
          <a:r>
            <a:rPr lang="en-US" dirty="0"/>
            <a:t>English 112 </a:t>
          </a:r>
          <a:r>
            <a:rPr lang="en-US" dirty="0">
              <a:solidFill>
                <a:schemeClr val="accent2"/>
              </a:solidFill>
            </a:rPr>
            <a:t>(Lit. Text &amp; Info. Text) </a:t>
          </a:r>
        </a:p>
      </dgm:t>
    </dgm:pt>
    <dgm:pt modelId="{852FBE19-1FD7-40C4-A1D9-392293BDA180}" type="parTrans" cxnId="{D20C71EC-F953-4F8F-9748-ECA29F0402EF}">
      <dgm:prSet/>
      <dgm:spPr/>
      <dgm:t>
        <a:bodyPr/>
        <a:lstStyle/>
        <a:p>
          <a:endParaRPr lang="en-US"/>
        </a:p>
      </dgm:t>
    </dgm:pt>
    <dgm:pt modelId="{FC1B6727-7F34-4FD2-953B-C655FA1509E0}" type="sibTrans" cxnId="{D20C71EC-F953-4F8F-9748-ECA29F0402EF}">
      <dgm:prSet/>
      <dgm:spPr/>
      <dgm:t>
        <a:bodyPr/>
        <a:lstStyle/>
        <a:p>
          <a:endParaRPr lang="en-US"/>
        </a:p>
      </dgm:t>
    </dgm:pt>
    <dgm:pt modelId="{FAD59F24-FC2B-4E40-902D-82DA7CF7C4D6}">
      <dgm:prSet/>
      <dgm:spPr/>
      <dgm:t>
        <a:bodyPr/>
        <a:lstStyle/>
        <a:p>
          <a:r>
            <a:rPr lang="en-US" dirty="0">
              <a:solidFill>
                <a:schemeClr val="accent2"/>
              </a:solidFill>
            </a:rPr>
            <a:t>OR</a:t>
          </a:r>
        </a:p>
      </dgm:t>
    </dgm:pt>
    <dgm:pt modelId="{0E017798-0FC6-4D4D-B4D6-2AFC345C95B3}" type="parTrans" cxnId="{E62A10E2-834F-433B-AD2E-93527925CE29}">
      <dgm:prSet/>
      <dgm:spPr/>
      <dgm:t>
        <a:bodyPr/>
        <a:lstStyle/>
        <a:p>
          <a:endParaRPr lang="en-US"/>
        </a:p>
      </dgm:t>
    </dgm:pt>
    <dgm:pt modelId="{3593F4F5-82A9-4165-B1F3-2755EA15542A}" type="sibTrans" cxnId="{E62A10E2-834F-433B-AD2E-93527925CE29}">
      <dgm:prSet/>
      <dgm:spPr/>
      <dgm:t>
        <a:bodyPr/>
        <a:lstStyle/>
        <a:p>
          <a:endParaRPr lang="en-US"/>
        </a:p>
      </dgm:t>
    </dgm:pt>
    <dgm:pt modelId="{5E9B0BCD-DD4D-4637-896B-3399823D0E06}">
      <dgm:prSet/>
      <dgm:spPr/>
      <dgm:t>
        <a:bodyPr/>
        <a:lstStyle/>
        <a:p>
          <a:r>
            <a:rPr lang="en-US" dirty="0"/>
            <a:t>English 113 (Lit. Text &amp; Info. Text)</a:t>
          </a:r>
        </a:p>
      </dgm:t>
    </dgm:pt>
    <dgm:pt modelId="{D664BB3E-8063-4F1E-9C56-725BD4C96286}" type="parTrans" cxnId="{3F155CE8-263A-451A-B85F-2C515CA5EB5A}">
      <dgm:prSet/>
      <dgm:spPr/>
      <dgm:t>
        <a:bodyPr/>
        <a:lstStyle/>
        <a:p>
          <a:endParaRPr lang="en-US"/>
        </a:p>
      </dgm:t>
    </dgm:pt>
    <dgm:pt modelId="{DDB101FC-EF58-4F36-A4A3-7B887F6FF418}" type="sibTrans" cxnId="{3F155CE8-263A-451A-B85F-2C515CA5EB5A}">
      <dgm:prSet/>
      <dgm:spPr/>
      <dgm:t>
        <a:bodyPr/>
        <a:lstStyle/>
        <a:p>
          <a:endParaRPr lang="en-US"/>
        </a:p>
      </dgm:t>
    </dgm:pt>
    <dgm:pt modelId="{69C370F2-2FB4-4254-9D50-D2C4E4C837DF}" type="pres">
      <dgm:prSet presAssocID="{F93E8190-102F-47A6-BFCF-223527CE85A3}" presName="linear" presStyleCnt="0">
        <dgm:presLayoutVars>
          <dgm:animLvl val="lvl"/>
          <dgm:resizeHandles val="exact"/>
        </dgm:presLayoutVars>
      </dgm:prSet>
      <dgm:spPr/>
    </dgm:pt>
    <dgm:pt modelId="{09CD4F15-3173-4A99-A00D-C53EACE4A991}" type="pres">
      <dgm:prSet presAssocID="{056D4570-806C-4EBC-87B6-6ED59062196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A6E0037-E2A4-46F6-8C02-6B6A7A560B40}" type="pres">
      <dgm:prSet presAssocID="{D7A1C4BB-9640-4628-B8F8-D44322B92A1A}" presName="spacer" presStyleCnt="0"/>
      <dgm:spPr/>
    </dgm:pt>
    <dgm:pt modelId="{6733E557-7BD3-4F83-BEE7-FFE2B3105A31}" type="pres">
      <dgm:prSet presAssocID="{45D8B1D4-6A81-4495-B8EC-486F437BCA2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3E938CB-0DF0-4C4F-B9D9-A129A6B77629}" type="pres">
      <dgm:prSet presAssocID="{191CF752-0664-45D6-8B1C-99FBB50D2013}" presName="spacer" presStyleCnt="0"/>
      <dgm:spPr/>
    </dgm:pt>
    <dgm:pt modelId="{4FB0A52F-1598-4038-AF09-7C1C3C5E7DBC}" type="pres">
      <dgm:prSet presAssocID="{6F26B339-3A96-4A60-8016-5040F1996C8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E501898-8A9D-4191-ABC0-A726607B0165}" type="pres">
      <dgm:prSet presAssocID="{FC1B6727-7F34-4FD2-953B-C655FA1509E0}" presName="spacer" presStyleCnt="0"/>
      <dgm:spPr/>
    </dgm:pt>
    <dgm:pt modelId="{1A54F15F-EBA6-453C-9A00-942C87FE5F01}" type="pres">
      <dgm:prSet presAssocID="{FAD59F24-FC2B-4E40-902D-82DA7CF7C4D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2737BE4-7DB3-41D5-969E-B247C59764FA}" type="pres">
      <dgm:prSet presAssocID="{3593F4F5-82A9-4165-B1F3-2755EA15542A}" presName="spacer" presStyleCnt="0"/>
      <dgm:spPr/>
    </dgm:pt>
    <dgm:pt modelId="{6E619C55-2C17-4BCC-9275-7BD991F6D093}" type="pres">
      <dgm:prSet presAssocID="{5E9B0BCD-DD4D-4637-896B-3399823D0E0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C1DAB04-6BCA-439C-B189-5CDDF25DC847}" srcId="{F93E8190-102F-47A6-BFCF-223527CE85A3}" destId="{056D4570-806C-4EBC-87B6-6ED590621962}" srcOrd="0" destOrd="0" parTransId="{2FFB5AF4-C698-474E-9F6B-E1A29F3FDAFC}" sibTransId="{D7A1C4BB-9640-4628-B8F8-D44322B92A1A}"/>
    <dgm:cxn modelId="{BA160006-370C-48CF-B5C6-CC09B5537CE0}" type="presOf" srcId="{FAD59F24-FC2B-4E40-902D-82DA7CF7C4D6}" destId="{1A54F15F-EBA6-453C-9A00-942C87FE5F01}" srcOrd="0" destOrd="0" presId="urn:microsoft.com/office/officeart/2005/8/layout/vList2"/>
    <dgm:cxn modelId="{F4C74A0A-C345-48FA-8ACC-F06A9C44AD98}" srcId="{F93E8190-102F-47A6-BFCF-223527CE85A3}" destId="{45D8B1D4-6A81-4495-B8EC-486F437BCA25}" srcOrd="1" destOrd="0" parTransId="{930EBA9C-182C-4EEC-ABC2-F4CCFD4FA1BC}" sibTransId="{191CF752-0664-45D6-8B1C-99FBB50D2013}"/>
    <dgm:cxn modelId="{F44AE62A-E847-468F-93AB-55A1FE12C851}" type="presOf" srcId="{5E9B0BCD-DD4D-4637-896B-3399823D0E06}" destId="{6E619C55-2C17-4BCC-9275-7BD991F6D093}" srcOrd="0" destOrd="0" presId="urn:microsoft.com/office/officeart/2005/8/layout/vList2"/>
    <dgm:cxn modelId="{8E98525F-6A1E-4F33-AF46-025432362A80}" type="presOf" srcId="{056D4570-806C-4EBC-87B6-6ED590621962}" destId="{09CD4F15-3173-4A99-A00D-C53EACE4A991}" srcOrd="0" destOrd="0" presId="urn:microsoft.com/office/officeart/2005/8/layout/vList2"/>
    <dgm:cxn modelId="{7AA5FA99-27C4-4328-BC64-D4D0DFD4D7D5}" type="presOf" srcId="{F93E8190-102F-47A6-BFCF-223527CE85A3}" destId="{69C370F2-2FB4-4254-9D50-D2C4E4C837DF}" srcOrd="0" destOrd="0" presId="urn:microsoft.com/office/officeart/2005/8/layout/vList2"/>
    <dgm:cxn modelId="{693146A3-395E-4FC3-A353-617822A3A419}" type="presOf" srcId="{45D8B1D4-6A81-4495-B8EC-486F437BCA25}" destId="{6733E557-7BD3-4F83-BEE7-FFE2B3105A31}" srcOrd="0" destOrd="0" presId="urn:microsoft.com/office/officeart/2005/8/layout/vList2"/>
    <dgm:cxn modelId="{553B38B9-BC0E-4FBD-A922-1A4BFCBB3E3B}" type="presOf" srcId="{6F26B339-3A96-4A60-8016-5040F1996C83}" destId="{4FB0A52F-1598-4038-AF09-7C1C3C5E7DBC}" srcOrd="0" destOrd="0" presId="urn:microsoft.com/office/officeart/2005/8/layout/vList2"/>
    <dgm:cxn modelId="{E62A10E2-834F-433B-AD2E-93527925CE29}" srcId="{F93E8190-102F-47A6-BFCF-223527CE85A3}" destId="{FAD59F24-FC2B-4E40-902D-82DA7CF7C4D6}" srcOrd="3" destOrd="0" parTransId="{0E017798-0FC6-4D4D-B4D6-2AFC345C95B3}" sibTransId="{3593F4F5-82A9-4165-B1F3-2755EA15542A}"/>
    <dgm:cxn modelId="{3F155CE8-263A-451A-B85F-2C515CA5EB5A}" srcId="{F93E8190-102F-47A6-BFCF-223527CE85A3}" destId="{5E9B0BCD-DD4D-4637-896B-3399823D0E06}" srcOrd="4" destOrd="0" parTransId="{D664BB3E-8063-4F1E-9C56-725BD4C96286}" sibTransId="{DDB101FC-EF58-4F36-A4A3-7B887F6FF418}"/>
    <dgm:cxn modelId="{D20C71EC-F953-4F8F-9748-ECA29F0402EF}" srcId="{F93E8190-102F-47A6-BFCF-223527CE85A3}" destId="{6F26B339-3A96-4A60-8016-5040F1996C83}" srcOrd="2" destOrd="0" parTransId="{852FBE19-1FD7-40C4-A1D9-392293BDA180}" sibTransId="{FC1B6727-7F34-4FD2-953B-C655FA1509E0}"/>
    <dgm:cxn modelId="{047EA6AD-E7AE-43C5-895D-08B78E83A353}" type="presParOf" srcId="{69C370F2-2FB4-4254-9D50-D2C4E4C837DF}" destId="{09CD4F15-3173-4A99-A00D-C53EACE4A991}" srcOrd="0" destOrd="0" presId="urn:microsoft.com/office/officeart/2005/8/layout/vList2"/>
    <dgm:cxn modelId="{64D2888F-C624-40DA-AE61-C120BBF5B716}" type="presParOf" srcId="{69C370F2-2FB4-4254-9D50-D2C4E4C837DF}" destId="{7A6E0037-E2A4-46F6-8C02-6B6A7A560B40}" srcOrd="1" destOrd="0" presId="urn:microsoft.com/office/officeart/2005/8/layout/vList2"/>
    <dgm:cxn modelId="{10301452-C2BE-4C32-814C-CE0513499070}" type="presParOf" srcId="{69C370F2-2FB4-4254-9D50-D2C4E4C837DF}" destId="{6733E557-7BD3-4F83-BEE7-FFE2B3105A31}" srcOrd="2" destOrd="0" presId="urn:microsoft.com/office/officeart/2005/8/layout/vList2"/>
    <dgm:cxn modelId="{87DD0BC7-3901-4B4E-AEBA-C2B056ADB261}" type="presParOf" srcId="{69C370F2-2FB4-4254-9D50-D2C4E4C837DF}" destId="{B3E938CB-0DF0-4C4F-B9D9-A129A6B77629}" srcOrd="3" destOrd="0" presId="urn:microsoft.com/office/officeart/2005/8/layout/vList2"/>
    <dgm:cxn modelId="{1AA1FE02-97B9-4283-A006-92C165D32560}" type="presParOf" srcId="{69C370F2-2FB4-4254-9D50-D2C4E4C837DF}" destId="{4FB0A52F-1598-4038-AF09-7C1C3C5E7DBC}" srcOrd="4" destOrd="0" presId="urn:microsoft.com/office/officeart/2005/8/layout/vList2"/>
    <dgm:cxn modelId="{3C6C1F23-6D73-4B61-ADBC-F0F29CD358AF}" type="presParOf" srcId="{69C370F2-2FB4-4254-9D50-D2C4E4C837DF}" destId="{7E501898-8A9D-4191-ABC0-A726607B0165}" srcOrd="5" destOrd="0" presId="urn:microsoft.com/office/officeart/2005/8/layout/vList2"/>
    <dgm:cxn modelId="{F235A911-A042-4747-9A15-471C2F7F6EBF}" type="presParOf" srcId="{69C370F2-2FB4-4254-9D50-D2C4E4C837DF}" destId="{1A54F15F-EBA6-453C-9A00-942C87FE5F01}" srcOrd="6" destOrd="0" presId="urn:microsoft.com/office/officeart/2005/8/layout/vList2"/>
    <dgm:cxn modelId="{6B7F1C4B-133A-41AB-85B4-66AA70247270}" type="presParOf" srcId="{69C370F2-2FB4-4254-9D50-D2C4E4C837DF}" destId="{A2737BE4-7DB3-41D5-969E-B247C59764FA}" srcOrd="7" destOrd="0" presId="urn:microsoft.com/office/officeart/2005/8/layout/vList2"/>
    <dgm:cxn modelId="{66B5707C-7905-423F-A419-5BAC8B6B16D3}" type="presParOf" srcId="{69C370F2-2FB4-4254-9D50-D2C4E4C837DF}" destId="{6E619C55-2C17-4BCC-9275-7BD991F6D09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93E8190-102F-47A6-BFCF-223527CE85A3}" type="doc">
      <dgm:prSet loTypeId="urn:microsoft.com/office/officeart/2005/8/layout/vList2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56D4570-806C-4EBC-87B6-6ED590621962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English 121 </a:t>
          </a:r>
          <a:r>
            <a:rPr lang="en-US" dirty="0">
              <a:solidFill>
                <a:schemeClr val="accent2"/>
              </a:solidFill>
            </a:rPr>
            <a:t>  </a:t>
          </a:r>
        </a:p>
      </dgm:t>
    </dgm:pt>
    <dgm:pt modelId="{2FFB5AF4-C698-474E-9F6B-E1A29F3FDAFC}" type="parTrans" cxnId="{BC1DAB04-6BCA-439C-B189-5CDDF25DC847}">
      <dgm:prSet/>
      <dgm:spPr/>
      <dgm:t>
        <a:bodyPr/>
        <a:lstStyle/>
        <a:p>
          <a:endParaRPr lang="en-US"/>
        </a:p>
      </dgm:t>
    </dgm:pt>
    <dgm:pt modelId="{D7A1C4BB-9640-4628-B8F8-D44322B92A1A}" type="sibTrans" cxnId="{BC1DAB04-6BCA-439C-B189-5CDDF25DC847}">
      <dgm:prSet/>
      <dgm:spPr/>
      <dgm:t>
        <a:bodyPr/>
        <a:lstStyle/>
        <a:p>
          <a:endParaRPr lang="en-US"/>
        </a:p>
      </dgm:t>
    </dgm:pt>
    <dgm:pt modelId="{45D8B1D4-6A81-4495-B8EC-486F437BCA25}">
      <dgm:prSet/>
      <dgm:spPr/>
      <dgm:t>
        <a:bodyPr/>
        <a:lstStyle/>
        <a:p>
          <a:r>
            <a:rPr lang="en-US" dirty="0">
              <a:solidFill>
                <a:schemeClr val="accent2"/>
              </a:solidFill>
            </a:rPr>
            <a:t>OR</a:t>
          </a:r>
        </a:p>
      </dgm:t>
    </dgm:pt>
    <dgm:pt modelId="{930EBA9C-182C-4EEC-ABC2-F4CCFD4FA1BC}" type="parTrans" cxnId="{F4C74A0A-C345-48FA-8ACC-F06A9C44AD98}">
      <dgm:prSet/>
      <dgm:spPr/>
      <dgm:t>
        <a:bodyPr/>
        <a:lstStyle/>
        <a:p>
          <a:endParaRPr lang="en-US"/>
        </a:p>
      </dgm:t>
    </dgm:pt>
    <dgm:pt modelId="{191CF752-0664-45D6-8B1C-99FBB50D2013}" type="sibTrans" cxnId="{F4C74A0A-C345-48FA-8ACC-F06A9C44AD98}">
      <dgm:prSet/>
      <dgm:spPr/>
      <dgm:t>
        <a:bodyPr/>
        <a:lstStyle/>
        <a:p>
          <a:endParaRPr lang="en-US"/>
        </a:p>
      </dgm:t>
    </dgm:pt>
    <dgm:pt modelId="{6F26B339-3A96-4A60-8016-5040F1996C83}">
      <dgm:prSet/>
      <dgm:spPr/>
      <dgm:t>
        <a:bodyPr/>
        <a:lstStyle/>
        <a:p>
          <a:r>
            <a:rPr lang="en-US" dirty="0"/>
            <a:t>English 122 </a:t>
          </a:r>
          <a:r>
            <a:rPr lang="en-US" dirty="0">
              <a:solidFill>
                <a:schemeClr val="accent2"/>
              </a:solidFill>
            </a:rPr>
            <a:t> </a:t>
          </a:r>
        </a:p>
      </dgm:t>
    </dgm:pt>
    <dgm:pt modelId="{852FBE19-1FD7-40C4-A1D9-392293BDA180}" type="parTrans" cxnId="{D20C71EC-F953-4F8F-9748-ECA29F0402EF}">
      <dgm:prSet/>
      <dgm:spPr/>
      <dgm:t>
        <a:bodyPr/>
        <a:lstStyle/>
        <a:p>
          <a:endParaRPr lang="en-US"/>
        </a:p>
      </dgm:t>
    </dgm:pt>
    <dgm:pt modelId="{FC1B6727-7F34-4FD2-953B-C655FA1509E0}" type="sibTrans" cxnId="{D20C71EC-F953-4F8F-9748-ECA29F0402EF}">
      <dgm:prSet/>
      <dgm:spPr/>
      <dgm:t>
        <a:bodyPr/>
        <a:lstStyle/>
        <a:p>
          <a:endParaRPr lang="en-US"/>
        </a:p>
      </dgm:t>
    </dgm:pt>
    <dgm:pt modelId="{FAD59F24-FC2B-4E40-902D-82DA7CF7C4D6}">
      <dgm:prSet/>
      <dgm:spPr/>
      <dgm:t>
        <a:bodyPr/>
        <a:lstStyle/>
        <a:p>
          <a:r>
            <a:rPr lang="en-US" dirty="0">
              <a:solidFill>
                <a:schemeClr val="accent2"/>
              </a:solidFill>
            </a:rPr>
            <a:t>OR</a:t>
          </a:r>
        </a:p>
      </dgm:t>
    </dgm:pt>
    <dgm:pt modelId="{0E017798-0FC6-4D4D-B4D6-2AFC345C95B3}" type="parTrans" cxnId="{E62A10E2-834F-433B-AD2E-93527925CE29}">
      <dgm:prSet/>
      <dgm:spPr/>
      <dgm:t>
        <a:bodyPr/>
        <a:lstStyle/>
        <a:p>
          <a:endParaRPr lang="en-US"/>
        </a:p>
      </dgm:t>
    </dgm:pt>
    <dgm:pt modelId="{3593F4F5-82A9-4165-B1F3-2755EA15542A}" type="sibTrans" cxnId="{E62A10E2-834F-433B-AD2E-93527925CE29}">
      <dgm:prSet/>
      <dgm:spPr/>
      <dgm:t>
        <a:bodyPr/>
        <a:lstStyle/>
        <a:p>
          <a:endParaRPr lang="en-US"/>
        </a:p>
      </dgm:t>
    </dgm:pt>
    <dgm:pt modelId="{5E9B0BCD-DD4D-4637-896B-3399823D0E06}">
      <dgm:prSet/>
      <dgm:spPr/>
      <dgm:t>
        <a:bodyPr/>
        <a:lstStyle/>
        <a:p>
          <a:r>
            <a:rPr lang="en-US" dirty="0"/>
            <a:t>English 123</a:t>
          </a:r>
        </a:p>
      </dgm:t>
    </dgm:pt>
    <dgm:pt modelId="{D664BB3E-8063-4F1E-9C56-725BD4C96286}" type="parTrans" cxnId="{3F155CE8-263A-451A-B85F-2C515CA5EB5A}">
      <dgm:prSet/>
      <dgm:spPr/>
      <dgm:t>
        <a:bodyPr/>
        <a:lstStyle/>
        <a:p>
          <a:endParaRPr lang="en-US"/>
        </a:p>
      </dgm:t>
    </dgm:pt>
    <dgm:pt modelId="{DDB101FC-EF58-4F36-A4A3-7B887F6FF418}" type="sibTrans" cxnId="{3F155CE8-263A-451A-B85F-2C515CA5EB5A}">
      <dgm:prSet/>
      <dgm:spPr/>
      <dgm:t>
        <a:bodyPr/>
        <a:lstStyle/>
        <a:p>
          <a:endParaRPr lang="en-US"/>
        </a:p>
      </dgm:t>
    </dgm:pt>
    <dgm:pt modelId="{69C370F2-2FB4-4254-9D50-D2C4E4C837DF}" type="pres">
      <dgm:prSet presAssocID="{F93E8190-102F-47A6-BFCF-223527CE85A3}" presName="linear" presStyleCnt="0">
        <dgm:presLayoutVars>
          <dgm:animLvl val="lvl"/>
          <dgm:resizeHandles val="exact"/>
        </dgm:presLayoutVars>
      </dgm:prSet>
      <dgm:spPr/>
    </dgm:pt>
    <dgm:pt modelId="{09CD4F15-3173-4A99-A00D-C53EACE4A991}" type="pres">
      <dgm:prSet presAssocID="{056D4570-806C-4EBC-87B6-6ED59062196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A6E0037-E2A4-46F6-8C02-6B6A7A560B40}" type="pres">
      <dgm:prSet presAssocID="{D7A1C4BB-9640-4628-B8F8-D44322B92A1A}" presName="spacer" presStyleCnt="0"/>
      <dgm:spPr/>
    </dgm:pt>
    <dgm:pt modelId="{6733E557-7BD3-4F83-BEE7-FFE2B3105A31}" type="pres">
      <dgm:prSet presAssocID="{45D8B1D4-6A81-4495-B8EC-486F437BCA2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3E938CB-0DF0-4C4F-B9D9-A129A6B77629}" type="pres">
      <dgm:prSet presAssocID="{191CF752-0664-45D6-8B1C-99FBB50D2013}" presName="spacer" presStyleCnt="0"/>
      <dgm:spPr/>
    </dgm:pt>
    <dgm:pt modelId="{4FB0A52F-1598-4038-AF09-7C1C3C5E7DBC}" type="pres">
      <dgm:prSet presAssocID="{6F26B339-3A96-4A60-8016-5040F1996C8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E501898-8A9D-4191-ABC0-A726607B0165}" type="pres">
      <dgm:prSet presAssocID="{FC1B6727-7F34-4FD2-953B-C655FA1509E0}" presName="spacer" presStyleCnt="0"/>
      <dgm:spPr/>
    </dgm:pt>
    <dgm:pt modelId="{1A54F15F-EBA6-453C-9A00-942C87FE5F01}" type="pres">
      <dgm:prSet presAssocID="{FAD59F24-FC2B-4E40-902D-82DA7CF7C4D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2737BE4-7DB3-41D5-969E-B247C59764FA}" type="pres">
      <dgm:prSet presAssocID="{3593F4F5-82A9-4165-B1F3-2755EA15542A}" presName="spacer" presStyleCnt="0"/>
      <dgm:spPr/>
    </dgm:pt>
    <dgm:pt modelId="{6E619C55-2C17-4BCC-9275-7BD991F6D093}" type="pres">
      <dgm:prSet presAssocID="{5E9B0BCD-DD4D-4637-896B-3399823D0E0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C1DAB04-6BCA-439C-B189-5CDDF25DC847}" srcId="{F93E8190-102F-47A6-BFCF-223527CE85A3}" destId="{056D4570-806C-4EBC-87B6-6ED590621962}" srcOrd="0" destOrd="0" parTransId="{2FFB5AF4-C698-474E-9F6B-E1A29F3FDAFC}" sibTransId="{D7A1C4BB-9640-4628-B8F8-D44322B92A1A}"/>
    <dgm:cxn modelId="{BA160006-370C-48CF-B5C6-CC09B5537CE0}" type="presOf" srcId="{FAD59F24-FC2B-4E40-902D-82DA7CF7C4D6}" destId="{1A54F15F-EBA6-453C-9A00-942C87FE5F01}" srcOrd="0" destOrd="0" presId="urn:microsoft.com/office/officeart/2005/8/layout/vList2"/>
    <dgm:cxn modelId="{F4C74A0A-C345-48FA-8ACC-F06A9C44AD98}" srcId="{F93E8190-102F-47A6-BFCF-223527CE85A3}" destId="{45D8B1D4-6A81-4495-B8EC-486F437BCA25}" srcOrd="1" destOrd="0" parTransId="{930EBA9C-182C-4EEC-ABC2-F4CCFD4FA1BC}" sibTransId="{191CF752-0664-45D6-8B1C-99FBB50D2013}"/>
    <dgm:cxn modelId="{F44AE62A-E847-468F-93AB-55A1FE12C851}" type="presOf" srcId="{5E9B0BCD-DD4D-4637-896B-3399823D0E06}" destId="{6E619C55-2C17-4BCC-9275-7BD991F6D093}" srcOrd="0" destOrd="0" presId="urn:microsoft.com/office/officeart/2005/8/layout/vList2"/>
    <dgm:cxn modelId="{8E98525F-6A1E-4F33-AF46-025432362A80}" type="presOf" srcId="{056D4570-806C-4EBC-87B6-6ED590621962}" destId="{09CD4F15-3173-4A99-A00D-C53EACE4A991}" srcOrd="0" destOrd="0" presId="urn:microsoft.com/office/officeart/2005/8/layout/vList2"/>
    <dgm:cxn modelId="{7AA5FA99-27C4-4328-BC64-D4D0DFD4D7D5}" type="presOf" srcId="{F93E8190-102F-47A6-BFCF-223527CE85A3}" destId="{69C370F2-2FB4-4254-9D50-D2C4E4C837DF}" srcOrd="0" destOrd="0" presId="urn:microsoft.com/office/officeart/2005/8/layout/vList2"/>
    <dgm:cxn modelId="{693146A3-395E-4FC3-A353-617822A3A419}" type="presOf" srcId="{45D8B1D4-6A81-4495-B8EC-486F437BCA25}" destId="{6733E557-7BD3-4F83-BEE7-FFE2B3105A31}" srcOrd="0" destOrd="0" presId="urn:microsoft.com/office/officeart/2005/8/layout/vList2"/>
    <dgm:cxn modelId="{553B38B9-BC0E-4FBD-A922-1A4BFCBB3E3B}" type="presOf" srcId="{6F26B339-3A96-4A60-8016-5040F1996C83}" destId="{4FB0A52F-1598-4038-AF09-7C1C3C5E7DBC}" srcOrd="0" destOrd="0" presId="urn:microsoft.com/office/officeart/2005/8/layout/vList2"/>
    <dgm:cxn modelId="{E62A10E2-834F-433B-AD2E-93527925CE29}" srcId="{F93E8190-102F-47A6-BFCF-223527CE85A3}" destId="{FAD59F24-FC2B-4E40-902D-82DA7CF7C4D6}" srcOrd="3" destOrd="0" parTransId="{0E017798-0FC6-4D4D-B4D6-2AFC345C95B3}" sibTransId="{3593F4F5-82A9-4165-B1F3-2755EA15542A}"/>
    <dgm:cxn modelId="{3F155CE8-263A-451A-B85F-2C515CA5EB5A}" srcId="{F93E8190-102F-47A6-BFCF-223527CE85A3}" destId="{5E9B0BCD-DD4D-4637-896B-3399823D0E06}" srcOrd="4" destOrd="0" parTransId="{D664BB3E-8063-4F1E-9C56-725BD4C96286}" sibTransId="{DDB101FC-EF58-4F36-A4A3-7B887F6FF418}"/>
    <dgm:cxn modelId="{D20C71EC-F953-4F8F-9748-ECA29F0402EF}" srcId="{F93E8190-102F-47A6-BFCF-223527CE85A3}" destId="{6F26B339-3A96-4A60-8016-5040F1996C83}" srcOrd="2" destOrd="0" parTransId="{852FBE19-1FD7-40C4-A1D9-392293BDA180}" sibTransId="{FC1B6727-7F34-4FD2-953B-C655FA1509E0}"/>
    <dgm:cxn modelId="{047EA6AD-E7AE-43C5-895D-08B78E83A353}" type="presParOf" srcId="{69C370F2-2FB4-4254-9D50-D2C4E4C837DF}" destId="{09CD4F15-3173-4A99-A00D-C53EACE4A991}" srcOrd="0" destOrd="0" presId="urn:microsoft.com/office/officeart/2005/8/layout/vList2"/>
    <dgm:cxn modelId="{64D2888F-C624-40DA-AE61-C120BBF5B716}" type="presParOf" srcId="{69C370F2-2FB4-4254-9D50-D2C4E4C837DF}" destId="{7A6E0037-E2A4-46F6-8C02-6B6A7A560B40}" srcOrd="1" destOrd="0" presId="urn:microsoft.com/office/officeart/2005/8/layout/vList2"/>
    <dgm:cxn modelId="{10301452-C2BE-4C32-814C-CE0513499070}" type="presParOf" srcId="{69C370F2-2FB4-4254-9D50-D2C4E4C837DF}" destId="{6733E557-7BD3-4F83-BEE7-FFE2B3105A31}" srcOrd="2" destOrd="0" presId="urn:microsoft.com/office/officeart/2005/8/layout/vList2"/>
    <dgm:cxn modelId="{87DD0BC7-3901-4B4E-AEBA-C2B056ADB261}" type="presParOf" srcId="{69C370F2-2FB4-4254-9D50-D2C4E4C837DF}" destId="{B3E938CB-0DF0-4C4F-B9D9-A129A6B77629}" srcOrd="3" destOrd="0" presId="urn:microsoft.com/office/officeart/2005/8/layout/vList2"/>
    <dgm:cxn modelId="{1AA1FE02-97B9-4283-A006-92C165D32560}" type="presParOf" srcId="{69C370F2-2FB4-4254-9D50-D2C4E4C837DF}" destId="{4FB0A52F-1598-4038-AF09-7C1C3C5E7DBC}" srcOrd="4" destOrd="0" presId="urn:microsoft.com/office/officeart/2005/8/layout/vList2"/>
    <dgm:cxn modelId="{3C6C1F23-6D73-4B61-ADBC-F0F29CD358AF}" type="presParOf" srcId="{69C370F2-2FB4-4254-9D50-D2C4E4C837DF}" destId="{7E501898-8A9D-4191-ABC0-A726607B0165}" srcOrd="5" destOrd="0" presId="urn:microsoft.com/office/officeart/2005/8/layout/vList2"/>
    <dgm:cxn modelId="{F235A911-A042-4747-9A15-471C2F7F6EBF}" type="presParOf" srcId="{69C370F2-2FB4-4254-9D50-D2C4E4C837DF}" destId="{1A54F15F-EBA6-453C-9A00-942C87FE5F01}" srcOrd="6" destOrd="0" presId="urn:microsoft.com/office/officeart/2005/8/layout/vList2"/>
    <dgm:cxn modelId="{6B7F1C4B-133A-41AB-85B4-66AA70247270}" type="presParOf" srcId="{69C370F2-2FB4-4254-9D50-D2C4E4C837DF}" destId="{A2737BE4-7DB3-41D5-969E-B247C59764FA}" srcOrd="7" destOrd="0" presId="urn:microsoft.com/office/officeart/2005/8/layout/vList2"/>
    <dgm:cxn modelId="{66B5707C-7905-423F-A419-5BAC8B6B16D3}" type="presParOf" srcId="{69C370F2-2FB4-4254-9D50-D2C4E4C837DF}" destId="{6E619C55-2C17-4BCC-9275-7BD991F6D09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00C052-8993-41DC-BCD0-D861BE4430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3FE84A-AC65-4C43-A086-45770B9D4614}">
      <dgm:prSet/>
      <dgm:spPr/>
      <dgm:t>
        <a:bodyPr/>
        <a:lstStyle/>
        <a:p>
          <a:r>
            <a:rPr lang="en-US" b="1" dirty="0"/>
            <a:t>Modern History 112 or 111</a:t>
          </a:r>
          <a:endParaRPr lang="en-US" dirty="0"/>
        </a:p>
      </dgm:t>
    </dgm:pt>
    <dgm:pt modelId="{A59F9FD5-461B-4CD8-9DE8-A898D28384EC}" type="parTrans" cxnId="{2E4E2232-47AA-4E84-8A0E-5742A99EBEC3}">
      <dgm:prSet/>
      <dgm:spPr/>
      <dgm:t>
        <a:bodyPr/>
        <a:lstStyle/>
        <a:p>
          <a:endParaRPr lang="en-US"/>
        </a:p>
      </dgm:t>
    </dgm:pt>
    <dgm:pt modelId="{6176CB3E-E728-452A-B8BC-FE51F4F2F227}" type="sibTrans" cxnId="{2E4E2232-47AA-4E84-8A0E-5742A99EBEC3}">
      <dgm:prSet/>
      <dgm:spPr/>
      <dgm:t>
        <a:bodyPr/>
        <a:lstStyle/>
        <a:p>
          <a:endParaRPr lang="en-US"/>
        </a:p>
      </dgm:t>
    </dgm:pt>
    <dgm:pt modelId="{E64DECC4-89ED-4D84-A49F-7DCA31FA28D1}">
      <dgm:prSet/>
      <dgm:spPr/>
      <dgm:t>
        <a:bodyPr/>
        <a:lstStyle/>
        <a:p>
          <a:r>
            <a:rPr lang="en-US" b="1" dirty="0"/>
            <a:t>FI Modern History 112 or 111</a:t>
          </a:r>
          <a:r>
            <a:rPr lang="en-US" i="1" dirty="0"/>
            <a:t>(French Immersion program only)</a:t>
          </a:r>
          <a:endParaRPr lang="en-US" dirty="0"/>
        </a:p>
      </dgm:t>
    </dgm:pt>
    <dgm:pt modelId="{E15F79AA-60D3-4581-A246-F88D6D09825B}" type="parTrans" cxnId="{DBF2881D-4A91-43B0-854D-EB845C1A61E6}">
      <dgm:prSet/>
      <dgm:spPr/>
      <dgm:t>
        <a:bodyPr/>
        <a:lstStyle/>
        <a:p>
          <a:endParaRPr lang="en-US"/>
        </a:p>
      </dgm:t>
    </dgm:pt>
    <dgm:pt modelId="{A85838EA-304A-473C-956E-E6461558804E}" type="sibTrans" cxnId="{DBF2881D-4A91-43B0-854D-EB845C1A61E6}">
      <dgm:prSet/>
      <dgm:spPr/>
      <dgm:t>
        <a:bodyPr/>
        <a:lstStyle/>
        <a:p>
          <a:endParaRPr lang="en-US"/>
        </a:p>
      </dgm:t>
    </dgm:pt>
    <dgm:pt modelId="{85D5F765-4EE8-4774-BACB-6A8321B20FC5}">
      <dgm:prSet/>
      <dgm:spPr/>
      <dgm:t>
        <a:bodyPr/>
        <a:lstStyle/>
        <a:p>
          <a:r>
            <a:rPr lang="en-US" dirty="0"/>
            <a:t>Modern History 113</a:t>
          </a:r>
        </a:p>
      </dgm:t>
    </dgm:pt>
    <dgm:pt modelId="{59F89ABA-683E-471D-AB9E-00BFDF8AC096}" type="parTrans" cxnId="{F671ABE6-E775-453B-865F-DAE179181953}">
      <dgm:prSet/>
      <dgm:spPr/>
      <dgm:t>
        <a:bodyPr/>
        <a:lstStyle/>
        <a:p>
          <a:endParaRPr lang="en-US"/>
        </a:p>
      </dgm:t>
    </dgm:pt>
    <dgm:pt modelId="{68C18794-679A-43C6-AEEC-93B3FBC21DD6}" type="sibTrans" cxnId="{F671ABE6-E775-453B-865F-DAE179181953}">
      <dgm:prSet/>
      <dgm:spPr/>
      <dgm:t>
        <a:bodyPr/>
        <a:lstStyle/>
        <a:p>
          <a:endParaRPr lang="en-US"/>
        </a:p>
      </dgm:t>
    </dgm:pt>
    <dgm:pt modelId="{7077A9B4-14B7-4974-82B8-D59E73B9B6C9}" type="pres">
      <dgm:prSet presAssocID="{CC00C052-8993-41DC-BCD0-D861BE44302E}" presName="linear" presStyleCnt="0">
        <dgm:presLayoutVars>
          <dgm:animLvl val="lvl"/>
          <dgm:resizeHandles val="exact"/>
        </dgm:presLayoutVars>
      </dgm:prSet>
      <dgm:spPr/>
    </dgm:pt>
    <dgm:pt modelId="{915F9CB3-3EFA-4A86-9318-481E7B49827C}" type="pres">
      <dgm:prSet presAssocID="{123FE84A-AC65-4C43-A086-45770B9D461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BE1CB71-C162-4DA0-A914-5585D05672C9}" type="pres">
      <dgm:prSet presAssocID="{6176CB3E-E728-452A-B8BC-FE51F4F2F227}" presName="spacer" presStyleCnt="0"/>
      <dgm:spPr/>
    </dgm:pt>
    <dgm:pt modelId="{BDC10C91-6D8E-4E51-A2BB-F4A88C699B12}" type="pres">
      <dgm:prSet presAssocID="{E64DECC4-89ED-4D84-A49F-7DCA31FA28D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1FBF2FC-43E6-4B95-AA23-F1EA366146F9}" type="pres">
      <dgm:prSet presAssocID="{A85838EA-304A-473C-956E-E6461558804E}" presName="spacer" presStyleCnt="0"/>
      <dgm:spPr/>
    </dgm:pt>
    <dgm:pt modelId="{80B8EA48-E97B-44AF-B970-69B84C1C182F}" type="pres">
      <dgm:prSet presAssocID="{85D5F765-4EE8-4774-BACB-6A8321B20FC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8023D1A-C37A-408A-956B-60B952EE2F7F}" type="presOf" srcId="{123FE84A-AC65-4C43-A086-45770B9D4614}" destId="{915F9CB3-3EFA-4A86-9318-481E7B49827C}" srcOrd="0" destOrd="0" presId="urn:microsoft.com/office/officeart/2005/8/layout/vList2"/>
    <dgm:cxn modelId="{DBF2881D-4A91-43B0-854D-EB845C1A61E6}" srcId="{CC00C052-8993-41DC-BCD0-D861BE44302E}" destId="{E64DECC4-89ED-4D84-A49F-7DCA31FA28D1}" srcOrd="1" destOrd="0" parTransId="{E15F79AA-60D3-4581-A246-F88D6D09825B}" sibTransId="{A85838EA-304A-473C-956E-E6461558804E}"/>
    <dgm:cxn modelId="{2E4E2232-47AA-4E84-8A0E-5742A99EBEC3}" srcId="{CC00C052-8993-41DC-BCD0-D861BE44302E}" destId="{123FE84A-AC65-4C43-A086-45770B9D4614}" srcOrd="0" destOrd="0" parTransId="{A59F9FD5-461B-4CD8-9DE8-A898D28384EC}" sibTransId="{6176CB3E-E728-452A-B8BC-FE51F4F2F227}"/>
    <dgm:cxn modelId="{DFF1A944-642D-4CB3-A533-8D5006989385}" type="presOf" srcId="{E64DECC4-89ED-4D84-A49F-7DCA31FA28D1}" destId="{BDC10C91-6D8E-4E51-A2BB-F4A88C699B12}" srcOrd="0" destOrd="0" presId="urn:microsoft.com/office/officeart/2005/8/layout/vList2"/>
    <dgm:cxn modelId="{B710B994-77C5-4276-B3D4-823D62C0306D}" type="presOf" srcId="{85D5F765-4EE8-4774-BACB-6A8321B20FC5}" destId="{80B8EA48-E97B-44AF-B970-69B84C1C182F}" srcOrd="0" destOrd="0" presId="urn:microsoft.com/office/officeart/2005/8/layout/vList2"/>
    <dgm:cxn modelId="{869FE2DC-EE89-4EE3-980E-A9DFEC423BEE}" type="presOf" srcId="{CC00C052-8993-41DC-BCD0-D861BE44302E}" destId="{7077A9B4-14B7-4974-82B8-D59E73B9B6C9}" srcOrd="0" destOrd="0" presId="urn:microsoft.com/office/officeart/2005/8/layout/vList2"/>
    <dgm:cxn modelId="{F671ABE6-E775-453B-865F-DAE179181953}" srcId="{CC00C052-8993-41DC-BCD0-D861BE44302E}" destId="{85D5F765-4EE8-4774-BACB-6A8321B20FC5}" srcOrd="2" destOrd="0" parTransId="{59F89ABA-683E-471D-AB9E-00BFDF8AC096}" sibTransId="{68C18794-679A-43C6-AEEC-93B3FBC21DD6}"/>
    <dgm:cxn modelId="{74712C2C-EA08-40F6-AE2D-9C24867306EB}" type="presParOf" srcId="{7077A9B4-14B7-4974-82B8-D59E73B9B6C9}" destId="{915F9CB3-3EFA-4A86-9318-481E7B49827C}" srcOrd="0" destOrd="0" presId="urn:microsoft.com/office/officeart/2005/8/layout/vList2"/>
    <dgm:cxn modelId="{CD8370F9-0C77-41C3-8E31-804A52B58C94}" type="presParOf" srcId="{7077A9B4-14B7-4974-82B8-D59E73B9B6C9}" destId="{0BE1CB71-C162-4DA0-A914-5585D05672C9}" srcOrd="1" destOrd="0" presId="urn:microsoft.com/office/officeart/2005/8/layout/vList2"/>
    <dgm:cxn modelId="{B812FCB1-5B49-4E87-9912-7C23939B9F89}" type="presParOf" srcId="{7077A9B4-14B7-4974-82B8-D59E73B9B6C9}" destId="{BDC10C91-6D8E-4E51-A2BB-F4A88C699B12}" srcOrd="2" destOrd="0" presId="urn:microsoft.com/office/officeart/2005/8/layout/vList2"/>
    <dgm:cxn modelId="{BBC23A57-A48C-48C0-AA8B-A032A9381F26}" type="presParOf" srcId="{7077A9B4-14B7-4974-82B8-D59E73B9B6C9}" destId="{F1FBF2FC-43E6-4B95-AA23-F1EA366146F9}" srcOrd="3" destOrd="0" presId="urn:microsoft.com/office/officeart/2005/8/layout/vList2"/>
    <dgm:cxn modelId="{54C73063-8724-4F03-8DEF-9D1D9A6922B6}" type="presParOf" srcId="{7077A9B4-14B7-4974-82B8-D59E73B9B6C9}" destId="{80B8EA48-E97B-44AF-B970-69B84C1C182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FAEA9A9-4591-45CA-94A8-3776DCF2AC8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02346CF-5098-4007-A1DD-A0E6DBDD170C}">
      <dgm:prSet/>
      <dgm:spPr/>
      <dgm:t>
        <a:bodyPr/>
        <a:lstStyle/>
        <a:p>
          <a:r>
            <a:rPr lang="en-US" b="1"/>
            <a:t>Biology 112</a:t>
          </a:r>
          <a:endParaRPr lang="en-US"/>
        </a:p>
      </dgm:t>
    </dgm:pt>
    <dgm:pt modelId="{389B134F-9E8A-45E1-8E9A-7026D127110D}" type="parTrans" cxnId="{B7E058C3-8C54-443A-B89D-336AA5BDA1FE}">
      <dgm:prSet/>
      <dgm:spPr/>
      <dgm:t>
        <a:bodyPr/>
        <a:lstStyle/>
        <a:p>
          <a:endParaRPr lang="en-US"/>
        </a:p>
      </dgm:t>
    </dgm:pt>
    <dgm:pt modelId="{E8F9881C-24A6-4976-A197-2AF77F8A69E4}" type="sibTrans" cxnId="{B7E058C3-8C54-443A-B89D-336AA5BDA1FE}">
      <dgm:prSet/>
      <dgm:spPr/>
      <dgm:t>
        <a:bodyPr/>
        <a:lstStyle/>
        <a:p>
          <a:endParaRPr lang="en-US"/>
        </a:p>
      </dgm:t>
    </dgm:pt>
    <dgm:pt modelId="{48F49C79-557D-44B5-8BF3-AB8353CDE4E7}">
      <dgm:prSet/>
      <dgm:spPr/>
      <dgm:t>
        <a:bodyPr/>
        <a:lstStyle/>
        <a:p>
          <a:r>
            <a:rPr lang="en-US" b="1"/>
            <a:t>Chemistry 112</a:t>
          </a:r>
          <a:endParaRPr lang="en-US"/>
        </a:p>
      </dgm:t>
    </dgm:pt>
    <dgm:pt modelId="{D0F7FD1B-3B2D-4D83-B96A-F08761F97E81}" type="parTrans" cxnId="{0492E0C4-D54E-4749-ADC4-B0630B020B3E}">
      <dgm:prSet/>
      <dgm:spPr/>
      <dgm:t>
        <a:bodyPr/>
        <a:lstStyle/>
        <a:p>
          <a:endParaRPr lang="en-US"/>
        </a:p>
      </dgm:t>
    </dgm:pt>
    <dgm:pt modelId="{C27F687F-5689-49A4-BEA3-A3533B20C4DD}" type="sibTrans" cxnId="{0492E0C4-D54E-4749-ADC4-B0630B020B3E}">
      <dgm:prSet/>
      <dgm:spPr/>
      <dgm:t>
        <a:bodyPr/>
        <a:lstStyle/>
        <a:p>
          <a:endParaRPr lang="en-US"/>
        </a:p>
      </dgm:t>
    </dgm:pt>
    <dgm:pt modelId="{0D336EDA-1B0D-4544-A699-1A77889CC2B5}">
      <dgm:prSet/>
      <dgm:spPr/>
      <dgm:t>
        <a:bodyPr/>
        <a:lstStyle/>
        <a:p>
          <a:r>
            <a:rPr lang="en-US" b="1"/>
            <a:t>Physics 112</a:t>
          </a:r>
          <a:endParaRPr lang="en-US"/>
        </a:p>
      </dgm:t>
    </dgm:pt>
    <dgm:pt modelId="{5DE91655-67FB-4F22-AE49-4FD6EE4AC808}" type="parTrans" cxnId="{B5BF2EA3-C9F1-4A20-8A1C-BD990EA98B0C}">
      <dgm:prSet/>
      <dgm:spPr/>
      <dgm:t>
        <a:bodyPr/>
        <a:lstStyle/>
        <a:p>
          <a:endParaRPr lang="en-US"/>
        </a:p>
      </dgm:t>
    </dgm:pt>
    <dgm:pt modelId="{4D42B6AB-DF64-4367-8271-95490886287C}" type="sibTrans" cxnId="{B5BF2EA3-C9F1-4A20-8A1C-BD990EA98B0C}">
      <dgm:prSet/>
      <dgm:spPr/>
      <dgm:t>
        <a:bodyPr/>
        <a:lstStyle/>
        <a:p>
          <a:endParaRPr lang="en-US"/>
        </a:p>
      </dgm:t>
    </dgm:pt>
    <dgm:pt modelId="{5FE2B3D6-DD21-460B-A56C-573332AB0C47}">
      <dgm:prSet/>
      <dgm:spPr/>
      <dgm:t>
        <a:bodyPr/>
        <a:lstStyle/>
        <a:p>
          <a:r>
            <a:rPr lang="en-US" b="1" dirty="0">
              <a:solidFill>
                <a:schemeClr val="accent2">
                  <a:lumMod val="75000"/>
                </a:schemeClr>
              </a:solidFill>
            </a:rPr>
            <a:t>Environmental Science 120</a:t>
          </a:r>
          <a:endParaRPr lang="en-US" dirty="0">
            <a:solidFill>
              <a:schemeClr val="accent2">
                <a:lumMod val="75000"/>
              </a:schemeClr>
            </a:solidFill>
          </a:endParaRPr>
        </a:p>
      </dgm:t>
    </dgm:pt>
    <dgm:pt modelId="{F57715F8-2F2E-43C8-B7BB-63E7402B23D9}" type="parTrans" cxnId="{6B7A45E1-6A19-4DCE-B3FE-170F7EF57258}">
      <dgm:prSet/>
      <dgm:spPr/>
      <dgm:t>
        <a:bodyPr/>
        <a:lstStyle/>
        <a:p>
          <a:endParaRPr lang="en-US"/>
        </a:p>
      </dgm:t>
    </dgm:pt>
    <dgm:pt modelId="{B45926BB-9314-402F-B7A9-A50BF9969A49}" type="sibTrans" cxnId="{6B7A45E1-6A19-4DCE-B3FE-170F7EF57258}">
      <dgm:prSet/>
      <dgm:spPr/>
      <dgm:t>
        <a:bodyPr/>
        <a:lstStyle/>
        <a:p>
          <a:endParaRPr lang="en-US"/>
        </a:p>
      </dgm:t>
    </dgm:pt>
    <dgm:pt modelId="{07F98443-B2C4-42F6-8C60-1FA20B7932BB}">
      <dgm:prSet/>
      <dgm:spPr/>
      <dgm:t>
        <a:bodyPr/>
        <a:lstStyle/>
        <a:p>
          <a:r>
            <a:rPr lang="en-US" b="1"/>
            <a:t>Human Physiology 110</a:t>
          </a:r>
          <a:endParaRPr lang="en-US"/>
        </a:p>
      </dgm:t>
    </dgm:pt>
    <dgm:pt modelId="{8D22D7DD-B312-4600-91B2-D03EFA9D81C7}" type="parTrans" cxnId="{46EF9734-20CF-4C84-BCF6-F4291938AF30}">
      <dgm:prSet/>
      <dgm:spPr/>
      <dgm:t>
        <a:bodyPr/>
        <a:lstStyle/>
        <a:p>
          <a:endParaRPr lang="en-US"/>
        </a:p>
      </dgm:t>
    </dgm:pt>
    <dgm:pt modelId="{5DFDA101-B651-4C5E-9809-51410710BCA7}" type="sibTrans" cxnId="{46EF9734-20CF-4C84-BCF6-F4291938AF30}">
      <dgm:prSet/>
      <dgm:spPr/>
      <dgm:t>
        <a:bodyPr/>
        <a:lstStyle/>
        <a:p>
          <a:endParaRPr lang="en-US"/>
        </a:p>
      </dgm:t>
    </dgm:pt>
    <dgm:pt modelId="{39555982-1AF0-432C-ADF2-D6C2CA310F13}">
      <dgm:prSet/>
      <dgm:spPr/>
      <dgm:t>
        <a:bodyPr/>
        <a:lstStyle/>
        <a:p>
          <a:r>
            <a:rPr lang="en-US" b="1"/>
            <a:t>Intro to Electronics 110</a:t>
          </a:r>
          <a:endParaRPr lang="en-US"/>
        </a:p>
      </dgm:t>
    </dgm:pt>
    <dgm:pt modelId="{34863386-FA23-433C-AB42-0513BF9DE43A}" type="parTrans" cxnId="{4B3254A8-D038-4D4C-A306-46DCCB26EF96}">
      <dgm:prSet/>
      <dgm:spPr/>
      <dgm:t>
        <a:bodyPr/>
        <a:lstStyle/>
        <a:p>
          <a:endParaRPr lang="en-US"/>
        </a:p>
      </dgm:t>
    </dgm:pt>
    <dgm:pt modelId="{9C9F421D-E092-49F0-848E-CF38CE3BDF0B}" type="sibTrans" cxnId="{4B3254A8-D038-4D4C-A306-46DCCB26EF96}">
      <dgm:prSet/>
      <dgm:spPr/>
      <dgm:t>
        <a:bodyPr/>
        <a:lstStyle/>
        <a:p>
          <a:endParaRPr lang="en-US"/>
        </a:p>
      </dgm:t>
    </dgm:pt>
    <dgm:pt modelId="{765C8C8F-60E6-4FAF-80BD-2D59B053BFC1}" type="pres">
      <dgm:prSet presAssocID="{0FAEA9A9-4591-45CA-94A8-3776DCF2AC8D}" presName="linear" presStyleCnt="0">
        <dgm:presLayoutVars>
          <dgm:animLvl val="lvl"/>
          <dgm:resizeHandles val="exact"/>
        </dgm:presLayoutVars>
      </dgm:prSet>
      <dgm:spPr/>
    </dgm:pt>
    <dgm:pt modelId="{C55EB191-2F56-47B0-8E45-700EE863907A}" type="pres">
      <dgm:prSet presAssocID="{502346CF-5098-4007-A1DD-A0E6DBDD170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6FB52CC-C6CB-4473-ABE3-87E31B393D15}" type="pres">
      <dgm:prSet presAssocID="{E8F9881C-24A6-4976-A197-2AF77F8A69E4}" presName="spacer" presStyleCnt="0"/>
      <dgm:spPr/>
    </dgm:pt>
    <dgm:pt modelId="{CFF9F0C1-4868-418B-8780-778215E1417C}" type="pres">
      <dgm:prSet presAssocID="{48F49C79-557D-44B5-8BF3-AB8353CDE4E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04416CF-F953-4342-B881-BB4132A6549E}" type="pres">
      <dgm:prSet presAssocID="{C27F687F-5689-49A4-BEA3-A3533B20C4DD}" presName="spacer" presStyleCnt="0"/>
      <dgm:spPr/>
    </dgm:pt>
    <dgm:pt modelId="{AC423ACB-50BD-417E-A35F-E374838EB80B}" type="pres">
      <dgm:prSet presAssocID="{0D336EDA-1B0D-4544-A699-1A77889CC2B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1B32030-7C21-48F8-962C-78FD9F254BE7}" type="pres">
      <dgm:prSet presAssocID="{4D42B6AB-DF64-4367-8271-95490886287C}" presName="spacer" presStyleCnt="0"/>
      <dgm:spPr/>
    </dgm:pt>
    <dgm:pt modelId="{586B3AF1-1102-4949-B31A-900DE16F90C7}" type="pres">
      <dgm:prSet presAssocID="{5FE2B3D6-DD21-460B-A56C-573332AB0C4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42A0A7C-5C63-431A-9DC5-1E1D5BA18D18}" type="pres">
      <dgm:prSet presAssocID="{B45926BB-9314-402F-B7A9-A50BF9969A49}" presName="spacer" presStyleCnt="0"/>
      <dgm:spPr/>
    </dgm:pt>
    <dgm:pt modelId="{30F202B2-EF08-4BAF-8AD3-2CA2BF6BBD38}" type="pres">
      <dgm:prSet presAssocID="{07F98443-B2C4-42F6-8C60-1FA20B7932B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C8D3DCD9-7E11-4D7F-AD20-5958C39D512D}" type="pres">
      <dgm:prSet presAssocID="{5DFDA101-B651-4C5E-9809-51410710BCA7}" presName="spacer" presStyleCnt="0"/>
      <dgm:spPr/>
    </dgm:pt>
    <dgm:pt modelId="{D57434DD-752B-4FC9-8362-F70AE0E81C42}" type="pres">
      <dgm:prSet presAssocID="{39555982-1AF0-432C-ADF2-D6C2CA310F1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954E3901-10C8-4ACA-A9E6-0E4B1FFA7DF4}" type="presOf" srcId="{39555982-1AF0-432C-ADF2-D6C2CA310F13}" destId="{D57434DD-752B-4FC9-8362-F70AE0E81C42}" srcOrd="0" destOrd="0" presId="urn:microsoft.com/office/officeart/2005/8/layout/vList2"/>
    <dgm:cxn modelId="{46EF9734-20CF-4C84-BCF6-F4291938AF30}" srcId="{0FAEA9A9-4591-45CA-94A8-3776DCF2AC8D}" destId="{07F98443-B2C4-42F6-8C60-1FA20B7932BB}" srcOrd="4" destOrd="0" parTransId="{8D22D7DD-B312-4600-91B2-D03EFA9D81C7}" sibTransId="{5DFDA101-B651-4C5E-9809-51410710BCA7}"/>
    <dgm:cxn modelId="{2492FA69-9E63-4A5A-86DA-E416DA6D7B56}" type="presOf" srcId="{0FAEA9A9-4591-45CA-94A8-3776DCF2AC8D}" destId="{765C8C8F-60E6-4FAF-80BD-2D59B053BFC1}" srcOrd="0" destOrd="0" presId="urn:microsoft.com/office/officeart/2005/8/layout/vList2"/>
    <dgm:cxn modelId="{CCED468B-59DE-47A6-B7C5-974E1ADF5E06}" type="presOf" srcId="{502346CF-5098-4007-A1DD-A0E6DBDD170C}" destId="{C55EB191-2F56-47B0-8E45-700EE863907A}" srcOrd="0" destOrd="0" presId="urn:microsoft.com/office/officeart/2005/8/layout/vList2"/>
    <dgm:cxn modelId="{91B2F28F-8E1A-422F-A753-BB4DDE079ACE}" type="presOf" srcId="{0D336EDA-1B0D-4544-A699-1A77889CC2B5}" destId="{AC423ACB-50BD-417E-A35F-E374838EB80B}" srcOrd="0" destOrd="0" presId="urn:microsoft.com/office/officeart/2005/8/layout/vList2"/>
    <dgm:cxn modelId="{B5BF2EA3-C9F1-4A20-8A1C-BD990EA98B0C}" srcId="{0FAEA9A9-4591-45CA-94A8-3776DCF2AC8D}" destId="{0D336EDA-1B0D-4544-A699-1A77889CC2B5}" srcOrd="2" destOrd="0" parTransId="{5DE91655-67FB-4F22-AE49-4FD6EE4AC808}" sibTransId="{4D42B6AB-DF64-4367-8271-95490886287C}"/>
    <dgm:cxn modelId="{4B3254A8-D038-4D4C-A306-46DCCB26EF96}" srcId="{0FAEA9A9-4591-45CA-94A8-3776DCF2AC8D}" destId="{39555982-1AF0-432C-ADF2-D6C2CA310F13}" srcOrd="5" destOrd="0" parTransId="{34863386-FA23-433C-AB42-0513BF9DE43A}" sibTransId="{9C9F421D-E092-49F0-848E-CF38CE3BDF0B}"/>
    <dgm:cxn modelId="{B7E058C3-8C54-443A-B89D-336AA5BDA1FE}" srcId="{0FAEA9A9-4591-45CA-94A8-3776DCF2AC8D}" destId="{502346CF-5098-4007-A1DD-A0E6DBDD170C}" srcOrd="0" destOrd="0" parTransId="{389B134F-9E8A-45E1-8E9A-7026D127110D}" sibTransId="{E8F9881C-24A6-4976-A197-2AF77F8A69E4}"/>
    <dgm:cxn modelId="{0492E0C4-D54E-4749-ADC4-B0630B020B3E}" srcId="{0FAEA9A9-4591-45CA-94A8-3776DCF2AC8D}" destId="{48F49C79-557D-44B5-8BF3-AB8353CDE4E7}" srcOrd="1" destOrd="0" parTransId="{D0F7FD1B-3B2D-4D83-B96A-F08761F97E81}" sibTransId="{C27F687F-5689-49A4-BEA3-A3533B20C4DD}"/>
    <dgm:cxn modelId="{DB010CD6-486C-40D4-88C7-9EFC61420802}" type="presOf" srcId="{5FE2B3D6-DD21-460B-A56C-573332AB0C47}" destId="{586B3AF1-1102-4949-B31A-900DE16F90C7}" srcOrd="0" destOrd="0" presId="urn:microsoft.com/office/officeart/2005/8/layout/vList2"/>
    <dgm:cxn modelId="{6B7A45E1-6A19-4DCE-B3FE-170F7EF57258}" srcId="{0FAEA9A9-4591-45CA-94A8-3776DCF2AC8D}" destId="{5FE2B3D6-DD21-460B-A56C-573332AB0C47}" srcOrd="3" destOrd="0" parTransId="{F57715F8-2F2E-43C8-B7BB-63E7402B23D9}" sibTransId="{B45926BB-9314-402F-B7A9-A50BF9969A49}"/>
    <dgm:cxn modelId="{FCFDA8E9-EF28-4842-A1DA-576B908024ED}" type="presOf" srcId="{07F98443-B2C4-42F6-8C60-1FA20B7932BB}" destId="{30F202B2-EF08-4BAF-8AD3-2CA2BF6BBD38}" srcOrd="0" destOrd="0" presId="urn:microsoft.com/office/officeart/2005/8/layout/vList2"/>
    <dgm:cxn modelId="{531476F6-73E5-49EE-A266-C39CF99257C4}" type="presOf" srcId="{48F49C79-557D-44B5-8BF3-AB8353CDE4E7}" destId="{CFF9F0C1-4868-418B-8780-778215E1417C}" srcOrd="0" destOrd="0" presId="urn:microsoft.com/office/officeart/2005/8/layout/vList2"/>
    <dgm:cxn modelId="{7B7E3C40-93C3-448A-AA81-A52920629280}" type="presParOf" srcId="{765C8C8F-60E6-4FAF-80BD-2D59B053BFC1}" destId="{C55EB191-2F56-47B0-8E45-700EE863907A}" srcOrd="0" destOrd="0" presId="urn:microsoft.com/office/officeart/2005/8/layout/vList2"/>
    <dgm:cxn modelId="{2608AA2E-95FA-4E48-B2C7-5FABD2BB6915}" type="presParOf" srcId="{765C8C8F-60E6-4FAF-80BD-2D59B053BFC1}" destId="{66FB52CC-C6CB-4473-ABE3-87E31B393D15}" srcOrd="1" destOrd="0" presId="urn:microsoft.com/office/officeart/2005/8/layout/vList2"/>
    <dgm:cxn modelId="{19E660CC-440E-48B1-B150-C24B9E9D7645}" type="presParOf" srcId="{765C8C8F-60E6-4FAF-80BD-2D59B053BFC1}" destId="{CFF9F0C1-4868-418B-8780-778215E1417C}" srcOrd="2" destOrd="0" presId="urn:microsoft.com/office/officeart/2005/8/layout/vList2"/>
    <dgm:cxn modelId="{59CB8AED-154C-4458-9862-190DB2778746}" type="presParOf" srcId="{765C8C8F-60E6-4FAF-80BD-2D59B053BFC1}" destId="{304416CF-F953-4342-B881-BB4132A6549E}" srcOrd="3" destOrd="0" presId="urn:microsoft.com/office/officeart/2005/8/layout/vList2"/>
    <dgm:cxn modelId="{A8BD7D02-1BA5-4831-B10C-9ED3A45E1F28}" type="presParOf" srcId="{765C8C8F-60E6-4FAF-80BD-2D59B053BFC1}" destId="{AC423ACB-50BD-417E-A35F-E374838EB80B}" srcOrd="4" destOrd="0" presId="urn:microsoft.com/office/officeart/2005/8/layout/vList2"/>
    <dgm:cxn modelId="{55E68F29-65F3-4938-B2DF-06506E4FFC47}" type="presParOf" srcId="{765C8C8F-60E6-4FAF-80BD-2D59B053BFC1}" destId="{F1B32030-7C21-48F8-962C-78FD9F254BE7}" srcOrd="5" destOrd="0" presId="urn:microsoft.com/office/officeart/2005/8/layout/vList2"/>
    <dgm:cxn modelId="{417FAA86-B6B0-4CB7-B905-3306D86738CF}" type="presParOf" srcId="{765C8C8F-60E6-4FAF-80BD-2D59B053BFC1}" destId="{586B3AF1-1102-4949-B31A-900DE16F90C7}" srcOrd="6" destOrd="0" presId="urn:microsoft.com/office/officeart/2005/8/layout/vList2"/>
    <dgm:cxn modelId="{97626324-8B43-4217-B105-DEE306D902F9}" type="presParOf" srcId="{765C8C8F-60E6-4FAF-80BD-2D59B053BFC1}" destId="{A42A0A7C-5C63-431A-9DC5-1E1D5BA18D18}" srcOrd="7" destOrd="0" presId="urn:microsoft.com/office/officeart/2005/8/layout/vList2"/>
    <dgm:cxn modelId="{3D901C86-32F4-474A-B9C8-4FB87DD95499}" type="presParOf" srcId="{765C8C8F-60E6-4FAF-80BD-2D59B053BFC1}" destId="{30F202B2-EF08-4BAF-8AD3-2CA2BF6BBD38}" srcOrd="8" destOrd="0" presId="urn:microsoft.com/office/officeart/2005/8/layout/vList2"/>
    <dgm:cxn modelId="{D3EAC8DC-CA5E-4387-9E89-CAE54C0A9A53}" type="presParOf" srcId="{765C8C8F-60E6-4FAF-80BD-2D59B053BFC1}" destId="{C8D3DCD9-7E11-4D7F-AD20-5958C39D512D}" srcOrd="9" destOrd="0" presId="urn:microsoft.com/office/officeart/2005/8/layout/vList2"/>
    <dgm:cxn modelId="{0F7091EC-1CA7-46E3-BA98-EB3EFD88B03E}" type="presParOf" srcId="{765C8C8F-60E6-4FAF-80BD-2D59B053BFC1}" destId="{D57434DD-752B-4FC9-8362-F70AE0E81C4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E1312-7C97-4B55-8EED-755367C4BB8F}">
      <dsp:nvSpPr>
        <dsp:cNvPr id="0" name=""/>
        <dsp:cNvSpPr/>
      </dsp:nvSpPr>
      <dsp:spPr>
        <a:xfrm>
          <a:off x="0" y="502"/>
          <a:ext cx="503516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7F36C-06DD-4B5F-81F1-D78DE48A4FED}">
      <dsp:nvSpPr>
        <dsp:cNvPr id="0" name=""/>
        <dsp:cNvSpPr/>
      </dsp:nvSpPr>
      <dsp:spPr>
        <a:xfrm>
          <a:off x="0" y="502"/>
          <a:ext cx="5035164" cy="588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accent2">
                  <a:lumMod val="75000"/>
                </a:schemeClr>
              </a:solidFill>
            </a:rPr>
            <a:t>FI Language Arts (FILA) 110</a:t>
          </a:r>
        </a:p>
      </dsp:txBody>
      <dsp:txXfrm>
        <a:off x="0" y="502"/>
        <a:ext cx="5035164" cy="588309"/>
      </dsp:txXfrm>
    </dsp:sp>
    <dsp:sp modelId="{2E435344-D071-4F23-9473-7839ED233B6E}">
      <dsp:nvSpPr>
        <dsp:cNvPr id="0" name=""/>
        <dsp:cNvSpPr/>
      </dsp:nvSpPr>
      <dsp:spPr>
        <a:xfrm>
          <a:off x="0" y="588812"/>
          <a:ext cx="5035164" cy="0"/>
        </a:xfrm>
        <a:prstGeom prst="line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ED4A69-B4A7-4642-A664-06F7EEE8D443}">
      <dsp:nvSpPr>
        <dsp:cNvPr id="0" name=""/>
        <dsp:cNvSpPr/>
      </dsp:nvSpPr>
      <dsp:spPr>
        <a:xfrm>
          <a:off x="0" y="588812"/>
          <a:ext cx="5035164" cy="588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accent2">
                  <a:lumMod val="75000"/>
                </a:schemeClr>
              </a:solidFill>
            </a:rPr>
            <a:t>FI Language Arts (FILA) 120</a:t>
          </a:r>
        </a:p>
      </dsp:txBody>
      <dsp:txXfrm>
        <a:off x="0" y="588812"/>
        <a:ext cx="5035164" cy="588309"/>
      </dsp:txXfrm>
    </dsp:sp>
    <dsp:sp modelId="{EC27081D-6AF6-4AAF-93AB-5B9FD20AB373}">
      <dsp:nvSpPr>
        <dsp:cNvPr id="0" name=""/>
        <dsp:cNvSpPr/>
      </dsp:nvSpPr>
      <dsp:spPr>
        <a:xfrm>
          <a:off x="0" y="1177121"/>
          <a:ext cx="5035164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05BF6B-6AC5-41FC-A5B4-695F7CDA31AE}">
      <dsp:nvSpPr>
        <dsp:cNvPr id="0" name=""/>
        <dsp:cNvSpPr/>
      </dsp:nvSpPr>
      <dsp:spPr>
        <a:xfrm>
          <a:off x="0" y="1177121"/>
          <a:ext cx="5035164" cy="588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&amp; </a:t>
          </a:r>
          <a:r>
            <a:rPr lang="en-US" sz="2700" u="sng" kern="1200" dirty="0"/>
            <a:t>THREE</a:t>
          </a:r>
          <a:r>
            <a:rPr lang="en-US" sz="2700" kern="1200" dirty="0"/>
            <a:t> of the following: </a:t>
          </a:r>
        </a:p>
      </dsp:txBody>
      <dsp:txXfrm>
        <a:off x="0" y="1177121"/>
        <a:ext cx="5035164" cy="588309"/>
      </dsp:txXfrm>
    </dsp:sp>
    <dsp:sp modelId="{FE86040C-B960-43E2-B3FE-8EB1931FD061}">
      <dsp:nvSpPr>
        <dsp:cNvPr id="0" name=""/>
        <dsp:cNvSpPr/>
      </dsp:nvSpPr>
      <dsp:spPr>
        <a:xfrm>
          <a:off x="0" y="1765431"/>
          <a:ext cx="5035164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CFFB26-9E2B-41AA-94C0-F4F76456679C}">
      <dsp:nvSpPr>
        <dsp:cNvPr id="0" name=""/>
        <dsp:cNvSpPr/>
      </dsp:nvSpPr>
      <dsp:spPr>
        <a:xfrm>
          <a:off x="0" y="1765431"/>
          <a:ext cx="5035164" cy="588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accent2">
                  <a:lumMod val="75000"/>
                </a:schemeClr>
              </a:solidFill>
            </a:rPr>
            <a:t>FI Modern History 112/1</a:t>
          </a:r>
        </a:p>
      </dsp:txBody>
      <dsp:txXfrm>
        <a:off x="0" y="1765431"/>
        <a:ext cx="5035164" cy="588309"/>
      </dsp:txXfrm>
    </dsp:sp>
    <dsp:sp modelId="{2616B49D-E1EC-463D-BD6E-356133BC9F29}">
      <dsp:nvSpPr>
        <dsp:cNvPr id="0" name=""/>
        <dsp:cNvSpPr/>
      </dsp:nvSpPr>
      <dsp:spPr>
        <a:xfrm>
          <a:off x="0" y="2353740"/>
          <a:ext cx="5035164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FE45C-04BC-4A5C-AD49-021486E44DA7}">
      <dsp:nvSpPr>
        <dsp:cNvPr id="0" name=""/>
        <dsp:cNvSpPr/>
      </dsp:nvSpPr>
      <dsp:spPr>
        <a:xfrm>
          <a:off x="0" y="2353740"/>
          <a:ext cx="5035164" cy="588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accent2">
                  <a:lumMod val="75000"/>
                </a:schemeClr>
              </a:solidFill>
            </a:rPr>
            <a:t>FI Foundations of Math 110</a:t>
          </a:r>
        </a:p>
      </dsp:txBody>
      <dsp:txXfrm>
        <a:off x="0" y="2353740"/>
        <a:ext cx="5035164" cy="588309"/>
      </dsp:txXfrm>
    </dsp:sp>
    <dsp:sp modelId="{697F055B-2825-4FE5-983D-5F84466F9942}">
      <dsp:nvSpPr>
        <dsp:cNvPr id="0" name=""/>
        <dsp:cNvSpPr/>
      </dsp:nvSpPr>
      <dsp:spPr>
        <a:xfrm>
          <a:off x="0" y="2942050"/>
          <a:ext cx="5035164" cy="0"/>
        </a:xfrm>
        <a:prstGeom prst="line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EBFA0-DF5D-4F28-92BB-9A85F1B45AD8}">
      <dsp:nvSpPr>
        <dsp:cNvPr id="0" name=""/>
        <dsp:cNvSpPr/>
      </dsp:nvSpPr>
      <dsp:spPr>
        <a:xfrm>
          <a:off x="0" y="2942050"/>
          <a:ext cx="5035164" cy="588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accent2">
                  <a:lumMod val="75000"/>
                </a:schemeClr>
              </a:solidFill>
            </a:rPr>
            <a:t>FI Ind &amp; Family Dynamics 110 </a:t>
          </a:r>
        </a:p>
      </dsp:txBody>
      <dsp:txXfrm>
        <a:off x="0" y="2942050"/>
        <a:ext cx="5035164" cy="588309"/>
      </dsp:txXfrm>
    </dsp:sp>
    <dsp:sp modelId="{6F90149E-5678-4B9D-8F39-719349681A97}">
      <dsp:nvSpPr>
        <dsp:cNvPr id="0" name=""/>
        <dsp:cNvSpPr/>
      </dsp:nvSpPr>
      <dsp:spPr>
        <a:xfrm>
          <a:off x="0" y="3530359"/>
          <a:ext cx="5035164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8327D9-1BEE-428B-A161-2F593D3064B8}">
      <dsp:nvSpPr>
        <dsp:cNvPr id="0" name=""/>
        <dsp:cNvSpPr/>
      </dsp:nvSpPr>
      <dsp:spPr>
        <a:xfrm>
          <a:off x="0" y="3530359"/>
          <a:ext cx="5035164" cy="588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solidFill>
                <a:schemeClr val="accent2">
                  <a:lumMod val="75000"/>
                </a:schemeClr>
              </a:solidFill>
            </a:rPr>
            <a:t>AP French Language and Culture *  </a:t>
          </a:r>
          <a:endParaRPr lang="en-US" sz="27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0" y="3530359"/>
        <a:ext cx="5035164" cy="58830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46728-897B-47C9-9BD6-D8A1311C5C46}">
      <dsp:nvSpPr>
        <dsp:cNvPr id="0" name=""/>
        <dsp:cNvSpPr/>
      </dsp:nvSpPr>
      <dsp:spPr>
        <a:xfrm>
          <a:off x="0" y="31808"/>
          <a:ext cx="5175384" cy="13109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Biology 122</a:t>
          </a:r>
        </a:p>
      </dsp:txBody>
      <dsp:txXfrm>
        <a:off x="63994" y="95802"/>
        <a:ext cx="5047396" cy="1182942"/>
      </dsp:txXfrm>
    </dsp:sp>
    <dsp:sp modelId="{BB65A9F8-1ADD-4CE0-9357-0A1277A1FFCD}">
      <dsp:nvSpPr>
        <dsp:cNvPr id="0" name=""/>
        <dsp:cNvSpPr/>
      </dsp:nvSpPr>
      <dsp:spPr>
        <a:xfrm>
          <a:off x="0" y="1409620"/>
          <a:ext cx="5175384" cy="131093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Chemistry 122</a:t>
          </a:r>
        </a:p>
      </dsp:txBody>
      <dsp:txXfrm>
        <a:off x="63994" y="1473614"/>
        <a:ext cx="5047396" cy="1182942"/>
      </dsp:txXfrm>
    </dsp:sp>
    <dsp:sp modelId="{D933D036-22E8-4E1C-A675-B4EF6225623E}">
      <dsp:nvSpPr>
        <dsp:cNvPr id="0" name=""/>
        <dsp:cNvSpPr/>
      </dsp:nvSpPr>
      <dsp:spPr>
        <a:xfrm>
          <a:off x="0" y="2815590"/>
          <a:ext cx="5175384" cy="131093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Physics 122</a:t>
          </a:r>
        </a:p>
      </dsp:txBody>
      <dsp:txXfrm>
        <a:off x="63994" y="2879584"/>
        <a:ext cx="5047396" cy="1182942"/>
      </dsp:txXfrm>
    </dsp:sp>
    <dsp:sp modelId="{9A181F49-D294-4F8C-BEF6-F97206F22035}">
      <dsp:nvSpPr>
        <dsp:cNvPr id="0" name=""/>
        <dsp:cNvSpPr/>
      </dsp:nvSpPr>
      <dsp:spPr>
        <a:xfrm>
          <a:off x="0" y="4221560"/>
          <a:ext cx="5175384" cy="131093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chemeClr val="accent2">
                  <a:lumMod val="75000"/>
                </a:schemeClr>
              </a:solidFill>
            </a:rPr>
            <a:t>Intro. to Environmental Science 120</a:t>
          </a:r>
        </a:p>
      </dsp:txBody>
      <dsp:txXfrm>
        <a:off x="63994" y="4285554"/>
        <a:ext cx="5047396" cy="118294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05832-4395-435D-89EA-226D01733A9C}">
      <dsp:nvSpPr>
        <dsp:cNvPr id="0" name=""/>
        <dsp:cNvSpPr/>
      </dsp:nvSpPr>
      <dsp:spPr>
        <a:xfrm>
          <a:off x="0" y="1457670"/>
          <a:ext cx="5175384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/>
            <a:t>Human Physiology 110 </a:t>
          </a:r>
        </a:p>
      </dsp:txBody>
      <dsp:txXfrm>
        <a:off x="59399" y="1517069"/>
        <a:ext cx="5056586" cy="1098002"/>
      </dsp:txXfrm>
    </dsp:sp>
    <dsp:sp modelId="{EA9760DF-934B-48F5-A657-02216EB4F799}">
      <dsp:nvSpPr>
        <dsp:cNvPr id="0" name=""/>
        <dsp:cNvSpPr/>
      </dsp:nvSpPr>
      <dsp:spPr>
        <a:xfrm>
          <a:off x="0" y="2861670"/>
          <a:ext cx="5175384" cy="12168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/>
            <a:t>Intro to Electronics 110</a:t>
          </a:r>
        </a:p>
      </dsp:txBody>
      <dsp:txXfrm>
        <a:off x="59399" y="2921069"/>
        <a:ext cx="5056586" cy="109800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975BF-926D-4720-89D7-3007AD7CE97B}">
      <dsp:nvSpPr>
        <dsp:cNvPr id="0" name=""/>
        <dsp:cNvSpPr/>
      </dsp:nvSpPr>
      <dsp:spPr>
        <a:xfrm>
          <a:off x="0" y="518"/>
          <a:ext cx="5410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8B3AC-5A9C-42E6-A84F-F9D0C6EF63E4}">
      <dsp:nvSpPr>
        <dsp:cNvPr id="0" name=""/>
        <dsp:cNvSpPr/>
      </dsp:nvSpPr>
      <dsp:spPr>
        <a:xfrm>
          <a:off x="0" y="518"/>
          <a:ext cx="5410200" cy="326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Graphic Art and Design 110</a:t>
          </a:r>
        </a:p>
      </dsp:txBody>
      <dsp:txXfrm>
        <a:off x="0" y="518"/>
        <a:ext cx="5410200" cy="326636"/>
      </dsp:txXfrm>
    </dsp:sp>
    <dsp:sp modelId="{703BD9D7-2658-4537-AF2B-58A88A9522C2}">
      <dsp:nvSpPr>
        <dsp:cNvPr id="0" name=""/>
        <dsp:cNvSpPr/>
      </dsp:nvSpPr>
      <dsp:spPr>
        <a:xfrm>
          <a:off x="0" y="327155"/>
          <a:ext cx="5410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61B76-D3B6-47D3-A574-77A2D4B9178B}">
      <dsp:nvSpPr>
        <dsp:cNvPr id="0" name=""/>
        <dsp:cNvSpPr/>
      </dsp:nvSpPr>
      <dsp:spPr>
        <a:xfrm>
          <a:off x="0" y="327155"/>
          <a:ext cx="5410200" cy="326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Phys Ed. Leadership 120	</a:t>
          </a:r>
        </a:p>
      </dsp:txBody>
      <dsp:txXfrm>
        <a:off x="0" y="327155"/>
        <a:ext cx="5410200" cy="326636"/>
      </dsp:txXfrm>
    </dsp:sp>
    <dsp:sp modelId="{39BD9387-4011-430C-B4B9-9013A7DDA8D8}">
      <dsp:nvSpPr>
        <dsp:cNvPr id="0" name=""/>
        <dsp:cNvSpPr/>
      </dsp:nvSpPr>
      <dsp:spPr>
        <a:xfrm>
          <a:off x="0" y="653792"/>
          <a:ext cx="5410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12D3A9-DE3A-4F7B-A849-F6AF3A900D1A}">
      <dsp:nvSpPr>
        <dsp:cNvPr id="0" name=""/>
        <dsp:cNvSpPr/>
      </dsp:nvSpPr>
      <dsp:spPr>
        <a:xfrm>
          <a:off x="0" y="653792"/>
          <a:ext cx="5410200" cy="326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Performing / Theatre Arts 120		</a:t>
          </a:r>
        </a:p>
      </dsp:txBody>
      <dsp:txXfrm>
        <a:off x="0" y="653792"/>
        <a:ext cx="5410200" cy="326636"/>
      </dsp:txXfrm>
    </dsp:sp>
    <dsp:sp modelId="{93244D7D-5437-4689-AB25-770835D5B485}">
      <dsp:nvSpPr>
        <dsp:cNvPr id="0" name=""/>
        <dsp:cNvSpPr/>
      </dsp:nvSpPr>
      <dsp:spPr>
        <a:xfrm>
          <a:off x="0" y="980429"/>
          <a:ext cx="5410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04972C-0797-4F0B-A8B6-D80048245588}">
      <dsp:nvSpPr>
        <dsp:cNvPr id="0" name=""/>
        <dsp:cNvSpPr/>
      </dsp:nvSpPr>
      <dsp:spPr>
        <a:xfrm>
          <a:off x="0" y="980429"/>
          <a:ext cx="5410200" cy="326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Hospitality and Tourism 110</a:t>
          </a:r>
        </a:p>
      </dsp:txBody>
      <dsp:txXfrm>
        <a:off x="0" y="980429"/>
        <a:ext cx="5410200" cy="326636"/>
      </dsp:txXfrm>
    </dsp:sp>
    <dsp:sp modelId="{5C634404-BD1C-4DD3-AE72-0AB5F6818D88}">
      <dsp:nvSpPr>
        <dsp:cNvPr id="0" name=""/>
        <dsp:cNvSpPr/>
      </dsp:nvSpPr>
      <dsp:spPr>
        <a:xfrm>
          <a:off x="0" y="1307066"/>
          <a:ext cx="5410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C87FB-F5C5-485B-9177-F9C1E9E24694}">
      <dsp:nvSpPr>
        <dsp:cNvPr id="0" name=""/>
        <dsp:cNvSpPr/>
      </dsp:nvSpPr>
      <dsp:spPr>
        <a:xfrm>
          <a:off x="0" y="1307066"/>
          <a:ext cx="5410200" cy="326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Family Dynamics 120 </a:t>
          </a:r>
        </a:p>
      </dsp:txBody>
      <dsp:txXfrm>
        <a:off x="0" y="1307066"/>
        <a:ext cx="5410200" cy="326636"/>
      </dsp:txXfrm>
    </dsp:sp>
    <dsp:sp modelId="{5AC7C5C2-068B-4E02-9B75-0A76E2435CF7}">
      <dsp:nvSpPr>
        <dsp:cNvPr id="0" name=""/>
        <dsp:cNvSpPr/>
      </dsp:nvSpPr>
      <dsp:spPr>
        <a:xfrm>
          <a:off x="0" y="1633703"/>
          <a:ext cx="5410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D832A-F125-47F0-A4BE-6EEA3427D2CD}">
      <dsp:nvSpPr>
        <dsp:cNvPr id="0" name=""/>
        <dsp:cNvSpPr/>
      </dsp:nvSpPr>
      <dsp:spPr>
        <a:xfrm>
          <a:off x="0" y="1633703"/>
          <a:ext cx="5410200" cy="326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Outdoor Pursuits 110</a:t>
          </a:r>
        </a:p>
      </dsp:txBody>
      <dsp:txXfrm>
        <a:off x="0" y="1633703"/>
        <a:ext cx="5410200" cy="326636"/>
      </dsp:txXfrm>
    </dsp:sp>
    <dsp:sp modelId="{91557FB4-D0B8-403F-AA27-78D30A846766}">
      <dsp:nvSpPr>
        <dsp:cNvPr id="0" name=""/>
        <dsp:cNvSpPr/>
      </dsp:nvSpPr>
      <dsp:spPr>
        <a:xfrm>
          <a:off x="0" y="1960340"/>
          <a:ext cx="5410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2A0938-C721-4E2D-B200-A5C70564148A}">
      <dsp:nvSpPr>
        <dsp:cNvPr id="0" name=""/>
        <dsp:cNvSpPr/>
      </dsp:nvSpPr>
      <dsp:spPr>
        <a:xfrm>
          <a:off x="0" y="1960340"/>
          <a:ext cx="5410200" cy="326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Entrepreneurship 110 </a:t>
          </a:r>
        </a:p>
      </dsp:txBody>
      <dsp:txXfrm>
        <a:off x="0" y="1960340"/>
        <a:ext cx="5410200" cy="326636"/>
      </dsp:txXfrm>
    </dsp:sp>
    <dsp:sp modelId="{C956F27C-364B-4531-B2EB-DC5FE1A6F394}">
      <dsp:nvSpPr>
        <dsp:cNvPr id="0" name=""/>
        <dsp:cNvSpPr/>
      </dsp:nvSpPr>
      <dsp:spPr>
        <a:xfrm>
          <a:off x="0" y="2286976"/>
          <a:ext cx="5410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C1BC74-EFA6-44D8-B27D-46A445BBF51B}">
      <dsp:nvSpPr>
        <dsp:cNvPr id="0" name=""/>
        <dsp:cNvSpPr/>
      </dsp:nvSpPr>
      <dsp:spPr>
        <a:xfrm>
          <a:off x="0" y="2286976"/>
          <a:ext cx="5410200" cy="326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Wellness 110</a:t>
          </a:r>
        </a:p>
      </dsp:txBody>
      <dsp:txXfrm>
        <a:off x="0" y="2286976"/>
        <a:ext cx="5410200" cy="326636"/>
      </dsp:txXfrm>
    </dsp:sp>
    <dsp:sp modelId="{83766B69-7F75-467D-A43A-250AE5F864C1}">
      <dsp:nvSpPr>
        <dsp:cNvPr id="0" name=""/>
        <dsp:cNvSpPr/>
      </dsp:nvSpPr>
      <dsp:spPr>
        <a:xfrm>
          <a:off x="0" y="2613613"/>
          <a:ext cx="5410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26CE4A-605A-499D-A4C4-5CD28F6A5607}">
      <dsp:nvSpPr>
        <dsp:cNvPr id="0" name=""/>
        <dsp:cNvSpPr/>
      </dsp:nvSpPr>
      <dsp:spPr>
        <a:xfrm>
          <a:off x="0" y="2613613"/>
          <a:ext cx="5410200" cy="326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Yoga 110</a:t>
          </a:r>
        </a:p>
      </dsp:txBody>
      <dsp:txXfrm>
        <a:off x="0" y="2613613"/>
        <a:ext cx="5410200" cy="326636"/>
      </dsp:txXfrm>
    </dsp:sp>
    <dsp:sp modelId="{AD3B1BD0-8B65-453E-85AB-CDDF3A91C6F4}">
      <dsp:nvSpPr>
        <dsp:cNvPr id="0" name=""/>
        <dsp:cNvSpPr/>
      </dsp:nvSpPr>
      <dsp:spPr>
        <a:xfrm>
          <a:off x="0" y="2940250"/>
          <a:ext cx="5410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2D71B-388D-4027-B403-09C781277B46}">
      <dsp:nvSpPr>
        <dsp:cNvPr id="0" name=""/>
        <dsp:cNvSpPr/>
      </dsp:nvSpPr>
      <dsp:spPr>
        <a:xfrm>
          <a:off x="0" y="2940250"/>
          <a:ext cx="5410200" cy="326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Coop 120</a:t>
          </a:r>
        </a:p>
      </dsp:txBody>
      <dsp:txXfrm>
        <a:off x="0" y="2940250"/>
        <a:ext cx="5410200" cy="326636"/>
      </dsp:txXfrm>
    </dsp:sp>
    <dsp:sp modelId="{ACB73D42-20AE-4B0C-9858-5B952B768466}">
      <dsp:nvSpPr>
        <dsp:cNvPr id="0" name=""/>
        <dsp:cNvSpPr/>
      </dsp:nvSpPr>
      <dsp:spPr>
        <a:xfrm>
          <a:off x="0" y="3266887"/>
          <a:ext cx="5410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A50B9-6FB4-4DB2-9FC5-2C7B8A6526DB}">
      <dsp:nvSpPr>
        <dsp:cNvPr id="0" name=""/>
        <dsp:cNvSpPr/>
      </dsp:nvSpPr>
      <dsp:spPr>
        <a:xfrm>
          <a:off x="0" y="3266887"/>
          <a:ext cx="5410200" cy="326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Culinary Tech</a:t>
          </a:r>
        </a:p>
      </dsp:txBody>
      <dsp:txXfrm>
        <a:off x="0" y="3266887"/>
        <a:ext cx="5410200" cy="326636"/>
      </dsp:txXfrm>
    </dsp:sp>
    <dsp:sp modelId="{732E68DA-5B8A-452F-BE46-CABAD4398710}">
      <dsp:nvSpPr>
        <dsp:cNvPr id="0" name=""/>
        <dsp:cNvSpPr/>
      </dsp:nvSpPr>
      <dsp:spPr>
        <a:xfrm>
          <a:off x="0" y="3593524"/>
          <a:ext cx="5410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0D6A2-1E2A-41A4-B3F6-2F2552DB137C}">
      <dsp:nvSpPr>
        <dsp:cNvPr id="0" name=""/>
        <dsp:cNvSpPr/>
      </dsp:nvSpPr>
      <dsp:spPr>
        <a:xfrm>
          <a:off x="0" y="3593524"/>
          <a:ext cx="5410200" cy="326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Intro to Applied Tech</a:t>
          </a:r>
        </a:p>
      </dsp:txBody>
      <dsp:txXfrm>
        <a:off x="0" y="3593524"/>
        <a:ext cx="5410200" cy="326636"/>
      </dsp:txXfrm>
    </dsp:sp>
    <dsp:sp modelId="{A7703134-A959-4172-919E-5B2332B726C9}">
      <dsp:nvSpPr>
        <dsp:cNvPr id="0" name=""/>
        <dsp:cNvSpPr/>
      </dsp:nvSpPr>
      <dsp:spPr>
        <a:xfrm>
          <a:off x="0" y="3920161"/>
          <a:ext cx="5410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51F04-F507-442B-8865-E84F61BE12BC}">
      <dsp:nvSpPr>
        <dsp:cNvPr id="0" name=""/>
        <dsp:cNvSpPr/>
      </dsp:nvSpPr>
      <dsp:spPr>
        <a:xfrm>
          <a:off x="0" y="3920161"/>
          <a:ext cx="5410200" cy="326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Mill &amp; Cab</a:t>
          </a:r>
        </a:p>
      </dsp:txBody>
      <dsp:txXfrm>
        <a:off x="0" y="3920161"/>
        <a:ext cx="5410200" cy="3266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378A0-E9E3-45C2-B5EB-92313C27FD39}">
      <dsp:nvSpPr>
        <dsp:cNvPr id="0" name=""/>
        <dsp:cNvSpPr/>
      </dsp:nvSpPr>
      <dsp:spPr>
        <a:xfrm>
          <a:off x="0" y="2447"/>
          <a:ext cx="4941519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415FAC-23B4-44A6-8E8A-0CEE96F125B9}">
      <dsp:nvSpPr>
        <dsp:cNvPr id="0" name=""/>
        <dsp:cNvSpPr/>
      </dsp:nvSpPr>
      <dsp:spPr>
        <a:xfrm>
          <a:off x="375217" y="281534"/>
          <a:ext cx="682214" cy="6822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62ACCD-AA9F-49FD-92FB-708AB6A02DAE}">
      <dsp:nvSpPr>
        <dsp:cNvPr id="0" name=""/>
        <dsp:cNvSpPr/>
      </dsp:nvSpPr>
      <dsp:spPr>
        <a:xfrm>
          <a:off x="1432649" y="2447"/>
          <a:ext cx="3508869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u="sng" kern="1200" dirty="0"/>
            <a:t>Level 1</a:t>
          </a:r>
          <a:r>
            <a:rPr lang="en-US" sz="2200" b="1" kern="1200" dirty="0"/>
            <a:t> </a:t>
          </a:r>
          <a:r>
            <a:rPr lang="en-US" sz="2200" kern="1200" dirty="0"/>
            <a:t>= University prep (enriched)</a:t>
          </a:r>
        </a:p>
      </dsp:txBody>
      <dsp:txXfrm>
        <a:off x="1432649" y="2447"/>
        <a:ext cx="3508869" cy="1240389"/>
      </dsp:txXfrm>
    </dsp:sp>
    <dsp:sp modelId="{7E392200-8B01-4DD9-9AC7-B7AA52C200B5}">
      <dsp:nvSpPr>
        <dsp:cNvPr id="0" name=""/>
        <dsp:cNvSpPr/>
      </dsp:nvSpPr>
      <dsp:spPr>
        <a:xfrm>
          <a:off x="0" y="1552933"/>
          <a:ext cx="4941519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9F3BAE-3827-487E-B636-7A79F8005E69}">
      <dsp:nvSpPr>
        <dsp:cNvPr id="0" name=""/>
        <dsp:cNvSpPr/>
      </dsp:nvSpPr>
      <dsp:spPr>
        <a:xfrm>
          <a:off x="375217" y="1832021"/>
          <a:ext cx="682214" cy="6822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E050F-E035-40EC-93CF-818388E4874A}">
      <dsp:nvSpPr>
        <dsp:cNvPr id="0" name=""/>
        <dsp:cNvSpPr/>
      </dsp:nvSpPr>
      <dsp:spPr>
        <a:xfrm>
          <a:off x="1432649" y="1552933"/>
          <a:ext cx="3508869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u="sng" kern="1200" dirty="0"/>
            <a:t>Level 2</a:t>
          </a:r>
          <a:r>
            <a:rPr lang="en-US" sz="2200" b="1" kern="1200" dirty="0"/>
            <a:t> </a:t>
          </a:r>
          <a:r>
            <a:rPr lang="en-US" sz="2200" kern="1200" dirty="0"/>
            <a:t>= University prep</a:t>
          </a:r>
        </a:p>
      </dsp:txBody>
      <dsp:txXfrm>
        <a:off x="1432649" y="1552933"/>
        <a:ext cx="3508869" cy="1240389"/>
      </dsp:txXfrm>
    </dsp:sp>
    <dsp:sp modelId="{3C4DC5D7-FDAE-4E6D-AADD-4678B831098D}">
      <dsp:nvSpPr>
        <dsp:cNvPr id="0" name=""/>
        <dsp:cNvSpPr/>
      </dsp:nvSpPr>
      <dsp:spPr>
        <a:xfrm>
          <a:off x="0" y="3103420"/>
          <a:ext cx="4941519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213E82-38FF-4DF6-AA71-8805955C76DC}">
      <dsp:nvSpPr>
        <dsp:cNvPr id="0" name=""/>
        <dsp:cNvSpPr/>
      </dsp:nvSpPr>
      <dsp:spPr>
        <a:xfrm>
          <a:off x="375217" y="3382507"/>
          <a:ext cx="682214" cy="6822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21672-9DF7-4CF8-A16D-BB617A3148EA}">
      <dsp:nvSpPr>
        <dsp:cNvPr id="0" name=""/>
        <dsp:cNvSpPr/>
      </dsp:nvSpPr>
      <dsp:spPr>
        <a:xfrm>
          <a:off x="1432649" y="3103420"/>
          <a:ext cx="3508869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u="sng" kern="1200" dirty="0"/>
            <a:t>Level 3</a:t>
          </a:r>
          <a:r>
            <a:rPr lang="en-US" sz="2200" b="1" kern="1200" dirty="0"/>
            <a:t> </a:t>
          </a:r>
          <a:r>
            <a:rPr lang="en-US" sz="2200" kern="1200" dirty="0"/>
            <a:t>= College Prep </a:t>
          </a:r>
        </a:p>
      </dsp:txBody>
      <dsp:txXfrm>
        <a:off x="1432649" y="3103420"/>
        <a:ext cx="3508869" cy="1240389"/>
      </dsp:txXfrm>
    </dsp:sp>
    <dsp:sp modelId="{85B1CF95-3B6C-416D-971B-BED07D2AEB68}">
      <dsp:nvSpPr>
        <dsp:cNvPr id="0" name=""/>
        <dsp:cNvSpPr/>
      </dsp:nvSpPr>
      <dsp:spPr>
        <a:xfrm>
          <a:off x="0" y="4653906"/>
          <a:ext cx="4941519" cy="12403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39A2C4-5036-4431-AE6B-99C8411A5382}">
      <dsp:nvSpPr>
        <dsp:cNvPr id="0" name=""/>
        <dsp:cNvSpPr/>
      </dsp:nvSpPr>
      <dsp:spPr>
        <a:xfrm>
          <a:off x="375217" y="4932994"/>
          <a:ext cx="682214" cy="6822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689BE-8C7E-40CE-8524-E08675B7688F}">
      <dsp:nvSpPr>
        <dsp:cNvPr id="0" name=""/>
        <dsp:cNvSpPr/>
      </dsp:nvSpPr>
      <dsp:spPr>
        <a:xfrm>
          <a:off x="1432649" y="4653906"/>
          <a:ext cx="3508869" cy="12403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75" tIns="131275" rIns="131275" bIns="13127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u="sng" kern="1200" dirty="0"/>
            <a:t>Level 0= </a:t>
          </a:r>
          <a:r>
            <a:rPr lang="en-US" sz="2200" b="0" u="none" kern="1200" dirty="0"/>
            <a:t>General (No prerequisite)</a:t>
          </a:r>
        </a:p>
      </dsp:txBody>
      <dsp:txXfrm>
        <a:off x="1432649" y="4653906"/>
        <a:ext cx="3508869" cy="12403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C36F3-9762-44B2-8AF5-682F87C65D9A}">
      <dsp:nvSpPr>
        <dsp:cNvPr id="0" name=""/>
        <dsp:cNvSpPr/>
      </dsp:nvSpPr>
      <dsp:spPr>
        <a:xfrm>
          <a:off x="0" y="675"/>
          <a:ext cx="51753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4B52F4-41AE-4225-ADD9-F30AEB2C9018}">
      <dsp:nvSpPr>
        <dsp:cNvPr id="0" name=""/>
        <dsp:cNvSpPr/>
      </dsp:nvSpPr>
      <dsp:spPr>
        <a:xfrm>
          <a:off x="0" y="675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AP English Language and Composition </a:t>
          </a:r>
          <a:endParaRPr lang="en-US" sz="2300" kern="1200"/>
        </a:p>
      </dsp:txBody>
      <dsp:txXfrm>
        <a:off x="0" y="675"/>
        <a:ext cx="5175384" cy="790684"/>
      </dsp:txXfrm>
    </dsp:sp>
    <dsp:sp modelId="{AFE87A6F-F54D-43D0-AB80-F850325FD849}">
      <dsp:nvSpPr>
        <dsp:cNvPr id="0" name=""/>
        <dsp:cNvSpPr/>
      </dsp:nvSpPr>
      <dsp:spPr>
        <a:xfrm>
          <a:off x="0" y="791359"/>
          <a:ext cx="517538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3319C-034D-457D-B74D-3E07D2F62571}">
      <dsp:nvSpPr>
        <dsp:cNvPr id="0" name=""/>
        <dsp:cNvSpPr/>
      </dsp:nvSpPr>
      <dsp:spPr>
        <a:xfrm>
          <a:off x="0" y="791359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AP English Literature and Composition</a:t>
          </a:r>
          <a:endParaRPr lang="en-US" sz="2300" kern="1200"/>
        </a:p>
      </dsp:txBody>
      <dsp:txXfrm>
        <a:off x="0" y="791359"/>
        <a:ext cx="5175384" cy="790684"/>
      </dsp:txXfrm>
    </dsp:sp>
    <dsp:sp modelId="{A0313969-BB8D-4341-9F3F-5AC5C773EAF2}">
      <dsp:nvSpPr>
        <dsp:cNvPr id="0" name=""/>
        <dsp:cNvSpPr/>
      </dsp:nvSpPr>
      <dsp:spPr>
        <a:xfrm>
          <a:off x="0" y="1582044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760C-D8AA-41E6-9CFD-3C401A2513D8}">
      <dsp:nvSpPr>
        <dsp:cNvPr id="0" name=""/>
        <dsp:cNvSpPr/>
      </dsp:nvSpPr>
      <dsp:spPr>
        <a:xfrm>
          <a:off x="0" y="1582044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AP Comparative Government and Politics</a:t>
          </a:r>
          <a:endParaRPr lang="en-US" sz="2300" kern="1200"/>
        </a:p>
      </dsp:txBody>
      <dsp:txXfrm>
        <a:off x="0" y="1582044"/>
        <a:ext cx="5175384" cy="790684"/>
      </dsp:txXfrm>
    </dsp:sp>
    <dsp:sp modelId="{4429AFEB-853A-4362-8A98-3AB03318F71B}">
      <dsp:nvSpPr>
        <dsp:cNvPr id="0" name=""/>
        <dsp:cNvSpPr/>
      </dsp:nvSpPr>
      <dsp:spPr>
        <a:xfrm>
          <a:off x="0" y="2372728"/>
          <a:ext cx="517538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BB5BA-29EC-4B06-9AD7-92470F4C8200}">
      <dsp:nvSpPr>
        <dsp:cNvPr id="0" name=""/>
        <dsp:cNvSpPr/>
      </dsp:nvSpPr>
      <dsp:spPr>
        <a:xfrm>
          <a:off x="0" y="2372728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AP Psychology</a:t>
          </a:r>
          <a:endParaRPr lang="en-US" sz="2300" kern="1200"/>
        </a:p>
      </dsp:txBody>
      <dsp:txXfrm>
        <a:off x="0" y="2372728"/>
        <a:ext cx="5175384" cy="790684"/>
      </dsp:txXfrm>
    </dsp:sp>
    <dsp:sp modelId="{B0D9579A-FEA8-4243-9DC4-A9F2F5A66F9F}">
      <dsp:nvSpPr>
        <dsp:cNvPr id="0" name=""/>
        <dsp:cNvSpPr/>
      </dsp:nvSpPr>
      <dsp:spPr>
        <a:xfrm>
          <a:off x="0" y="3163412"/>
          <a:ext cx="517538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EF86EF-51AA-429D-A004-CC6436131D6A}">
      <dsp:nvSpPr>
        <dsp:cNvPr id="0" name=""/>
        <dsp:cNvSpPr/>
      </dsp:nvSpPr>
      <dsp:spPr>
        <a:xfrm>
          <a:off x="0" y="3163412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AP Calculus AB</a:t>
          </a:r>
          <a:endParaRPr lang="en-US" sz="2300" kern="1200"/>
        </a:p>
      </dsp:txBody>
      <dsp:txXfrm>
        <a:off x="0" y="3163412"/>
        <a:ext cx="5175384" cy="790684"/>
      </dsp:txXfrm>
    </dsp:sp>
    <dsp:sp modelId="{10A6AF52-FAB8-4CAD-A6AE-F88D3FE7E140}">
      <dsp:nvSpPr>
        <dsp:cNvPr id="0" name=""/>
        <dsp:cNvSpPr/>
      </dsp:nvSpPr>
      <dsp:spPr>
        <a:xfrm>
          <a:off x="0" y="3954096"/>
          <a:ext cx="517538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2A9A57-8D06-4E45-AB69-27BE157F3CD3}">
      <dsp:nvSpPr>
        <dsp:cNvPr id="0" name=""/>
        <dsp:cNvSpPr/>
      </dsp:nvSpPr>
      <dsp:spPr>
        <a:xfrm>
          <a:off x="0" y="3954096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AP Biology</a:t>
          </a:r>
          <a:endParaRPr lang="en-US" sz="2300" kern="1200"/>
        </a:p>
      </dsp:txBody>
      <dsp:txXfrm>
        <a:off x="0" y="3954096"/>
        <a:ext cx="5175384" cy="790684"/>
      </dsp:txXfrm>
    </dsp:sp>
    <dsp:sp modelId="{E0F14EC6-1BAA-4DF0-A569-2F58DEB79A0E}">
      <dsp:nvSpPr>
        <dsp:cNvPr id="0" name=""/>
        <dsp:cNvSpPr/>
      </dsp:nvSpPr>
      <dsp:spPr>
        <a:xfrm>
          <a:off x="0" y="4744781"/>
          <a:ext cx="517538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186667-3AB8-4FB9-8A22-7D3A360FF0BA}">
      <dsp:nvSpPr>
        <dsp:cNvPr id="0" name=""/>
        <dsp:cNvSpPr/>
      </dsp:nvSpPr>
      <dsp:spPr>
        <a:xfrm>
          <a:off x="0" y="4744781"/>
          <a:ext cx="5175384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…this list continues to grow</a:t>
          </a:r>
        </a:p>
      </dsp:txBody>
      <dsp:txXfrm>
        <a:off x="0" y="4744781"/>
        <a:ext cx="5175384" cy="7906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61E70-D01F-41BC-A7FF-9705E21A8D11}">
      <dsp:nvSpPr>
        <dsp:cNvPr id="0" name=""/>
        <dsp:cNvSpPr/>
      </dsp:nvSpPr>
      <dsp:spPr>
        <a:xfrm>
          <a:off x="0" y="594"/>
          <a:ext cx="7467600" cy="13921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A613A-00FD-48D3-8DDB-2553655FEE30}">
      <dsp:nvSpPr>
        <dsp:cNvPr id="0" name=""/>
        <dsp:cNvSpPr/>
      </dsp:nvSpPr>
      <dsp:spPr>
        <a:xfrm>
          <a:off x="421117" y="313822"/>
          <a:ext cx="765668" cy="7656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59E0D-9669-4CAC-8A2B-F476614A7018}">
      <dsp:nvSpPr>
        <dsp:cNvPr id="0" name=""/>
        <dsp:cNvSpPr/>
      </dsp:nvSpPr>
      <dsp:spPr>
        <a:xfrm>
          <a:off x="1607903" y="594"/>
          <a:ext cx="58596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Students in Grade 11 may take courses that begin with the number 12 – provided they have the pre-requisites for them. </a:t>
          </a:r>
          <a:endParaRPr lang="en-US" sz="2300" kern="1200" dirty="0"/>
        </a:p>
      </dsp:txBody>
      <dsp:txXfrm>
        <a:off x="1607903" y="594"/>
        <a:ext cx="5859696" cy="1392124"/>
      </dsp:txXfrm>
    </dsp:sp>
    <dsp:sp modelId="{423060E0-1B9F-440C-93B2-67F4944B5C4C}">
      <dsp:nvSpPr>
        <dsp:cNvPr id="0" name=""/>
        <dsp:cNvSpPr/>
      </dsp:nvSpPr>
      <dsp:spPr>
        <a:xfrm>
          <a:off x="0" y="1740750"/>
          <a:ext cx="7467600" cy="13921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7FA37-7C2B-498C-BE06-B345722CC82D}">
      <dsp:nvSpPr>
        <dsp:cNvPr id="0" name=""/>
        <dsp:cNvSpPr/>
      </dsp:nvSpPr>
      <dsp:spPr>
        <a:xfrm>
          <a:off x="421117" y="2053978"/>
          <a:ext cx="765668" cy="7656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B26775-EB1B-4107-A48B-BA957C7E4244}">
      <dsp:nvSpPr>
        <dsp:cNvPr id="0" name=""/>
        <dsp:cNvSpPr/>
      </dsp:nvSpPr>
      <dsp:spPr>
        <a:xfrm>
          <a:off x="1607903" y="1740750"/>
          <a:ext cx="58596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Students in Grade 12 may take courses that begin with the number 11 – provided they have the pre-requisites for them. </a:t>
          </a:r>
        </a:p>
      </dsp:txBody>
      <dsp:txXfrm>
        <a:off x="1607903" y="1740750"/>
        <a:ext cx="5859696" cy="1392124"/>
      </dsp:txXfrm>
    </dsp:sp>
    <dsp:sp modelId="{DD2C92AC-1425-424B-A301-448375897953}">
      <dsp:nvSpPr>
        <dsp:cNvPr id="0" name=""/>
        <dsp:cNvSpPr/>
      </dsp:nvSpPr>
      <dsp:spPr>
        <a:xfrm>
          <a:off x="0" y="3480905"/>
          <a:ext cx="7467600" cy="13921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452F0F-E329-4717-98C3-82C4AA41E94E}">
      <dsp:nvSpPr>
        <dsp:cNvPr id="0" name=""/>
        <dsp:cNvSpPr/>
      </dsp:nvSpPr>
      <dsp:spPr>
        <a:xfrm>
          <a:off x="421117" y="3794133"/>
          <a:ext cx="765668" cy="7656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9DCB61-60CC-43E1-9A20-817973721772}">
      <dsp:nvSpPr>
        <dsp:cNvPr id="0" name=""/>
        <dsp:cNvSpPr/>
      </dsp:nvSpPr>
      <dsp:spPr>
        <a:xfrm>
          <a:off x="1607903" y="3480905"/>
          <a:ext cx="5859696" cy="1392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33" tIns="147333" rIns="147333" bIns="147333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Please remember that Grade 12 students MUST have </a:t>
          </a:r>
          <a:r>
            <a:rPr lang="en-US" sz="2300" b="1" kern="1200" dirty="0">
              <a:solidFill>
                <a:schemeClr val="accent2">
                  <a:lumMod val="75000"/>
                </a:schemeClr>
              </a:solidFill>
            </a:rPr>
            <a:t>5 credits </a:t>
          </a:r>
          <a:r>
            <a:rPr lang="en-US" sz="2300" b="1" kern="1200" dirty="0"/>
            <a:t>at the Grade 12 level to graduate.</a:t>
          </a:r>
          <a:endParaRPr lang="en-US" sz="2300" kern="1200" dirty="0"/>
        </a:p>
      </dsp:txBody>
      <dsp:txXfrm>
        <a:off x="1607903" y="3480905"/>
        <a:ext cx="5859696" cy="13921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041F3-AD60-441D-BCCB-C4EEE050D752}">
      <dsp:nvSpPr>
        <dsp:cNvPr id="0" name=""/>
        <dsp:cNvSpPr/>
      </dsp:nvSpPr>
      <dsp:spPr>
        <a:xfrm>
          <a:off x="0" y="3417"/>
          <a:ext cx="4817136" cy="7486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EECB1-24A5-4EC9-970C-E13F8D276418}">
      <dsp:nvSpPr>
        <dsp:cNvPr id="0" name=""/>
        <dsp:cNvSpPr/>
      </dsp:nvSpPr>
      <dsp:spPr>
        <a:xfrm>
          <a:off x="226481" y="171874"/>
          <a:ext cx="412186" cy="4117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803A2D-9A31-4A9E-AA7C-D7F592CE09DE}">
      <dsp:nvSpPr>
        <dsp:cNvPr id="0" name=""/>
        <dsp:cNvSpPr/>
      </dsp:nvSpPr>
      <dsp:spPr>
        <a:xfrm>
          <a:off x="865148" y="3417"/>
          <a:ext cx="3925783" cy="795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189" tIns="84189" rIns="84189" bIns="8418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NRF 10  </a:t>
          </a:r>
          <a:endParaRPr lang="en-US" sz="1400" kern="1200"/>
        </a:p>
      </dsp:txBody>
      <dsp:txXfrm>
        <a:off x="865148" y="3417"/>
        <a:ext cx="3925783" cy="795491"/>
      </dsp:txXfrm>
    </dsp:sp>
    <dsp:sp modelId="{77216F77-7B40-4EE8-99D2-70837A8FE68A}">
      <dsp:nvSpPr>
        <dsp:cNvPr id="0" name=""/>
        <dsp:cNvSpPr/>
      </dsp:nvSpPr>
      <dsp:spPr>
        <a:xfrm>
          <a:off x="0" y="997781"/>
          <a:ext cx="4817136" cy="7486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7CB22-272B-4E82-B7ED-215E290F31DF}">
      <dsp:nvSpPr>
        <dsp:cNvPr id="0" name=""/>
        <dsp:cNvSpPr/>
      </dsp:nvSpPr>
      <dsp:spPr>
        <a:xfrm>
          <a:off x="226481" y="1166238"/>
          <a:ext cx="412186" cy="4117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584B58-137F-4D36-9653-3BAB41C3002C}">
      <dsp:nvSpPr>
        <dsp:cNvPr id="0" name=""/>
        <dsp:cNvSpPr/>
      </dsp:nvSpPr>
      <dsp:spPr>
        <a:xfrm>
          <a:off x="865148" y="997781"/>
          <a:ext cx="3925783" cy="795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189" tIns="84189" rIns="84189" bIns="8418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Foundations of Math 110</a:t>
          </a:r>
          <a:endParaRPr lang="en-US" sz="1400" kern="1200"/>
        </a:p>
      </dsp:txBody>
      <dsp:txXfrm>
        <a:off x="865148" y="997781"/>
        <a:ext cx="3925783" cy="795491"/>
      </dsp:txXfrm>
    </dsp:sp>
    <dsp:sp modelId="{237EBFCB-2BC8-47DF-9275-17E3DD4F87DF}">
      <dsp:nvSpPr>
        <dsp:cNvPr id="0" name=""/>
        <dsp:cNvSpPr/>
      </dsp:nvSpPr>
      <dsp:spPr>
        <a:xfrm>
          <a:off x="0" y="1992145"/>
          <a:ext cx="4817136" cy="7486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94BD1-7D22-46D3-A3AE-45DE4E1F68F0}">
      <dsp:nvSpPr>
        <dsp:cNvPr id="0" name=""/>
        <dsp:cNvSpPr/>
      </dsp:nvSpPr>
      <dsp:spPr>
        <a:xfrm>
          <a:off x="226481" y="2160602"/>
          <a:ext cx="412186" cy="4117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7C21CC-F83D-4D72-B6DC-9527BD8D0B71}">
      <dsp:nvSpPr>
        <dsp:cNvPr id="0" name=""/>
        <dsp:cNvSpPr/>
      </dsp:nvSpPr>
      <dsp:spPr>
        <a:xfrm>
          <a:off x="865148" y="1992145"/>
          <a:ext cx="3925783" cy="795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189" tIns="84189" rIns="84189" bIns="8418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Financial &amp;Workplace Math 110</a:t>
          </a:r>
          <a:endParaRPr lang="en-US" sz="1400" kern="1200"/>
        </a:p>
      </dsp:txBody>
      <dsp:txXfrm>
        <a:off x="865148" y="1992145"/>
        <a:ext cx="3925783" cy="795491"/>
      </dsp:txXfrm>
    </dsp:sp>
    <dsp:sp modelId="{288672CB-2562-4BA1-90CE-5F450DC30DEF}">
      <dsp:nvSpPr>
        <dsp:cNvPr id="0" name=""/>
        <dsp:cNvSpPr/>
      </dsp:nvSpPr>
      <dsp:spPr>
        <a:xfrm>
          <a:off x="0" y="2986509"/>
          <a:ext cx="4817136" cy="7486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2B775-5C54-4413-8D54-E0FEB7749740}">
      <dsp:nvSpPr>
        <dsp:cNvPr id="0" name=""/>
        <dsp:cNvSpPr/>
      </dsp:nvSpPr>
      <dsp:spPr>
        <a:xfrm>
          <a:off x="226702" y="3154966"/>
          <a:ext cx="412186" cy="41178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00339-02E1-4932-8209-6E0F0F94BC1C}">
      <dsp:nvSpPr>
        <dsp:cNvPr id="0" name=""/>
        <dsp:cNvSpPr/>
      </dsp:nvSpPr>
      <dsp:spPr>
        <a:xfrm>
          <a:off x="865591" y="2986509"/>
          <a:ext cx="3897445" cy="795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189" tIns="84189" rIns="84189" bIns="8418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NBCC Sk Trd Wrk Ready Math 120 </a:t>
          </a:r>
          <a:r>
            <a:rPr lang="en-US" sz="1400" i="1" kern="1200"/>
            <a:t>(Can be taken in grade 12)</a:t>
          </a:r>
          <a:br>
            <a:rPr lang="en-US" sz="1400" b="1" kern="1200"/>
          </a:br>
          <a:endParaRPr lang="en-US" sz="1400" kern="1200"/>
        </a:p>
      </dsp:txBody>
      <dsp:txXfrm>
        <a:off x="865591" y="2986509"/>
        <a:ext cx="3897445" cy="7954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D4F15-3173-4A99-A00D-C53EACE4A991}">
      <dsp:nvSpPr>
        <dsp:cNvPr id="0" name=""/>
        <dsp:cNvSpPr/>
      </dsp:nvSpPr>
      <dsp:spPr>
        <a:xfrm>
          <a:off x="0" y="95184"/>
          <a:ext cx="4817136" cy="68445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English 111 </a:t>
          </a:r>
          <a:r>
            <a:rPr lang="en-US" sz="1500" kern="1200" dirty="0">
              <a:solidFill>
                <a:schemeClr val="accent2"/>
              </a:solidFill>
            </a:rPr>
            <a:t>(Lit. Text &amp; Info. Text)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accent2"/>
              </a:solidFill>
            </a:rPr>
            <a:t>THIS IS AP SEMINAR </a:t>
          </a:r>
        </a:p>
      </dsp:txBody>
      <dsp:txXfrm>
        <a:off x="33412" y="128596"/>
        <a:ext cx="4750312" cy="617626"/>
      </dsp:txXfrm>
    </dsp:sp>
    <dsp:sp modelId="{6733E557-7BD3-4F83-BEE7-FFE2B3105A31}">
      <dsp:nvSpPr>
        <dsp:cNvPr id="0" name=""/>
        <dsp:cNvSpPr/>
      </dsp:nvSpPr>
      <dsp:spPr>
        <a:xfrm>
          <a:off x="0" y="822834"/>
          <a:ext cx="4817136" cy="68445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accent2"/>
              </a:solidFill>
            </a:rPr>
            <a:t>OR</a:t>
          </a:r>
        </a:p>
      </dsp:txBody>
      <dsp:txXfrm>
        <a:off x="33412" y="856246"/>
        <a:ext cx="4750312" cy="617626"/>
      </dsp:txXfrm>
    </dsp:sp>
    <dsp:sp modelId="{4FB0A52F-1598-4038-AF09-7C1C3C5E7DBC}">
      <dsp:nvSpPr>
        <dsp:cNvPr id="0" name=""/>
        <dsp:cNvSpPr/>
      </dsp:nvSpPr>
      <dsp:spPr>
        <a:xfrm>
          <a:off x="0" y="1550484"/>
          <a:ext cx="4817136" cy="68445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English 112 </a:t>
          </a:r>
          <a:r>
            <a:rPr lang="en-US" sz="1500" kern="1200" dirty="0">
              <a:solidFill>
                <a:schemeClr val="accent2"/>
              </a:solidFill>
            </a:rPr>
            <a:t>(Lit. Text &amp; Info. Text) </a:t>
          </a:r>
        </a:p>
      </dsp:txBody>
      <dsp:txXfrm>
        <a:off x="33412" y="1583896"/>
        <a:ext cx="4750312" cy="617626"/>
      </dsp:txXfrm>
    </dsp:sp>
    <dsp:sp modelId="{1A54F15F-EBA6-453C-9A00-942C87FE5F01}">
      <dsp:nvSpPr>
        <dsp:cNvPr id="0" name=""/>
        <dsp:cNvSpPr/>
      </dsp:nvSpPr>
      <dsp:spPr>
        <a:xfrm>
          <a:off x="0" y="2278134"/>
          <a:ext cx="4817136" cy="68445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accent2"/>
              </a:solidFill>
            </a:rPr>
            <a:t>OR</a:t>
          </a:r>
        </a:p>
      </dsp:txBody>
      <dsp:txXfrm>
        <a:off x="33412" y="2311546"/>
        <a:ext cx="4750312" cy="617626"/>
      </dsp:txXfrm>
    </dsp:sp>
    <dsp:sp modelId="{6E619C55-2C17-4BCC-9275-7BD991F6D093}">
      <dsp:nvSpPr>
        <dsp:cNvPr id="0" name=""/>
        <dsp:cNvSpPr/>
      </dsp:nvSpPr>
      <dsp:spPr>
        <a:xfrm>
          <a:off x="0" y="3005784"/>
          <a:ext cx="4817136" cy="68445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English 113 (Lit. Text &amp; Info. Text)</a:t>
          </a:r>
        </a:p>
      </dsp:txBody>
      <dsp:txXfrm>
        <a:off x="33412" y="3039196"/>
        <a:ext cx="4750312" cy="6176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D4F15-3173-4A99-A00D-C53EACE4A991}">
      <dsp:nvSpPr>
        <dsp:cNvPr id="0" name=""/>
        <dsp:cNvSpPr/>
      </dsp:nvSpPr>
      <dsp:spPr>
        <a:xfrm>
          <a:off x="0" y="52479"/>
          <a:ext cx="4817136" cy="6715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English 121 </a:t>
          </a:r>
          <a:r>
            <a:rPr lang="en-US" sz="2800" kern="1200" dirty="0">
              <a:solidFill>
                <a:schemeClr val="accent2"/>
              </a:solidFill>
            </a:rPr>
            <a:t>  </a:t>
          </a:r>
        </a:p>
      </dsp:txBody>
      <dsp:txXfrm>
        <a:off x="32784" y="85263"/>
        <a:ext cx="4751568" cy="606012"/>
      </dsp:txXfrm>
    </dsp:sp>
    <dsp:sp modelId="{6733E557-7BD3-4F83-BEE7-FFE2B3105A31}">
      <dsp:nvSpPr>
        <dsp:cNvPr id="0" name=""/>
        <dsp:cNvSpPr/>
      </dsp:nvSpPr>
      <dsp:spPr>
        <a:xfrm>
          <a:off x="0" y="804699"/>
          <a:ext cx="4817136" cy="6715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2"/>
              </a:solidFill>
            </a:rPr>
            <a:t>OR</a:t>
          </a:r>
        </a:p>
      </dsp:txBody>
      <dsp:txXfrm>
        <a:off x="32784" y="837483"/>
        <a:ext cx="4751568" cy="606012"/>
      </dsp:txXfrm>
    </dsp:sp>
    <dsp:sp modelId="{4FB0A52F-1598-4038-AF09-7C1C3C5E7DBC}">
      <dsp:nvSpPr>
        <dsp:cNvPr id="0" name=""/>
        <dsp:cNvSpPr/>
      </dsp:nvSpPr>
      <dsp:spPr>
        <a:xfrm>
          <a:off x="0" y="1556919"/>
          <a:ext cx="4817136" cy="6715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English 122 </a:t>
          </a:r>
          <a:r>
            <a:rPr lang="en-US" sz="2800" kern="1200" dirty="0">
              <a:solidFill>
                <a:schemeClr val="accent2"/>
              </a:solidFill>
            </a:rPr>
            <a:t> </a:t>
          </a:r>
        </a:p>
      </dsp:txBody>
      <dsp:txXfrm>
        <a:off x="32784" y="1589703"/>
        <a:ext cx="4751568" cy="606012"/>
      </dsp:txXfrm>
    </dsp:sp>
    <dsp:sp modelId="{1A54F15F-EBA6-453C-9A00-942C87FE5F01}">
      <dsp:nvSpPr>
        <dsp:cNvPr id="0" name=""/>
        <dsp:cNvSpPr/>
      </dsp:nvSpPr>
      <dsp:spPr>
        <a:xfrm>
          <a:off x="0" y="2309139"/>
          <a:ext cx="4817136" cy="6715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2"/>
              </a:solidFill>
            </a:rPr>
            <a:t>OR</a:t>
          </a:r>
        </a:p>
      </dsp:txBody>
      <dsp:txXfrm>
        <a:off x="32784" y="2341923"/>
        <a:ext cx="4751568" cy="606012"/>
      </dsp:txXfrm>
    </dsp:sp>
    <dsp:sp modelId="{6E619C55-2C17-4BCC-9275-7BD991F6D093}">
      <dsp:nvSpPr>
        <dsp:cNvPr id="0" name=""/>
        <dsp:cNvSpPr/>
      </dsp:nvSpPr>
      <dsp:spPr>
        <a:xfrm>
          <a:off x="0" y="3061359"/>
          <a:ext cx="4817136" cy="6715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English 123</a:t>
          </a:r>
        </a:p>
      </dsp:txBody>
      <dsp:txXfrm>
        <a:off x="32784" y="3094143"/>
        <a:ext cx="4751568" cy="6060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5F9CB3-3EFA-4A86-9318-481E7B49827C}">
      <dsp:nvSpPr>
        <dsp:cNvPr id="0" name=""/>
        <dsp:cNvSpPr/>
      </dsp:nvSpPr>
      <dsp:spPr>
        <a:xfrm>
          <a:off x="0" y="393483"/>
          <a:ext cx="4939867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Modern History 112 or 111</a:t>
          </a:r>
          <a:endParaRPr lang="en-US" sz="2400" kern="1200" dirty="0"/>
        </a:p>
      </dsp:txBody>
      <dsp:txXfrm>
        <a:off x="46541" y="440024"/>
        <a:ext cx="4846785" cy="860321"/>
      </dsp:txXfrm>
    </dsp:sp>
    <dsp:sp modelId="{BDC10C91-6D8E-4E51-A2BB-F4A88C699B12}">
      <dsp:nvSpPr>
        <dsp:cNvPr id="0" name=""/>
        <dsp:cNvSpPr/>
      </dsp:nvSpPr>
      <dsp:spPr>
        <a:xfrm>
          <a:off x="0" y="1416007"/>
          <a:ext cx="4939867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FI Modern History 112 or 111</a:t>
          </a:r>
          <a:r>
            <a:rPr lang="en-US" sz="2400" i="1" kern="1200" dirty="0"/>
            <a:t>(French Immersion program only)</a:t>
          </a:r>
          <a:endParaRPr lang="en-US" sz="2400" kern="1200" dirty="0"/>
        </a:p>
      </dsp:txBody>
      <dsp:txXfrm>
        <a:off x="46541" y="1462548"/>
        <a:ext cx="4846785" cy="860321"/>
      </dsp:txXfrm>
    </dsp:sp>
    <dsp:sp modelId="{80B8EA48-E97B-44AF-B970-69B84C1C182F}">
      <dsp:nvSpPr>
        <dsp:cNvPr id="0" name=""/>
        <dsp:cNvSpPr/>
      </dsp:nvSpPr>
      <dsp:spPr>
        <a:xfrm>
          <a:off x="0" y="2438531"/>
          <a:ext cx="4939867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Modern History 113</a:t>
          </a:r>
        </a:p>
      </dsp:txBody>
      <dsp:txXfrm>
        <a:off x="46541" y="2485072"/>
        <a:ext cx="4846785" cy="86032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EB191-2F56-47B0-8E45-700EE863907A}">
      <dsp:nvSpPr>
        <dsp:cNvPr id="0" name=""/>
        <dsp:cNvSpPr/>
      </dsp:nvSpPr>
      <dsp:spPr>
        <a:xfrm>
          <a:off x="0" y="72144"/>
          <a:ext cx="4817136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Biology 112</a:t>
          </a:r>
          <a:endParaRPr lang="en-US" sz="2300" kern="1200"/>
        </a:p>
      </dsp:txBody>
      <dsp:txXfrm>
        <a:off x="26930" y="99074"/>
        <a:ext cx="4763276" cy="497795"/>
      </dsp:txXfrm>
    </dsp:sp>
    <dsp:sp modelId="{CFF9F0C1-4868-418B-8780-778215E1417C}">
      <dsp:nvSpPr>
        <dsp:cNvPr id="0" name=""/>
        <dsp:cNvSpPr/>
      </dsp:nvSpPr>
      <dsp:spPr>
        <a:xfrm>
          <a:off x="0" y="690039"/>
          <a:ext cx="4817136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Chemistry 112</a:t>
          </a:r>
          <a:endParaRPr lang="en-US" sz="2300" kern="1200"/>
        </a:p>
      </dsp:txBody>
      <dsp:txXfrm>
        <a:off x="26930" y="716969"/>
        <a:ext cx="4763276" cy="497795"/>
      </dsp:txXfrm>
    </dsp:sp>
    <dsp:sp modelId="{AC423ACB-50BD-417E-A35F-E374838EB80B}">
      <dsp:nvSpPr>
        <dsp:cNvPr id="0" name=""/>
        <dsp:cNvSpPr/>
      </dsp:nvSpPr>
      <dsp:spPr>
        <a:xfrm>
          <a:off x="0" y="1307934"/>
          <a:ext cx="4817136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Physics 112</a:t>
          </a:r>
          <a:endParaRPr lang="en-US" sz="2300" kern="1200"/>
        </a:p>
      </dsp:txBody>
      <dsp:txXfrm>
        <a:off x="26930" y="1334864"/>
        <a:ext cx="4763276" cy="497795"/>
      </dsp:txXfrm>
    </dsp:sp>
    <dsp:sp modelId="{586B3AF1-1102-4949-B31A-900DE16F90C7}">
      <dsp:nvSpPr>
        <dsp:cNvPr id="0" name=""/>
        <dsp:cNvSpPr/>
      </dsp:nvSpPr>
      <dsp:spPr>
        <a:xfrm>
          <a:off x="0" y="1925829"/>
          <a:ext cx="4817136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accent2">
                  <a:lumMod val="75000"/>
                </a:schemeClr>
              </a:solidFill>
            </a:rPr>
            <a:t>Environmental Science 120</a:t>
          </a:r>
          <a:endParaRPr lang="en-US" sz="23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6930" y="1952759"/>
        <a:ext cx="4763276" cy="497795"/>
      </dsp:txXfrm>
    </dsp:sp>
    <dsp:sp modelId="{30F202B2-EF08-4BAF-8AD3-2CA2BF6BBD38}">
      <dsp:nvSpPr>
        <dsp:cNvPr id="0" name=""/>
        <dsp:cNvSpPr/>
      </dsp:nvSpPr>
      <dsp:spPr>
        <a:xfrm>
          <a:off x="0" y="2543724"/>
          <a:ext cx="4817136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Human Physiology 110</a:t>
          </a:r>
          <a:endParaRPr lang="en-US" sz="2300" kern="1200"/>
        </a:p>
      </dsp:txBody>
      <dsp:txXfrm>
        <a:off x="26930" y="2570654"/>
        <a:ext cx="4763276" cy="497795"/>
      </dsp:txXfrm>
    </dsp:sp>
    <dsp:sp modelId="{D57434DD-752B-4FC9-8362-F70AE0E81C42}">
      <dsp:nvSpPr>
        <dsp:cNvPr id="0" name=""/>
        <dsp:cNvSpPr/>
      </dsp:nvSpPr>
      <dsp:spPr>
        <a:xfrm>
          <a:off x="0" y="3161619"/>
          <a:ext cx="4817136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Intro to Electronics 110</a:t>
          </a:r>
          <a:endParaRPr lang="en-US" sz="2300" kern="1200"/>
        </a:p>
      </dsp:txBody>
      <dsp:txXfrm>
        <a:off x="26930" y="3188549"/>
        <a:ext cx="4763276" cy="497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BF6EB66-BCD8-428A-80E7-DBA99376FBFF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378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772378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B2778CB-D324-4AAE-A2CF-458A7CDC3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85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17135-C147-4F32-A17F-5967BF356B41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27163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45000"/>
            <a:ext cx="560705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014DA-4844-408A-9899-07722B17F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7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014DA-4844-408A-9899-07722B17F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40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4014DA-4844-408A-9899-07722B17F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7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7DF5D-B86B-4C71-B4CC-98FC120CD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31FC4-4E8D-434B-9F88-5678367EA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D6B74-5123-455C-A3BD-4C5DA39DF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92850A-4FFE-4AC9-BC35-1EDC833E027F}" type="datetimeFigureOut">
              <a:rPr lang="en-US" smtClean="0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84D92-D1D6-437A-B1C0-090CA96EF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0ACA2-28F0-4717-81CE-906D10EC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02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8F760-A3EF-4AC1-8B34-1525E7205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5DAED-51BC-4FB2-9B9F-2301BADDB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798E9-59EE-42CE-8494-342EF95CB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1278-464A-4491-BFF7-5E7D49F563DF}" type="datetimeFigureOut">
              <a:rPr lang="en-US" smtClean="0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C8430-86A1-447B-8216-74214067B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D05FE-07D1-4ADF-B1BB-8C861EDA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08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B7F368-F9A4-4626-B273-683216A29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0DC5D4-5385-4111-8677-9753ED7FC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0F1B7-D192-4B2C-A1BD-8BA164BC0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1278-464A-4491-BFF7-5E7D49F563DF}" type="datetimeFigureOut">
              <a:rPr lang="en-US" smtClean="0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CED52-378D-476A-9F68-8D557D1A2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46F06-0626-496A-B27F-D0F81547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96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28B18-791E-4840-B965-84DD12122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07C61-BC3F-4E1D-9A58-93A31882F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98695-DAF8-47FC-AD20-1A0AD703E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1278-464A-4491-BFF7-5E7D49F563DF}" type="datetimeFigureOut">
              <a:rPr lang="en-US" smtClean="0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97D5A-6D6A-484B-AD71-249BD052D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FB2CB-3AC6-4544-A5B0-02BB690CD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602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0E8CB-3642-4ECA-97C3-BD6C00C20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62CAD-9B39-4123-A403-E2DE7EA6F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69037-0988-470C-B7EA-71778BE6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2EED03-FD18-42B9-B9D0-95FEE7E05C58}" type="datetimeFigureOut">
              <a:rPr lang="en-US" smtClean="0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4F6A7-301E-4F58-B08C-0D8B1F85B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8420C-4722-43D9-87CB-9558D1F74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0A64C6-AE3E-4518-B30C-9BD0765DF1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68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B1297-4CD3-4F6F-BDC5-712930C93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C9350-9448-4942-A2B3-D71DB70CB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99890-4FDB-4974-8850-92CC489EFC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195EC-F44A-45EF-A12B-A6766CF7C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1278-464A-4491-BFF7-5E7D49F563DF}" type="datetimeFigureOut">
              <a:rPr lang="en-US" smtClean="0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55300-5D5C-4C33-85BD-354CD0D27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F6423-E454-4282-953F-B3FE811B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486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5C65-8694-44F4-A4F0-2A9B91D6B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F4BA5-6D71-4FDC-B0B9-33F4A946B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0E6BD-A1EB-4F01-95AE-59C79B18C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9541E4-C6B6-4D84-8F80-AFC707439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0F4C81-2AE2-4B70-93F7-36B60927A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3A29B3-2DC9-4A83-A05F-064CF839D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1278-464A-4491-BFF7-5E7D49F563DF}" type="datetimeFigureOut">
              <a:rPr lang="en-US" smtClean="0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DEED3D-7ADB-44B4-AE4F-BE8395F7D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27DDE0-BB50-478B-AB79-354BD40F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126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33B31-E066-4430-A5EA-59A15AC6B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C9E99-993C-49A0-8A2F-B96F67AAE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3E60E5-824B-446D-883C-35AB6EEA45DD}" type="datetimeFigureOut">
              <a:rPr lang="en-US" smtClean="0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A3036-F440-4079-BA13-F0ECA0179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E64DA9-C363-4BAB-ABB2-3906941F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31A26-EFFB-4657-AC7C-AEEC76A4C1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26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22C0CF-209D-497A-B299-F7CEFAD13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971659-2260-4505-9FC4-2719B5400949}" type="datetimeFigureOut">
              <a:rPr lang="en-US" smtClean="0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9AFED8-143B-4D40-AB1C-7CEDD057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83D8F-F375-4476-9FF2-895765D03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AE548-F6C2-4C01-AD08-232F4B06BE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83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7A1A3-D219-4F23-BB68-55388AC4D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29B5D-F47A-4C2E-BD4F-6B16B1C34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5B8BF-B41F-4340-95D0-24CDA3595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C9988-B8D3-4F57-AFBF-680236D36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1278-464A-4491-BFF7-5E7D49F563DF}" type="datetimeFigureOut">
              <a:rPr lang="en-US" smtClean="0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62DEC-D974-4B23-840C-3300AC3D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5A200-26D0-4A86-B3E9-7D21A9F8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944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01ABE-1411-4872-BA55-3382B996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3432F4-A4B1-4BBC-A9CC-D6D250AA7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08E41-9B70-4571-82B8-EBFFA74D1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3D92F-17B6-4697-9953-2DFA9C2CB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439B61-CDE8-4931-A85F-399B21CB2F6E}" type="datetimeFigureOut">
              <a:rPr lang="en-US" smtClean="0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48A17-E694-4DDC-8021-4E3F8B4F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78BD1-2F8C-4393-AF01-1F96DD12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65C891-AAEB-482A-BF91-B576FDA6BD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4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827F09-1B34-4781-8AD0-BF1E39B1D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1BEB9-9B58-4A28-8099-015965A51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52E97-11ED-41B6-95C5-78F12F9B5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D91278-464A-4491-BFF7-5E7D49F563DF}" type="datetimeFigureOut">
              <a:rPr lang="en-US" smtClean="0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C50D5-34E4-46E7-86B8-7C0655F0E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71297-17A1-4CC3-8422-67F5D18A7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90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thesay_High_Schoo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lack_Cartoon_Man_Using_A_Computer.sv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6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7.svg"/><Relationship Id="rId9" Type="http://schemas.microsoft.com/office/2007/relationships/diagramDrawing" Target="../diagrams/drawing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diagramLayout" Target="../diagrams/layout6.xml"/><Relationship Id="rId7" Type="http://schemas.openxmlformats.org/officeDocument/2006/relationships/image" Target="../media/image3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diagramLayout" Target="../diagrams/layout7.xml"/><Relationship Id="rId7" Type="http://schemas.openxmlformats.org/officeDocument/2006/relationships/image" Target="../media/image3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40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41.svg"/><Relationship Id="rId9" Type="http://schemas.microsoft.com/office/2007/relationships/diagramDrawing" Target="../diagrams/drawing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11" Type="http://schemas.openxmlformats.org/officeDocument/2006/relationships/image" Target="../media/image46.pn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45.sv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diagramLayout" Target="../diagrams/layout11.xml"/><Relationship Id="rId7" Type="http://schemas.openxmlformats.org/officeDocument/2006/relationships/image" Target="../media/image50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53.sv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diagramLayout" Target="../diagrams/layout12.xml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diagramData" Target="../diagrams/data12.xml"/><Relationship Id="rId2" Type="http://schemas.openxmlformats.org/officeDocument/2006/relationships/image" Target="../media/image54.png"/><Relationship Id="rId16" Type="http://schemas.microsoft.com/office/2007/relationships/diagramDrawing" Target="../diagrams/drawing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diagramColors" Target="../diagrams/colors12.xml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diagramQuickStyle" Target="../diagrams/quickStyle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moncton.ca/conditions" TargetMode="External"/><Relationship Id="rId3" Type="http://schemas.openxmlformats.org/officeDocument/2006/relationships/hyperlink" Target="https://www.unb.ca/admissions/requirements/" TargetMode="External"/><Relationship Id="rId7" Type="http://schemas.openxmlformats.org/officeDocument/2006/relationships/hyperlink" Target="https://www.stfx.ca/admissions/requirements" TargetMode="External"/><Relationship Id="rId2" Type="http://schemas.openxmlformats.org/officeDocument/2006/relationships/hyperlink" Target="https://nbcc.ca/programs-courses/full-time-program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al.ca/admissions/undergraduate/hs_applicants.html" TargetMode="External"/><Relationship Id="rId5" Type="http://schemas.openxmlformats.org/officeDocument/2006/relationships/hyperlink" Target="https://admissions.acadiau.ca/ugguidelines.html" TargetMode="External"/><Relationship Id="rId4" Type="http://schemas.openxmlformats.org/officeDocument/2006/relationships/hyperlink" Target="https://www.stu.ca/admissions/" TargetMode="External"/><Relationship Id="rId9" Type="http://schemas.openxmlformats.org/officeDocument/2006/relationships/hyperlink" Target="https://www.smu.ca/future-students/cs-admission-requirements.html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://escolasdaeuropa.blogs.sapo.pt/tag/jlm2017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learnking.blogspot.com/2012/10/is-certificate-program-worth-it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white building&#10;&#10;Description automatically generated">
            <a:extLst>
              <a:ext uri="{FF2B5EF4-FFF2-40B4-BE49-F238E27FC236}">
                <a16:creationId xmlns:a16="http://schemas.microsoft.com/office/drawing/2014/main" id="{D4C5BD47-3F77-4088-A5CF-E0A7C909A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2070" r="5656" b="2"/>
          <a:stretch/>
        </p:blipFill>
        <p:spPr>
          <a:xfrm>
            <a:off x="20" y="1302606"/>
            <a:ext cx="3310169" cy="4252313"/>
          </a:xfrm>
          <a:custGeom>
            <a:avLst/>
            <a:gdLst/>
            <a:ahLst/>
            <a:cxnLst/>
            <a:rect l="l" t="t" r="r" b="b"/>
            <a:pathLst>
              <a:path w="4413586" h="4252313">
                <a:moveTo>
                  <a:pt x="0" y="0"/>
                </a:moveTo>
                <a:lnTo>
                  <a:pt x="2062856" y="0"/>
                </a:lnTo>
                <a:lnTo>
                  <a:pt x="2063084" y="493"/>
                </a:lnTo>
                <a:lnTo>
                  <a:pt x="2450944" y="493"/>
                </a:lnTo>
                <a:lnTo>
                  <a:pt x="4413586" y="4252313"/>
                </a:lnTo>
                <a:lnTo>
                  <a:pt x="388087" y="4252313"/>
                </a:lnTo>
                <a:lnTo>
                  <a:pt x="388087" y="4251820"/>
                </a:lnTo>
                <a:lnTo>
                  <a:pt x="0" y="4251820"/>
                </a:lnTo>
                <a:close/>
              </a:path>
            </a:pathLst>
          </a:custGeom>
        </p:spPr>
      </p:pic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0CBF71E6-C54A-4E15-90AD-354C394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24272" y="1303083"/>
            <a:ext cx="6919728" cy="4251821"/>
          </a:xfrm>
          <a:custGeom>
            <a:avLst/>
            <a:gdLst>
              <a:gd name="connsiteX0" fmla="*/ 0 w 9226303"/>
              <a:gd name="connsiteY0" fmla="*/ 0 h 4251821"/>
              <a:gd name="connsiteX1" fmla="*/ 9226303 w 9226303"/>
              <a:gd name="connsiteY1" fmla="*/ 0 h 4251821"/>
              <a:gd name="connsiteX2" fmla="*/ 7263661 w 9226303"/>
              <a:gd name="connsiteY2" fmla="*/ 4251821 h 4251821"/>
              <a:gd name="connsiteX3" fmla="*/ 0 w 9226303"/>
              <a:gd name="connsiteY3" fmla="*/ 4251821 h 425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6303" h="4251821">
                <a:moveTo>
                  <a:pt x="0" y="0"/>
                </a:moveTo>
                <a:lnTo>
                  <a:pt x="9226303" y="0"/>
                </a:lnTo>
                <a:lnTo>
                  <a:pt x="7263661" y="4251821"/>
                </a:lnTo>
                <a:lnTo>
                  <a:pt x="0" y="425182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1040AD-0068-4B69-934E-44B44B010802}"/>
              </a:ext>
            </a:extLst>
          </p:cNvPr>
          <p:cNvSpPr/>
          <p:nvPr/>
        </p:nvSpPr>
        <p:spPr>
          <a:xfrm>
            <a:off x="3995184" y="3863697"/>
            <a:ext cx="4522452" cy="911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700" b="1">
                <a:solidFill>
                  <a:srgbClr val="FFFFFF"/>
                </a:solidFill>
              </a:rPr>
              <a:t>Rothesay High School  </a:t>
            </a:r>
          </a:p>
        </p:txBody>
      </p:sp>
      <p:sp>
        <p:nvSpPr>
          <p:cNvPr id="14337" name="Title 1"/>
          <p:cNvSpPr>
            <a:spLocks noGrp="1"/>
          </p:cNvSpPr>
          <p:nvPr>
            <p:ph type="ctrTitle"/>
          </p:nvPr>
        </p:nvSpPr>
        <p:spPr bwMode="auto">
          <a:xfrm>
            <a:off x="3733941" y="1828800"/>
            <a:ext cx="4783695" cy="2027941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pPr algn="l" defTabSz="914400"/>
            <a:r>
              <a:rPr lang="en-US" sz="4200" cap="none" dirty="0">
                <a:solidFill>
                  <a:srgbClr val="FFFFFF"/>
                </a:solidFill>
              </a:rPr>
              <a:t>COURSE SELECTIONS</a:t>
            </a:r>
            <a:br>
              <a:rPr lang="en-US" sz="4200" cap="none" dirty="0">
                <a:solidFill>
                  <a:srgbClr val="FFFFFF"/>
                </a:solidFill>
              </a:rPr>
            </a:br>
            <a:r>
              <a:rPr lang="en-US" sz="4200" cap="none" dirty="0">
                <a:solidFill>
                  <a:srgbClr val="FFFFFF"/>
                </a:solidFill>
                <a:highlight>
                  <a:srgbClr val="FFFF00"/>
                </a:highlight>
              </a:rPr>
              <a:t>Entering</a:t>
            </a:r>
            <a:r>
              <a:rPr lang="en-US" sz="4200" cap="none" dirty="0">
                <a:solidFill>
                  <a:srgbClr val="FFFFFF"/>
                </a:solidFill>
              </a:rPr>
              <a:t> </a:t>
            </a:r>
            <a:r>
              <a:rPr lang="en-US" sz="4200" b="1" cap="none" dirty="0">
                <a:solidFill>
                  <a:schemeClr val="accent2"/>
                </a:solidFill>
                <a:highlight>
                  <a:srgbClr val="FFFFFF"/>
                </a:highlight>
              </a:rPr>
              <a:t>Grade 11&amp; 12</a:t>
            </a:r>
            <a:br>
              <a:rPr lang="en-US" sz="4200" cap="none" dirty="0">
                <a:solidFill>
                  <a:srgbClr val="FFFFFF"/>
                </a:solidFill>
              </a:rPr>
            </a:br>
            <a:r>
              <a:rPr lang="en-US" sz="4200" cap="none" dirty="0">
                <a:solidFill>
                  <a:srgbClr val="FFFFFF"/>
                </a:solidFill>
              </a:rPr>
              <a:t>2022-2023</a:t>
            </a: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34A027-DE8B-46B1-AC1C-6FDC077A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POSSIBLE AP CHOICES FOR 2022-2023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  <a:gd name="connsiteX0" fmla="*/ 0 w 5410200"/>
              <a:gd name="connsiteY0" fmla="*/ 0 h 13716"/>
              <a:gd name="connsiteX1" fmla="*/ 622173 w 5410200"/>
              <a:gd name="connsiteY1" fmla="*/ 0 h 13716"/>
              <a:gd name="connsiteX2" fmla="*/ 1136142 w 5410200"/>
              <a:gd name="connsiteY2" fmla="*/ 0 h 13716"/>
              <a:gd name="connsiteX3" fmla="*/ 1920621 w 5410200"/>
              <a:gd name="connsiteY3" fmla="*/ 0 h 13716"/>
              <a:gd name="connsiteX4" fmla="*/ 2542794 w 5410200"/>
              <a:gd name="connsiteY4" fmla="*/ 0 h 13716"/>
              <a:gd name="connsiteX5" fmla="*/ 3164967 w 5410200"/>
              <a:gd name="connsiteY5" fmla="*/ 0 h 13716"/>
              <a:gd name="connsiteX6" fmla="*/ 3949446 w 5410200"/>
              <a:gd name="connsiteY6" fmla="*/ 0 h 13716"/>
              <a:gd name="connsiteX7" fmla="*/ 4517517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165854 w 5410200"/>
              <a:gd name="connsiteY11" fmla="*/ 13716 h 13716"/>
              <a:gd name="connsiteX12" fmla="*/ 3543681 w 5410200"/>
              <a:gd name="connsiteY12" fmla="*/ 13716 h 13716"/>
              <a:gd name="connsiteX13" fmla="*/ 2759202 w 5410200"/>
              <a:gd name="connsiteY13" fmla="*/ 13716 h 13716"/>
              <a:gd name="connsiteX14" fmla="*/ 1974723 w 5410200"/>
              <a:gd name="connsiteY14" fmla="*/ 13716 h 13716"/>
              <a:gd name="connsiteX15" fmla="*/ 1406652 w 5410200"/>
              <a:gd name="connsiteY15" fmla="*/ 13716 h 13716"/>
              <a:gd name="connsiteX16" fmla="*/ 730377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76940" y="8795"/>
                  <a:pt x="295530" y="-3818"/>
                  <a:pt x="568071" y="0"/>
                </a:cubicBezTo>
                <a:cubicBezTo>
                  <a:pt x="821049" y="-7814"/>
                  <a:pt x="977778" y="-9274"/>
                  <a:pt x="1298448" y="0"/>
                </a:cubicBezTo>
                <a:cubicBezTo>
                  <a:pt x="1590381" y="13044"/>
                  <a:pt x="1630605" y="-28"/>
                  <a:pt x="1920621" y="0"/>
                </a:cubicBezTo>
                <a:cubicBezTo>
                  <a:pt x="2206035" y="10386"/>
                  <a:pt x="2357755" y="-28028"/>
                  <a:pt x="2488692" y="0"/>
                </a:cubicBezTo>
                <a:cubicBezTo>
                  <a:pt x="2633521" y="25625"/>
                  <a:pt x="3022777" y="-45440"/>
                  <a:pt x="3219069" y="0"/>
                </a:cubicBezTo>
                <a:cubicBezTo>
                  <a:pt x="3460337" y="63290"/>
                  <a:pt x="3645640" y="26494"/>
                  <a:pt x="3895344" y="0"/>
                </a:cubicBezTo>
                <a:cubicBezTo>
                  <a:pt x="4126339" y="-535"/>
                  <a:pt x="4382665" y="-55222"/>
                  <a:pt x="4571619" y="0"/>
                </a:cubicBezTo>
                <a:cubicBezTo>
                  <a:pt x="4776405" y="-816"/>
                  <a:pt x="5201098" y="-43036"/>
                  <a:pt x="5410200" y="0"/>
                </a:cubicBezTo>
                <a:cubicBezTo>
                  <a:pt x="5409052" y="2649"/>
                  <a:pt x="5410186" y="9063"/>
                  <a:pt x="5410200" y="13716"/>
                </a:cubicBezTo>
                <a:cubicBezTo>
                  <a:pt x="5133704" y="5182"/>
                  <a:pt x="5123444" y="31477"/>
                  <a:pt x="4842129" y="13716"/>
                </a:cubicBezTo>
                <a:cubicBezTo>
                  <a:pt x="4568650" y="-219"/>
                  <a:pt x="4447390" y="8221"/>
                  <a:pt x="4328160" y="13716"/>
                </a:cubicBezTo>
                <a:cubicBezTo>
                  <a:pt x="4227436" y="28078"/>
                  <a:pt x="3754725" y="-2253"/>
                  <a:pt x="3597783" y="13716"/>
                </a:cubicBezTo>
                <a:cubicBezTo>
                  <a:pt x="3459353" y="10223"/>
                  <a:pt x="3317740" y="47315"/>
                  <a:pt x="3029712" y="13716"/>
                </a:cubicBezTo>
                <a:cubicBezTo>
                  <a:pt x="2766446" y="5245"/>
                  <a:pt x="2645518" y="35922"/>
                  <a:pt x="2299335" y="13716"/>
                </a:cubicBezTo>
                <a:cubicBezTo>
                  <a:pt x="1977844" y="23735"/>
                  <a:pt x="1781583" y="-1801"/>
                  <a:pt x="1514856" y="13716"/>
                </a:cubicBezTo>
                <a:cubicBezTo>
                  <a:pt x="1212648" y="18781"/>
                  <a:pt x="1087880" y="-4407"/>
                  <a:pt x="892683" y="13716"/>
                </a:cubicBezTo>
                <a:cubicBezTo>
                  <a:pt x="745769" y="11772"/>
                  <a:pt x="183254" y="-32062"/>
                  <a:pt x="0" y="13716"/>
                </a:cubicBezTo>
                <a:cubicBezTo>
                  <a:pt x="-907" y="9799"/>
                  <a:pt x="-75" y="7151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69468" y="-22806"/>
                  <a:pt x="392563" y="4840"/>
                  <a:pt x="622173" y="0"/>
                </a:cubicBezTo>
                <a:cubicBezTo>
                  <a:pt x="884216" y="-2196"/>
                  <a:pt x="1034637" y="7784"/>
                  <a:pt x="1136142" y="0"/>
                </a:cubicBezTo>
                <a:cubicBezTo>
                  <a:pt x="1204956" y="5920"/>
                  <a:pt x="1559779" y="-61408"/>
                  <a:pt x="1920621" y="0"/>
                </a:cubicBezTo>
                <a:cubicBezTo>
                  <a:pt x="2280250" y="-18581"/>
                  <a:pt x="2372470" y="4128"/>
                  <a:pt x="2542794" y="0"/>
                </a:cubicBezTo>
                <a:cubicBezTo>
                  <a:pt x="2688150" y="-17189"/>
                  <a:pt x="2885478" y="-51412"/>
                  <a:pt x="3164967" y="0"/>
                </a:cubicBezTo>
                <a:cubicBezTo>
                  <a:pt x="3470933" y="16143"/>
                  <a:pt x="3588003" y="-4313"/>
                  <a:pt x="3949446" y="0"/>
                </a:cubicBezTo>
                <a:cubicBezTo>
                  <a:pt x="4331172" y="1470"/>
                  <a:pt x="4289286" y="5331"/>
                  <a:pt x="4517517" y="0"/>
                </a:cubicBezTo>
                <a:cubicBezTo>
                  <a:pt x="4736577" y="41911"/>
                  <a:pt x="5141868" y="443"/>
                  <a:pt x="5410200" y="0"/>
                </a:cubicBezTo>
                <a:cubicBezTo>
                  <a:pt x="5410845" y="2936"/>
                  <a:pt x="5409877" y="9829"/>
                  <a:pt x="5410200" y="13716"/>
                </a:cubicBezTo>
                <a:cubicBezTo>
                  <a:pt x="5130880" y="48304"/>
                  <a:pt x="5008082" y="-27188"/>
                  <a:pt x="4842129" y="13716"/>
                </a:cubicBezTo>
                <a:cubicBezTo>
                  <a:pt x="4629232" y="38478"/>
                  <a:pt x="4430159" y="43872"/>
                  <a:pt x="4165854" y="13716"/>
                </a:cubicBezTo>
                <a:cubicBezTo>
                  <a:pt x="3880517" y="17026"/>
                  <a:pt x="3820863" y="-12209"/>
                  <a:pt x="3543681" y="13716"/>
                </a:cubicBezTo>
                <a:cubicBezTo>
                  <a:pt x="3267577" y="39687"/>
                  <a:pt x="3047131" y="-8774"/>
                  <a:pt x="2759202" y="13716"/>
                </a:cubicBezTo>
                <a:cubicBezTo>
                  <a:pt x="2418778" y="17929"/>
                  <a:pt x="2206820" y="-35095"/>
                  <a:pt x="1974723" y="13716"/>
                </a:cubicBezTo>
                <a:cubicBezTo>
                  <a:pt x="1740429" y="35710"/>
                  <a:pt x="1599301" y="34493"/>
                  <a:pt x="1406652" y="13716"/>
                </a:cubicBezTo>
                <a:cubicBezTo>
                  <a:pt x="1196601" y="3966"/>
                  <a:pt x="938578" y="38717"/>
                  <a:pt x="730377" y="13716"/>
                </a:cubicBezTo>
                <a:cubicBezTo>
                  <a:pt x="524173" y="26651"/>
                  <a:pt x="336004" y="-17469"/>
                  <a:pt x="0" y="13716"/>
                </a:cubicBezTo>
                <a:cubicBezTo>
                  <a:pt x="-377" y="9245"/>
                  <a:pt x="1157" y="3819"/>
                  <a:pt x="0" y="0"/>
                </a:cubicBezTo>
                <a:close/>
              </a:path>
              <a:path w="5410200" h="13716" fill="none" stroke="0" extrusionOk="0">
                <a:moveTo>
                  <a:pt x="0" y="0"/>
                </a:moveTo>
                <a:cubicBezTo>
                  <a:pt x="148438" y="-27720"/>
                  <a:pt x="315263" y="-14841"/>
                  <a:pt x="568071" y="0"/>
                </a:cubicBezTo>
                <a:cubicBezTo>
                  <a:pt x="840209" y="21288"/>
                  <a:pt x="982180" y="-6281"/>
                  <a:pt x="1298448" y="0"/>
                </a:cubicBezTo>
                <a:cubicBezTo>
                  <a:pt x="1577021" y="13763"/>
                  <a:pt x="1630910" y="1060"/>
                  <a:pt x="1920621" y="0"/>
                </a:cubicBezTo>
                <a:cubicBezTo>
                  <a:pt x="2200928" y="-1340"/>
                  <a:pt x="2382869" y="-10369"/>
                  <a:pt x="2488692" y="0"/>
                </a:cubicBezTo>
                <a:cubicBezTo>
                  <a:pt x="2620356" y="20061"/>
                  <a:pt x="3042766" y="-74691"/>
                  <a:pt x="3219069" y="0"/>
                </a:cubicBezTo>
                <a:cubicBezTo>
                  <a:pt x="3395755" y="31704"/>
                  <a:pt x="3646717" y="33546"/>
                  <a:pt x="3895344" y="0"/>
                </a:cubicBezTo>
                <a:cubicBezTo>
                  <a:pt x="4131847" y="-43416"/>
                  <a:pt x="4371681" y="11418"/>
                  <a:pt x="4571619" y="0"/>
                </a:cubicBezTo>
                <a:cubicBezTo>
                  <a:pt x="4799447" y="47677"/>
                  <a:pt x="5212547" y="1562"/>
                  <a:pt x="5410200" y="0"/>
                </a:cubicBezTo>
                <a:cubicBezTo>
                  <a:pt x="5408905" y="2744"/>
                  <a:pt x="5410401" y="9950"/>
                  <a:pt x="5410200" y="13716"/>
                </a:cubicBezTo>
                <a:cubicBezTo>
                  <a:pt x="5139576" y="2947"/>
                  <a:pt x="5122299" y="33775"/>
                  <a:pt x="4842129" y="13716"/>
                </a:cubicBezTo>
                <a:cubicBezTo>
                  <a:pt x="4566356" y="6655"/>
                  <a:pt x="4456854" y="15426"/>
                  <a:pt x="4328160" y="13716"/>
                </a:cubicBezTo>
                <a:cubicBezTo>
                  <a:pt x="4234703" y="-822"/>
                  <a:pt x="3768176" y="-16062"/>
                  <a:pt x="3597783" y="13716"/>
                </a:cubicBezTo>
                <a:cubicBezTo>
                  <a:pt x="3430303" y="10148"/>
                  <a:pt x="3287506" y="20215"/>
                  <a:pt x="3029712" y="13716"/>
                </a:cubicBezTo>
                <a:cubicBezTo>
                  <a:pt x="2742636" y="-2421"/>
                  <a:pt x="2637847" y="18109"/>
                  <a:pt x="2299335" y="13716"/>
                </a:cubicBezTo>
                <a:cubicBezTo>
                  <a:pt x="1959433" y="-7861"/>
                  <a:pt x="1779456" y="37101"/>
                  <a:pt x="1514856" y="13716"/>
                </a:cubicBezTo>
                <a:cubicBezTo>
                  <a:pt x="1212431" y="31797"/>
                  <a:pt x="1086601" y="7282"/>
                  <a:pt x="892683" y="13716"/>
                </a:cubicBezTo>
                <a:cubicBezTo>
                  <a:pt x="721500" y="45800"/>
                  <a:pt x="194249" y="-29802"/>
                  <a:pt x="0" y="13716"/>
                </a:cubicBezTo>
                <a:cubicBezTo>
                  <a:pt x="-508" y="9800"/>
                  <a:pt x="-280" y="682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10200"/>
                      <a:gd name="connsiteY0" fmla="*/ 0 h 13716"/>
                      <a:gd name="connsiteX1" fmla="*/ 568071 w 5410200"/>
                      <a:gd name="connsiteY1" fmla="*/ 0 h 13716"/>
                      <a:gd name="connsiteX2" fmla="*/ 1298448 w 5410200"/>
                      <a:gd name="connsiteY2" fmla="*/ 0 h 13716"/>
                      <a:gd name="connsiteX3" fmla="*/ 1920621 w 5410200"/>
                      <a:gd name="connsiteY3" fmla="*/ 0 h 13716"/>
                      <a:gd name="connsiteX4" fmla="*/ 2488692 w 5410200"/>
                      <a:gd name="connsiteY4" fmla="*/ 0 h 13716"/>
                      <a:gd name="connsiteX5" fmla="*/ 3219069 w 5410200"/>
                      <a:gd name="connsiteY5" fmla="*/ 0 h 13716"/>
                      <a:gd name="connsiteX6" fmla="*/ 3895344 w 5410200"/>
                      <a:gd name="connsiteY6" fmla="*/ 0 h 13716"/>
                      <a:gd name="connsiteX7" fmla="*/ 4571619 w 5410200"/>
                      <a:gd name="connsiteY7" fmla="*/ 0 h 13716"/>
                      <a:gd name="connsiteX8" fmla="*/ 5410200 w 5410200"/>
                      <a:gd name="connsiteY8" fmla="*/ 0 h 13716"/>
                      <a:gd name="connsiteX9" fmla="*/ 5410200 w 5410200"/>
                      <a:gd name="connsiteY9" fmla="*/ 13716 h 13716"/>
                      <a:gd name="connsiteX10" fmla="*/ 4842129 w 5410200"/>
                      <a:gd name="connsiteY10" fmla="*/ 13716 h 13716"/>
                      <a:gd name="connsiteX11" fmla="*/ 4328160 w 5410200"/>
                      <a:gd name="connsiteY11" fmla="*/ 13716 h 13716"/>
                      <a:gd name="connsiteX12" fmla="*/ 3597783 w 5410200"/>
                      <a:gd name="connsiteY12" fmla="*/ 13716 h 13716"/>
                      <a:gd name="connsiteX13" fmla="*/ 3029712 w 5410200"/>
                      <a:gd name="connsiteY13" fmla="*/ 13716 h 13716"/>
                      <a:gd name="connsiteX14" fmla="*/ 2299335 w 5410200"/>
                      <a:gd name="connsiteY14" fmla="*/ 13716 h 13716"/>
                      <a:gd name="connsiteX15" fmla="*/ 1514856 w 5410200"/>
                      <a:gd name="connsiteY15" fmla="*/ 13716 h 13716"/>
                      <a:gd name="connsiteX16" fmla="*/ 892683 w 5410200"/>
                      <a:gd name="connsiteY16" fmla="*/ 13716 h 13716"/>
                      <a:gd name="connsiteX17" fmla="*/ 0 w 5410200"/>
                      <a:gd name="connsiteY17" fmla="*/ 13716 h 13716"/>
                      <a:gd name="connsiteX18" fmla="*/ 0 w 5410200"/>
                      <a:gd name="connsiteY1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10200" h="13716" fill="none" extrusionOk="0">
                        <a:moveTo>
                          <a:pt x="0" y="0"/>
                        </a:moveTo>
                        <a:cubicBezTo>
                          <a:pt x="163050" y="-18707"/>
                          <a:pt x="319321" y="-16364"/>
                          <a:pt x="568071" y="0"/>
                        </a:cubicBezTo>
                        <a:cubicBezTo>
                          <a:pt x="816821" y="16364"/>
                          <a:pt x="1013224" y="-7268"/>
                          <a:pt x="1298448" y="0"/>
                        </a:cubicBezTo>
                        <a:cubicBezTo>
                          <a:pt x="1583672" y="7268"/>
                          <a:pt x="1631711" y="-3367"/>
                          <a:pt x="1920621" y="0"/>
                        </a:cubicBezTo>
                        <a:cubicBezTo>
                          <a:pt x="2209531" y="3367"/>
                          <a:pt x="2364420" y="-19184"/>
                          <a:pt x="2488692" y="0"/>
                        </a:cubicBezTo>
                        <a:cubicBezTo>
                          <a:pt x="2612964" y="19184"/>
                          <a:pt x="3023298" y="-34627"/>
                          <a:pt x="3219069" y="0"/>
                        </a:cubicBezTo>
                        <a:cubicBezTo>
                          <a:pt x="3414840" y="34627"/>
                          <a:pt x="3656810" y="24043"/>
                          <a:pt x="3895344" y="0"/>
                        </a:cubicBezTo>
                        <a:cubicBezTo>
                          <a:pt x="4133879" y="-24043"/>
                          <a:pt x="4393984" y="-19577"/>
                          <a:pt x="4571619" y="0"/>
                        </a:cubicBezTo>
                        <a:cubicBezTo>
                          <a:pt x="4749255" y="19577"/>
                          <a:pt x="5179928" y="-6281"/>
                          <a:pt x="5410200" y="0"/>
                        </a:cubicBezTo>
                        <a:cubicBezTo>
                          <a:pt x="5409587" y="2854"/>
                          <a:pt x="5409791" y="9451"/>
                          <a:pt x="5410200" y="13716"/>
                        </a:cubicBezTo>
                        <a:cubicBezTo>
                          <a:pt x="5139060" y="2179"/>
                          <a:pt x="5121593" y="26463"/>
                          <a:pt x="4842129" y="13716"/>
                        </a:cubicBezTo>
                        <a:cubicBezTo>
                          <a:pt x="4562665" y="969"/>
                          <a:pt x="4448273" y="4915"/>
                          <a:pt x="4328160" y="13716"/>
                        </a:cubicBezTo>
                        <a:cubicBezTo>
                          <a:pt x="4208047" y="22517"/>
                          <a:pt x="3760936" y="17995"/>
                          <a:pt x="3597783" y="13716"/>
                        </a:cubicBezTo>
                        <a:cubicBezTo>
                          <a:pt x="3434630" y="9437"/>
                          <a:pt x="3299718" y="28641"/>
                          <a:pt x="3029712" y="13716"/>
                        </a:cubicBezTo>
                        <a:cubicBezTo>
                          <a:pt x="2759706" y="-1209"/>
                          <a:pt x="2640159" y="22822"/>
                          <a:pt x="2299335" y="13716"/>
                        </a:cubicBezTo>
                        <a:cubicBezTo>
                          <a:pt x="1958511" y="4610"/>
                          <a:pt x="1801186" y="24413"/>
                          <a:pt x="1514856" y="13716"/>
                        </a:cubicBezTo>
                        <a:cubicBezTo>
                          <a:pt x="1228526" y="3019"/>
                          <a:pt x="1063509" y="-9877"/>
                          <a:pt x="892683" y="13716"/>
                        </a:cubicBezTo>
                        <a:cubicBezTo>
                          <a:pt x="721857" y="37309"/>
                          <a:pt x="186945" y="-25469"/>
                          <a:pt x="0" y="13716"/>
                        </a:cubicBezTo>
                        <a:cubicBezTo>
                          <a:pt x="-342" y="9537"/>
                          <a:pt x="-97" y="6817"/>
                          <a:pt x="0" y="0"/>
                        </a:cubicBezTo>
                        <a:close/>
                      </a:path>
                      <a:path w="5410200" h="13716" stroke="0" extrusionOk="0">
                        <a:moveTo>
                          <a:pt x="0" y="0"/>
                        </a:moveTo>
                        <a:cubicBezTo>
                          <a:pt x="285096" y="-4925"/>
                          <a:pt x="376456" y="22268"/>
                          <a:pt x="622173" y="0"/>
                        </a:cubicBezTo>
                        <a:cubicBezTo>
                          <a:pt x="867890" y="-22268"/>
                          <a:pt x="1031392" y="7228"/>
                          <a:pt x="1136142" y="0"/>
                        </a:cubicBezTo>
                        <a:cubicBezTo>
                          <a:pt x="1240892" y="-7228"/>
                          <a:pt x="1561853" y="9877"/>
                          <a:pt x="1920621" y="0"/>
                        </a:cubicBezTo>
                        <a:cubicBezTo>
                          <a:pt x="2279389" y="-9877"/>
                          <a:pt x="2367255" y="19546"/>
                          <a:pt x="2542794" y="0"/>
                        </a:cubicBezTo>
                        <a:cubicBezTo>
                          <a:pt x="2718333" y="-19546"/>
                          <a:pt x="2866732" y="-22226"/>
                          <a:pt x="3164967" y="0"/>
                        </a:cubicBezTo>
                        <a:cubicBezTo>
                          <a:pt x="3463202" y="22226"/>
                          <a:pt x="3568055" y="-2765"/>
                          <a:pt x="3949446" y="0"/>
                        </a:cubicBezTo>
                        <a:cubicBezTo>
                          <a:pt x="4330837" y="2765"/>
                          <a:pt x="4287895" y="10557"/>
                          <a:pt x="4517517" y="0"/>
                        </a:cubicBezTo>
                        <a:cubicBezTo>
                          <a:pt x="4747139" y="-10557"/>
                          <a:pt x="5149588" y="8716"/>
                          <a:pt x="5410200" y="0"/>
                        </a:cubicBezTo>
                        <a:cubicBezTo>
                          <a:pt x="5410660" y="2787"/>
                          <a:pt x="5410166" y="9748"/>
                          <a:pt x="5410200" y="13716"/>
                        </a:cubicBezTo>
                        <a:cubicBezTo>
                          <a:pt x="5163327" y="36922"/>
                          <a:pt x="5008749" y="6121"/>
                          <a:pt x="4842129" y="13716"/>
                        </a:cubicBezTo>
                        <a:cubicBezTo>
                          <a:pt x="4675509" y="21311"/>
                          <a:pt x="4433401" y="-5187"/>
                          <a:pt x="4165854" y="13716"/>
                        </a:cubicBezTo>
                        <a:cubicBezTo>
                          <a:pt x="3898308" y="32619"/>
                          <a:pt x="3809032" y="-13282"/>
                          <a:pt x="3543681" y="13716"/>
                        </a:cubicBezTo>
                        <a:cubicBezTo>
                          <a:pt x="3278330" y="40714"/>
                          <a:pt x="3073876" y="-20489"/>
                          <a:pt x="2759202" y="13716"/>
                        </a:cubicBezTo>
                        <a:cubicBezTo>
                          <a:pt x="2444528" y="47921"/>
                          <a:pt x="2204144" y="-1200"/>
                          <a:pt x="1974723" y="13716"/>
                        </a:cubicBezTo>
                        <a:cubicBezTo>
                          <a:pt x="1745302" y="28632"/>
                          <a:pt x="1602335" y="26918"/>
                          <a:pt x="1406652" y="13716"/>
                        </a:cubicBezTo>
                        <a:cubicBezTo>
                          <a:pt x="1210969" y="514"/>
                          <a:pt x="923948" y="-1411"/>
                          <a:pt x="730377" y="13716"/>
                        </a:cubicBezTo>
                        <a:cubicBezTo>
                          <a:pt x="536806" y="28843"/>
                          <a:pt x="336496" y="-4713"/>
                          <a:pt x="0" y="13716"/>
                        </a:cubicBezTo>
                        <a:cubicBezTo>
                          <a:pt x="-535" y="9547"/>
                          <a:pt x="488" y="45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9" name="TextBox 2">
            <a:extLst>
              <a:ext uri="{FF2B5EF4-FFF2-40B4-BE49-F238E27FC236}">
                <a16:creationId xmlns:a16="http://schemas.microsoft.com/office/drawing/2014/main" id="{DCA99227-6D75-CDEC-2184-D3DCA06373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2806453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1550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 bwMode="auto">
          <a:xfrm>
            <a:off x="5598460" y="1783959"/>
            <a:ext cx="3065480" cy="2889114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defTabSz="914400"/>
            <a:r>
              <a:rPr lang="en-US" sz="4700" b="1" cap="none" dirty="0"/>
              <a:t>How will you know what level to choose?</a:t>
            </a:r>
          </a:p>
        </p:txBody>
      </p:sp>
      <p:sp>
        <p:nvSpPr>
          <p:cNvPr id="21506" name="Rectangle 3"/>
          <p:cNvSpPr>
            <a:spLocks noGrp="1"/>
          </p:cNvSpPr>
          <p:nvPr>
            <p:ph idx="1"/>
          </p:nvPr>
        </p:nvSpPr>
        <p:spPr>
          <a:xfrm>
            <a:off x="5598459" y="4750893"/>
            <a:ext cx="3065478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n-US" sz="1700" b="1" cap="all"/>
              <a:t>Teachers will recommend appropriate levels of study for you</a:t>
            </a:r>
          </a:p>
        </p:txBody>
      </p:sp>
      <p:sp>
        <p:nvSpPr>
          <p:cNvPr id="21516" name="Freeform: Shape 8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5391039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F49CB7-472C-4C01-9EA0-BA17DF8090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8" r="13765" b="1"/>
          <a:stretch/>
        </p:blipFill>
        <p:spPr>
          <a:xfrm>
            <a:off x="20" y="10"/>
            <a:ext cx="5271352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2519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0" name="Rectangle 13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3" name="Title 1"/>
          <p:cNvSpPr>
            <a:spLocks noGrp="1"/>
          </p:cNvSpPr>
          <p:nvPr>
            <p:ph type="title"/>
          </p:nvPr>
        </p:nvSpPr>
        <p:spPr bwMode="auto">
          <a:xfrm>
            <a:off x="4011637" y="-18757"/>
            <a:ext cx="5103114" cy="1807305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914400"/>
            <a:r>
              <a:rPr lang="en-US" sz="4400" b="1" cap="none" dirty="0">
                <a:solidFill>
                  <a:schemeClr val="accent2"/>
                </a:solidFill>
              </a:rPr>
              <a:t>Course Pre-Requisites</a:t>
            </a:r>
          </a:p>
        </p:txBody>
      </p:sp>
      <p:pic>
        <p:nvPicPr>
          <p:cNvPr id="23559" name="Picture 23555" descr="Complex maths formulae on a blackboard">
            <a:extLst>
              <a:ext uri="{FF2B5EF4-FFF2-40B4-BE49-F238E27FC236}">
                <a16:creationId xmlns:a16="http://schemas.microsoft.com/office/drawing/2014/main" id="{4F5E2BCA-CFFB-C001-29D0-2F49DE31F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47" r="18622" b="-1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4748190" y="1507166"/>
            <a:ext cx="4091010" cy="46650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solidFill>
                  <a:schemeClr val="accent2"/>
                </a:solidFill>
              </a:rPr>
              <a:t>Keep in mind that you need to successfully complete some courses before you are able to take others……...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>
              <a:highlight>
                <a:srgbClr val="FFFF00"/>
              </a:highlight>
            </a:endParaRPr>
          </a:p>
          <a:p>
            <a:pPr marL="400050" indent="-400050">
              <a:lnSpc>
                <a:spcPct val="9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b="1" dirty="0"/>
              <a:t>You need courses in Grade 10 to take some courses in Grade 11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Example: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You need Science 10 to take Bio 112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You need Art 9 or 10 to take Art 110…….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 marL="400050" indent="-400050">
              <a:lnSpc>
                <a:spcPct val="90000"/>
              </a:lnSpc>
              <a:spcAft>
                <a:spcPts val="600"/>
              </a:spcAft>
              <a:buAutoNum type="romanUcPeriod" startAt="2"/>
            </a:pPr>
            <a:r>
              <a:rPr lang="en-US" b="1" dirty="0"/>
              <a:t>Other Grade 11 and 12 courses have    prerequisites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Example: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You need Chemistry 112 to take Chem 122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b="1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0" name="Rectangle 3">
            <a:extLst>
              <a:ext uri="{FF2B5EF4-FFF2-40B4-BE49-F238E27FC236}">
                <a16:creationId xmlns:a16="http://schemas.microsoft.com/office/drawing/2014/main" id="{7400590B-DE24-4E27-BC68-5BC2E36B94A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75281447"/>
              </p:ext>
            </p:extLst>
          </p:nvPr>
        </p:nvGraphicFramePr>
        <p:xfrm>
          <a:off x="1066800" y="1046348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1" name="Rectangle 2"/>
          <p:cNvSpPr>
            <a:spLocks noGrp="1"/>
          </p:cNvSpPr>
          <p:nvPr>
            <p:ph type="title"/>
          </p:nvPr>
        </p:nvSpPr>
        <p:spPr bwMode="auto">
          <a:xfrm>
            <a:off x="480060" y="325369"/>
            <a:ext cx="3276451" cy="1956841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defTabSz="914400"/>
            <a:r>
              <a:rPr lang="en-US" sz="4300" b="1" cap="none"/>
              <a:t>YOU NEED TO REGISTER FOR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Rectangle 3"/>
          <p:cNvSpPr>
            <a:spLocks noGrp="1"/>
          </p:cNvSpPr>
          <p:nvPr>
            <p:ph sz="half" idx="1"/>
          </p:nvPr>
        </p:nvSpPr>
        <p:spPr>
          <a:xfrm>
            <a:off x="480060" y="2872899"/>
            <a:ext cx="3182691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endParaRPr lang="en-US" sz="1900" dirty="0"/>
          </a:p>
          <a:p>
            <a:pPr indent="-228600" defTabSz="914400"/>
            <a:r>
              <a:rPr lang="en-US" sz="3600" b="1" dirty="0">
                <a:highlight>
                  <a:srgbClr val="FFFF00"/>
                </a:highlight>
              </a:rPr>
              <a:t>10 COURSES! </a:t>
            </a:r>
          </a:p>
          <a:p>
            <a:pPr lvl="1" indent="-228600" defTabSz="914400"/>
            <a:endParaRPr lang="en-US" sz="1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B0F97F-FAE7-43F4-99F2-A92E1B9BFE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20" r="27913" b="-2"/>
          <a:stretch/>
        </p:blipFill>
        <p:spPr>
          <a:xfrm>
            <a:off x="3998177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 bwMode="auto">
          <a:xfrm>
            <a:off x="3910934" y="629266"/>
            <a:ext cx="4817137" cy="1676603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914400"/>
            <a:r>
              <a:rPr lang="en-US" sz="3400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Students </a:t>
            </a:r>
            <a:r>
              <a:rPr lang="en-US" sz="3400" b="1" dirty="0"/>
              <a:t>MUST</a:t>
            </a:r>
            <a:r>
              <a:rPr lang="en-US" sz="3400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complete </a:t>
            </a:r>
            <a:r>
              <a:rPr lang="en-US" sz="3400" b="1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two</a:t>
            </a:r>
            <a:r>
              <a:rPr lang="en-US" sz="3400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of the following </a:t>
            </a:r>
            <a:r>
              <a:rPr lang="en-US" sz="3400" b="1" u="sng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Math</a:t>
            </a:r>
            <a:r>
              <a:rPr lang="en-US" sz="3400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courses for graduation: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559407"/>
            <a:ext cx="275005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9" descr="Calculator outline">
            <a:extLst>
              <a:ext uri="{FF2B5EF4-FFF2-40B4-BE49-F238E27FC236}">
                <a16:creationId xmlns:a16="http://schemas.microsoft.com/office/drawing/2014/main" id="{64C2E976-973F-4D58-864C-18E8078BE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023" y="2261520"/>
            <a:ext cx="2334960" cy="2334960"/>
          </a:xfrm>
          <a:prstGeom prst="rect">
            <a:avLst/>
          </a:prstGeom>
          <a:effectLst/>
        </p:spPr>
      </p:pic>
      <p:graphicFrame>
        <p:nvGraphicFramePr>
          <p:cNvPr id="52229" name="Rectangle 3">
            <a:extLst>
              <a:ext uri="{FF2B5EF4-FFF2-40B4-BE49-F238E27FC236}">
                <a16:creationId xmlns:a16="http://schemas.microsoft.com/office/drawing/2014/main" id="{7917EC2D-3781-9C3D-DD4A-620D0B01814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910935" y="2438400"/>
          <a:ext cx="4817136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2E48D4-2D68-4051-8400-DD58743F1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6165"/>
            <a:ext cx="731309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92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 bwMode="auto">
          <a:xfrm>
            <a:off x="3910934" y="629266"/>
            <a:ext cx="4869592" cy="1676603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defTabSz="914400"/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Current grade 10 </a:t>
            </a:r>
            <a:r>
              <a:rPr lang="en-US" sz="2800" b="1" dirty="0"/>
              <a:t>students MUST register for a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full year</a:t>
            </a:r>
            <a:r>
              <a:rPr lang="en-US" sz="2800" b="1" dirty="0"/>
              <a:t> of </a:t>
            </a:r>
            <a:r>
              <a:rPr lang="en-US" sz="2800" b="1" u="sng" dirty="0"/>
              <a:t>English</a:t>
            </a:r>
            <a:r>
              <a:rPr lang="en-US" sz="2800" b="1" dirty="0"/>
              <a:t> (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2 credits</a:t>
            </a:r>
            <a:r>
              <a:rPr lang="en-US" sz="2800" b="1" dirty="0"/>
              <a:t>)</a:t>
            </a:r>
            <a:r>
              <a:rPr lang="en-US" sz="2800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51210" name="Rectangle 74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11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559407"/>
            <a:ext cx="275005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1205" name="Rectangle 3">
            <a:extLst>
              <a:ext uri="{FF2B5EF4-FFF2-40B4-BE49-F238E27FC236}">
                <a16:creationId xmlns:a16="http://schemas.microsoft.com/office/drawing/2014/main" id="{1E502996-2E46-B5AB-645B-BA684ADF2D1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71632014"/>
              </p:ext>
            </p:extLst>
          </p:nvPr>
        </p:nvGraphicFramePr>
        <p:xfrm>
          <a:off x="3910935" y="2438400"/>
          <a:ext cx="4817136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Graphic 7" descr="Open book outline">
            <a:extLst>
              <a:ext uri="{FF2B5EF4-FFF2-40B4-BE49-F238E27FC236}">
                <a16:creationId xmlns:a16="http://schemas.microsoft.com/office/drawing/2014/main" id="{1C5460A3-5971-46CD-9F0A-67D3D6D87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3537" y="2057400"/>
            <a:ext cx="2189931" cy="218993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 bwMode="auto">
          <a:xfrm>
            <a:off x="3910934" y="629266"/>
            <a:ext cx="4869592" cy="1676603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defTabSz="914400"/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Current grade 11 </a:t>
            </a:r>
            <a:r>
              <a:rPr lang="en-US" sz="2800" b="1" dirty="0"/>
              <a:t>students MUST register for a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single credit </a:t>
            </a:r>
            <a:r>
              <a:rPr lang="en-US" sz="2800" b="1" dirty="0"/>
              <a:t>of </a:t>
            </a:r>
            <a:r>
              <a:rPr lang="en-US" sz="2800" b="1" u="sng" dirty="0"/>
              <a:t>English 12</a:t>
            </a:r>
            <a:r>
              <a:rPr lang="en-US" sz="2800" b="1" dirty="0"/>
              <a:t> </a:t>
            </a:r>
            <a:r>
              <a:rPr lang="en-US" sz="2800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51210" name="Rectangle 74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11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559407"/>
            <a:ext cx="275005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1205" name="Rectangle 3">
            <a:extLst>
              <a:ext uri="{FF2B5EF4-FFF2-40B4-BE49-F238E27FC236}">
                <a16:creationId xmlns:a16="http://schemas.microsoft.com/office/drawing/2014/main" id="{1E502996-2E46-B5AB-645B-BA684ADF2D1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82066836"/>
              </p:ext>
            </p:extLst>
          </p:nvPr>
        </p:nvGraphicFramePr>
        <p:xfrm>
          <a:off x="3910935" y="2438400"/>
          <a:ext cx="4817136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Graphic 7" descr="Open book outline">
            <a:extLst>
              <a:ext uri="{FF2B5EF4-FFF2-40B4-BE49-F238E27FC236}">
                <a16:creationId xmlns:a16="http://schemas.microsoft.com/office/drawing/2014/main" id="{1C5460A3-5971-46CD-9F0A-67D3D6D87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3537" y="2057400"/>
            <a:ext cx="2189931" cy="218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052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 bwMode="auto">
          <a:xfrm>
            <a:off x="3724072" y="629266"/>
            <a:ext cx="4939868" cy="1676603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defTabSz="914400"/>
            <a:r>
              <a:rPr lang="en-US" sz="4700" b="1" cap="none" dirty="0"/>
              <a:t>Students </a:t>
            </a:r>
            <a:r>
              <a:rPr lang="en-US" sz="4700" b="1" dirty="0"/>
              <a:t>MUST</a:t>
            </a:r>
            <a:r>
              <a:rPr lang="en-US" sz="4700" b="1" cap="none" dirty="0"/>
              <a:t> complete </a:t>
            </a:r>
            <a:r>
              <a:rPr lang="en-US" sz="4700" b="1" cap="none" dirty="0">
                <a:solidFill>
                  <a:schemeClr val="accent2">
                    <a:lumMod val="75000"/>
                  </a:schemeClr>
                </a:solidFill>
              </a:rPr>
              <a:t>1 </a:t>
            </a:r>
            <a:r>
              <a:rPr lang="en-US" sz="4700" b="1" cap="none" dirty="0"/>
              <a:t>History course for graduation: </a:t>
            </a:r>
          </a:p>
        </p:txBody>
      </p:sp>
      <p:graphicFrame>
        <p:nvGraphicFramePr>
          <p:cNvPr id="53253" name="Rectangle 3">
            <a:extLst>
              <a:ext uri="{FF2B5EF4-FFF2-40B4-BE49-F238E27FC236}">
                <a16:creationId xmlns:a16="http://schemas.microsoft.com/office/drawing/2014/main" id="{BAA3FB57-C049-37AE-0910-BC8343DB237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90134180"/>
              </p:ext>
            </p:extLst>
          </p:nvPr>
        </p:nvGraphicFramePr>
        <p:xfrm>
          <a:off x="3724073" y="2438400"/>
          <a:ext cx="4939867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8863B39-2B00-4A72-A08E-E293122859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83" r="4770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533400" y="274638"/>
            <a:ext cx="7391400" cy="5635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en-US" cap="none" dirty="0"/>
              <a:t>Education Planning Chart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A9039-4506-47C6-A8A3-2CC714FCA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" y="1066800"/>
            <a:ext cx="5238750" cy="441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B4D1AB-6426-48E2-8CB7-64C86DBA1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862" y="1828800"/>
            <a:ext cx="442912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35839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 bwMode="auto">
          <a:xfrm>
            <a:off x="3910934" y="629266"/>
            <a:ext cx="4817137" cy="1676603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914400"/>
            <a:r>
              <a:rPr lang="en-US" sz="3700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Students </a:t>
            </a: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MUST</a:t>
            </a:r>
            <a:r>
              <a:rPr lang="en-US" sz="3700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complete </a:t>
            </a:r>
            <a:r>
              <a:rPr lang="en-US" sz="37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Science</a:t>
            </a:r>
            <a:r>
              <a:rPr lang="en-US" sz="3700" b="1" kern="1200" cap="none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course for graduation: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74" y="559407"/>
            <a:ext cx="275005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 descr="Scientist female with solid fill">
            <a:extLst>
              <a:ext uri="{FF2B5EF4-FFF2-40B4-BE49-F238E27FC236}">
                <a16:creationId xmlns:a16="http://schemas.microsoft.com/office/drawing/2014/main" id="{FF4DBDF2-9245-4715-A502-139E766DA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023" y="2261520"/>
            <a:ext cx="2334960" cy="2334960"/>
          </a:xfrm>
          <a:prstGeom prst="rect">
            <a:avLst/>
          </a:prstGeom>
          <a:effectLst/>
        </p:spPr>
      </p:pic>
      <p:graphicFrame>
        <p:nvGraphicFramePr>
          <p:cNvPr id="52229" name="Rectangle 3">
            <a:extLst>
              <a:ext uri="{FF2B5EF4-FFF2-40B4-BE49-F238E27FC236}">
                <a16:creationId xmlns:a16="http://schemas.microsoft.com/office/drawing/2014/main" id="{2D1A1826-D914-D1D5-26BC-74598609409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09352405"/>
              </p:ext>
            </p:extLst>
          </p:nvPr>
        </p:nvGraphicFramePr>
        <p:xfrm>
          <a:off x="3910935" y="2438400"/>
          <a:ext cx="4817136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50066972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Grade 12 Science courses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  <a:gd name="connsiteX0" fmla="*/ 0 w 5410200"/>
              <a:gd name="connsiteY0" fmla="*/ 0 h 13716"/>
              <a:gd name="connsiteX1" fmla="*/ 622173 w 5410200"/>
              <a:gd name="connsiteY1" fmla="*/ 0 h 13716"/>
              <a:gd name="connsiteX2" fmla="*/ 1136142 w 5410200"/>
              <a:gd name="connsiteY2" fmla="*/ 0 h 13716"/>
              <a:gd name="connsiteX3" fmla="*/ 1920621 w 5410200"/>
              <a:gd name="connsiteY3" fmla="*/ 0 h 13716"/>
              <a:gd name="connsiteX4" fmla="*/ 2542794 w 5410200"/>
              <a:gd name="connsiteY4" fmla="*/ 0 h 13716"/>
              <a:gd name="connsiteX5" fmla="*/ 3164967 w 5410200"/>
              <a:gd name="connsiteY5" fmla="*/ 0 h 13716"/>
              <a:gd name="connsiteX6" fmla="*/ 3949446 w 5410200"/>
              <a:gd name="connsiteY6" fmla="*/ 0 h 13716"/>
              <a:gd name="connsiteX7" fmla="*/ 4517517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165854 w 5410200"/>
              <a:gd name="connsiteY11" fmla="*/ 13716 h 13716"/>
              <a:gd name="connsiteX12" fmla="*/ 3543681 w 5410200"/>
              <a:gd name="connsiteY12" fmla="*/ 13716 h 13716"/>
              <a:gd name="connsiteX13" fmla="*/ 2759202 w 5410200"/>
              <a:gd name="connsiteY13" fmla="*/ 13716 h 13716"/>
              <a:gd name="connsiteX14" fmla="*/ 1974723 w 5410200"/>
              <a:gd name="connsiteY14" fmla="*/ 13716 h 13716"/>
              <a:gd name="connsiteX15" fmla="*/ 1406652 w 5410200"/>
              <a:gd name="connsiteY15" fmla="*/ 13716 h 13716"/>
              <a:gd name="connsiteX16" fmla="*/ 730377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76940" y="8795"/>
                  <a:pt x="295530" y="-3818"/>
                  <a:pt x="568071" y="0"/>
                </a:cubicBezTo>
                <a:cubicBezTo>
                  <a:pt x="821049" y="-7814"/>
                  <a:pt x="977778" y="-9274"/>
                  <a:pt x="1298448" y="0"/>
                </a:cubicBezTo>
                <a:cubicBezTo>
                  <a:pt x="1590381" y="13044"/>
                  <a:pt x="1630605" y="-28"/>
                  <a:pt x="1920621" y="0"/>
                </a:cubicBezTo>
                <a:cubicBezTo>
                  <a:pt x="2206035" y="10386"/>
                  <a:pt x="2357755" y="-28028"/>
                  <a:pt x="2488692" y="0"/>
                </a:cubicBezTo>
                <a:cubicBezTo>
                  <a:pt x="2633521" y="25625"/>
                  <a:pt x="3022777" y="-45440"/>
                  <a:pt x="3219069" y="0"/>
                </a:cubicBezTo>
                <a:cubicBezTo>
                  <a:pt x="3460337" y="63290"/>
                  <a:pt x="3645640" y="26494"/>
                  <a:pt x="3895344" y="0"/>
                </a:cubicBezTo>
                <a:cubicBezTo>
                  <a:pt x="4126339" y="-535"/>
                  <a:pt x="4382665" y="-55222"/>
                  <a:pt x="4571619" y="0"/>
                </a:cubicBezTo>
                <a:cubicBezTo>
                  <a:pt x="4776405" y="-816"/>
                  <a:pt x="5201098" y="-43036"/>
                  <a:pt x="5410200" y="0"/>
                </a:cubicBezTo>
                <a:cubicBezTo>
                  <a:pt x="5409052" y="2649"/>
                  <a:pt x="5410186" y="9063"/>
                  <a:pt x="5410200" y="13716"/>
                </a:cubicBezTo>
                <a:cubicBezTo>
                  <a:pt x="5133704" y="5182"/>
                  <a:pt x="5123444" y="31477"/>
                  <a:pt x="4842129" y="13716"/>
                </a:cubicBezTo>
                <a:cubicBezTo>
                  <a:pt x="4568650" y="-219"/>
                  <a:pt x="4447390" y="8221"/>
                  <a:pt x="4328160" y="13716"/>
                </a:cubicBezTo>
                <a:cubicBezTo>
                  <a:pt x="4227436" y="28078"/>
                  <a:pt x="3754725" y="-2253"/>
                  <a:pt x="3597783" y="13716"/>
                </a:cubicBezTo>
                <a:cubicBezTo>
                  <a:pt x="3459353" y="10223"/>
                  <a:pt x="3317740" y="47315"/>
                  <a:pt x="3029712" y="13716"/>
                </a:cubicBezTo>
                <a:cubicBezTo>
                  <a:pt x="2766446" y="5245"/>
                  <a:pt x="2645518" y="35922"/>
                  <a:pt x="2299335" y="13716"/>
                </a:cubicBezTo>
                <a:cubicBezTo>
                  <a:pt x="1977844" y="23735"/>
                  <a:pt x="1781583" y="-1801"/>
                  <a:pt x="1514856" y="13716"/>
                </a:cubicBezTo>
                <a:cubicBezTo>
                  <a:pt x="1212648" y="18781"/>
                  <a:pt x="1087880" y="-4407"/>
                  <a:pt x="892683" y="13716"/>
                </a:cubicBezTo>
                <a:cubicBezTo>
                  <a:pt x="745769" y="11772"/>
                  <a:pt x="183254" y="-32062"/>
                  <a:pt x="0" y="13716"/>
                </a:cubicBezTo>
                <a:cubicBezTo>
                  <a:pt x="-907" y="9799"/>
                  <a:pt x="-75" y="7151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69468" y="-22806"/>
                  <a:pt x="392563" y="4840"/>
                  <a:pt x="622173" y="0"/>
                </a:cubicBezTo>
                <a:cubicBezTo>
                  <a:pt x="884216" y="-2196"/>
                  <a:pt x="1034637" y="7784"/>
                  <a:pt x="1136142" y="0"/>
                </a:cubicBezTo>
                <a:cubicBezTo>
                  <a:pt x="1204956" y="5920"/>
                  <a:pt x="1559779" y="-61408"/>
                  <a:pt x="1920621" y="0"/>
                </a:cubicBezTo>
                <a:cubicBezTo>
                  <a:pt x="2280250" y="-18581"/>
                  <a:pt x="2372470" y="4128"/>
                  <a:pt x="2542794" y="0"/>
                </a:cubicBezTo>
                <a:cubicBezTo>
                  <a:pt x="2688150" y="-17189"/>
                  <a:pt x="2885478" y="-51412"/>
                  <a:pt x="3164967" y="0"/>
                </a:cubicBezTo>
                <a:cubicBezTo>
                  <a:pt x="3470933" y="16143"/>
                  <a:pt x="3588003" y="-4313"/>
                  <a:pt x="3949446" y="0"/>
                </a:cubicBezTo>
                <a:cubicBezTo>
                  <a:pt x="4331172" y="1470"/>
                  <a:pt x="4289286" y="5331"/>
                  <a:pt x="4517517" y="0"/>
                </a:cubicBezTo>
                <a:cubicBezTo>
                  <a:pt x="4736577" y="41911"/>
                  <a:pt x="5141868" y="443"/>
                  <a:pt x="5410200" y="0"/>
                </a:cubicBezTo>
                <a:cubicBezTo>
                  <a:pt x="5410845" y="2936"/>
                  <a:pt x="5409877" y="9829"/>
                  <a:pt x="5410200" y="13716"/>
                </a:cubicBezTo>
                <a:cubicBezTo>
                  <a:pt x="5130880" y="48304"/>
                  <a:pt x="5008082" y="-27188"/>
                  <a:pt x="4842129" y="13716"/>
                </a:cubicBezTo>
                <a:cubicBezTo>
                  <a:pt x="4629232" y="38478"/>
                  <a:pt x="4430159" y="43872"/>
                  <a:pt x="4165854" y="13716"/>
                </a:cubicBezTo>
                <a:cubicBezTo>
                  <a:pt x="3880517" y="17026"/>
                  <a:pt x="3820863" y="-12209"/>
                  <a:pt x="3543681" y="13716"/>
                </a:cubicBezTo>
                <a:cubicBezTo>
                  <a:pt x="3267577" y="39687"/>
                  <a:pt x="3047131" y="-8774"/>
                  <a:pt x="2759202" y="13716"/>
                </a:cubicBezTo>
                <a:cubicBezTo>
                  <a:pt x="2418778" y="17929"/>
                  <a:pt x="2206820" y="-35095"/>
                  <a:pt x="1974723" y="13716"/>
                </a:cubicBezTo>
                <a:cubicBezTo>
                  <a:pt x="1740429" y="35710"/>
                  <a:pt x="1599301" y="34493"/>
                  <a:pt x="1406652" y="13716"/>
                </a:cubicBezTo>
                <a:cubicBezTo>
                  <a:pt x="1196601" y="3966"/>
                  <a:pt x="938578" y="38717"/>
                  <a:pt x="730377" y="13716"/>
                </a:cubicBezTo>
                <a:cubicBezTo>
                  <a:pt x="524173" y="26651"/>
                  <a:pt x="336004" y="-17469"/>
                  <a:pt x="0" y="13716"/>
                </a:cubicBezTo>
                <a:cubicBezTo>
                  <a:pt x="-377" y="9245"/>
                  <a:pt x="1157" y="3819"/>
                  <a:pt x="0" y="0"/>
                </a:cubicBezTo>
                <a:close/>
              </a:path>
              <a:path w="5410200" h="13716" fill="none" stroke="0" extrusionOk="0">
                <a:moveTo>
                  <a:pt x="0" y="0"/>
                </a:moveTo>
                <a:cubicBezTo>
                  <a:pt x="148438" y="-27720"/>
                  <a:pt x="315263" y="-14841"/>
                  <a:pt x="568071" y="0"/>
                </a:cubicBezTo>
                <a:cubicBezTo>
                  <a:pt x="840209" y="21288"/>
                  <a:pt x="982180" y="-6281"/>
                  <a:pt x="1298448" y="0"/>
                </a:cubicBezTo>
                <a:cubicBezTo>
                  <a:pt x="1577021" y="13763"/>
                  <a:pt x="1630910" y="1060"/>
                  <a:pt x="1920621" y="0"/>
                </a:cubicBezTo>
                <a:cubicBezTo>
                  <a:pt x="2200928" y="-1340"/>
                  <a:pt x="2382869" y="-10369"/>
                  <a:pt x="2488692" y="0"/>
                </a:cubicBezTo>
                <a:cubicBezTo>
                  <a:pt x="2620356" y="20061"/>
                  <a:pt x="3042766" y="-74691"/>
                  <a:pt x="3219069" y="0"/>
                </a:cubicBezTo>
                <a:cubicBezTo>
                  <a:pt x="3395755" y="31704"/>
                  <a:pt x="3646717" y="33546"/>
                  <a:pt x="3895344" y="0"/>
                </a:cubicBezTo>
                <a:cubicBezTo>
                  <a:pt x="4131847" y="-43416"/>
                  <a:pt x="4371681" y="11418"/>
                  <a:pt x="4571619" y="0"/>
                </a:cubicBezTo>
                <a:cubicBezTo>
                  <a:pt x="4799447" y="47677"/>
                  <a:pt x="5212547" y="1562"/>
                  <a:pt x="5410200" y="0"/>
                </a:cubicBezTo>
                <a:cubicBezTo>
                  <a:pt x="5408905" y="2744"/>
                  <a:pt x="5410401" y="9950"/>
                  <a:pt x="5410200" y="13716"/>
                </a:cubicBezTo>
                <a:cubicBezTo>
                  <a:pt x="5139576" y="2947"/>
                  <a:pt x="5122299" y="33775"/>
                  <a:pt x="4842129" y="13716"/>
                </a:cubicBezTo>
                <a:cubicBezTo>
                  <a:pt x="4566356" y="6655"/>
                  <a:pt x="4456854" y="15426"/>
                  <a:pt x="4328160" y="13716"/>
                </a:cubicBezTo>
                <a:cubicBezTo>
                  <a:pt x="4234703" y="-822"/>
                  <a:pt x="3768176" y="-16062"/>
                  <a:pt x="3597783" y="13716"/>
                </a:cubicBezTo>
                <a:cubicBezTo>
                  <a:pt x="3430303" y="10148"/>
                  <a:pt x="3287506" y="20215"/>
                  <a:pt x="3029712" y="13716"/>
                </a:cubicBezTo>
                <a:cubicBezTo>
                  <a:pt x="2742636" y="-2421"/>
                  <a:pt x="2637847" y="18109"/>
                  <a:pt x="2299335" y="13716"/>
                </a:cubicBezTo>
                <a:cubicBezTo>
                  <a:pt x="1959433" y="-7861"/>
                  <a:pt x="1779456" y="37101"/>
                  <a:pt x="1514856" y="13716"/>
                </a:cubicBezTo>
                <a:cubicBezTo>
                  <a:pt x="1212431" y="31797"/>
                  <a:pt x="1086601" y="7282"/>
                  <a:pt x="892683" y="13716"/>
                </a:cubicBezTo>
                <a:cubicBezTo>
                  <a:pt x="721500" y="45800"/>
                  <a:pt x="194249" y="-29802"/>
                  <a:pt x="0" y="13716"/>
                </a:cubicBezTo>
                <a:cubicBezTo>
                  <a:pt x="-508" y="9800"/>
                  <a:pt x="-280" y="682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10200"/>
                      <a:gd name="connsiteY0" fmla="*/ 0 h 13716"/>
                      <a:gd name="connsiteX1" fmla="*/ 568071 w 5410200"/>
                      <a:gd name="connsiteY1" fmla="*/ 0 h 13716"/>
                      <a:gd name="connsiteX2" fmla="*/ 1298448 w 5410200"/>
                      <a:gd name="connsiteY2" fmla="*/ 0 h 13716"/>
                      <a:gd name="connsiteX3" fmla="*/ 1920621 w 5410200"/>
                      <a:gd name="connsiteY3" fmla="*/ 0 h 13716"/>
                      <a:gd name="connsiteX4" fmla="*/ 2488692 w 5410200"/>
                      <a:gd name="connsiteY4" fmla="*/ 0 h 13716"/>
                      <a:gd name="connsiteX5" fmla="*/ 3219069 w 5410200"/>
                      <a:gd name="connsiteY5" fmla="*/ 0 h 13716"/>
                      <a:gd name="connsiteX6" fmla="*/ 3895344 w 5410200"/>
                      <a:gd name="connsiteY6" fmla="*/ 0 h 13716"/>
                      <a:gd name="connsiteX7" fmla="*/ 4571619 w 5410200"/>
                      <a:gd name="connsiteY7" fmla="*/ 0 h 13716"/>
                      <a:gd name="connsiteX8" fmla="*/ 5410200 w 5410200"/>
                      <a:gd name="connsiteY8" fmla="*/ 0 h 13716"/>
                      <a:gd name="connsiteX9" fmla="*/ 5410200 w 5410200"/>
                      <a:gd name="connsiteY9" fmla="*/ 13716 h 13716"/>
                      <a:gd name="connsiteX10" fmla="*/ 4842129 w 5410200"/>
                      <a:gd name="connsiteY10" fmla="*/ 13716 h 13716"/>
                      <a:gd name="connsiteX11" fmla="*/ 4328160 w 5410200"/>
                      <a:gd name="connsiteY11" fmla="*/ 13716 h 13716"/>
                      <a:gd name="connsiteX12" fmla="*/ 3597783 w 5410200"/>
                      <a:gd name="connsiteY12" fmla="*/ 13716 h 13716"/>
                      <a:gd name="connsiteX13" fmla="*/ 3029712 w 5410200"/>
                      <a:gd name="connsiteY13" fmla="*/ 13716 h 13716"/>
                      <a:gd name="connsiteX14" fmla="*/ 2299335 w 5410200"/>
                      <a:gd name="connsiteY14" fmla="*/ 13716 h 13716"/>
                      <a:gd name="connsiteX15" fmla="*/ 1514856 w 5410200"/>
                      <a:gd name="connsiteY15" fmla="*/ 13716 h 13716"/>
                      <a:gd name="connsiteX16" fmla="*/ 892683 w 5410200"/>
                      <a:gd name="connsiteY16" fmla="*/ 13716 h 13716"/>
                      <a:gd name="connsiteX17" fmla="*/ 0 w 5410200"/>
                      <a:gd name="connsiteY17" fmla="*/ 13716 h 13716"/>
                      <a:gd name="connsiteX18" fmla="*/ 0 w 5410200"/>
                      <a:gd name="connsiteY1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10200" h="13716" fill="none" extrusionOk="0">
                        <a:moveTo>
                          <a:pt x="0" y="0"/>
                        </a:moveTo>
                        <a:cubicBezTo>
                          <a:pt x="163050" y="-18707"/>
                          <a:pt x="319321" y="-16364"/>
                          <a:pt x="568071" y="0"/>
                        </a:cubicBezTo>
                        <a:cubicBezTo>
                          <a:pt x="816821" y="16364"/>
                          <a:pt x="1013224" y="-7268"/>
                          <a:pt x="1298448" y="0"/>
                        </a:cubicBezTo>
                        <a:cubicBezTo>
                          <a:pt x="1583672" y="7268"/>
                          <a:pt x="1631711" y="-3367"/>
                          <a:pt x="1920621" y="0"/>
                        </a:cubicBezTo>
                        <a:cubicBezTo>
                          <a:pt x="2209531" y="3367"/>
                          <a:pt x="2364420" y="-19184"/>
                          <a:pt x="2488692" y="0"/>
                        </a:cubicBezTo>
                        <a:cubicBezTo>
                          <a:pt x="2612964" y="19184"/>
                          <a:pt x="3023298" y="-34627"/>
                          <a:pt x="3219069" y="0"/>
                        </a:cubicBezTo>
                        <a:cubicBezTo>
                          <a:pt x="3414840" y="34627"/>
                          <a:pt x="3656810" y="24043"/>
                          <a:pt x="3895344" y="0"/>
                        </a:cubicBezTo>
                        <a:cubicBezTo>
                          <a:pt x="4133879" y="-24043"/>
                          <a:pt x="4393984" y="-19577"/>
                          <a:pt x="4571619" y="0"/>
                        </a:cubicBezTo>
                        <a:cubicBezTo>
                          <a:pt x="4749255" y="19577"/>
                          <a:pt x="5179928" y="-6281"/>
                          <a:pt x="5410200" y="0"/>
                        </a:cubicBezTo>
                        <a:cubicBezTo>
                          <a:pt x="5409587" y="2854"/>
                          <a:pt x="5409791" y="9451"/>
                          <a:pt x="5410200" y="13716"/>
                        </a:cubicBezTo>
                        <a:cubicBezTo>
                          <a:pt x="5139060" y="2179"/>
                          <a:pt x="5121593" y="26463"/>
                          <a:pt x="4842129" y="13716"/>
                        </a:cubicBezTo>
                        <a:cubicBezTo>
                          <a:pt x="4562665" y="969"/>
                          <a:pt x="4448273" y="4915"/>
                          <a:pt x="4328160" y="13716"/>
                        </a:cubicBezTo>
                        <a:cubicBezTo>
                          <a:pt x="4208047" y="22517"/>
                          <a:pt x="3760936" y="17995"/>
                          <a:pt x="3597783" y="13716"/>
                        </a:cubicBezTo>
                        <a:cubicBezTo>
                          <a:pt x="3434630" y="9437"/>
                          <a:pt x="3299718" y="28641"/>
                          <a:pt x="3029712" y="13716"/>
                        </a:cubicBezTo>
                        <a:cubicBezTo>
                          <a:pt x="2759706" y="-1209"/>
                          <a:pt x="2640159" y="22822"/>
                          <a:pt x="2299335" y="13716"/>
                        </a:cubicBezTo>
                        <a:cubicBezTo>
                          <a:pt x="1958511" y="4610"/>
                          <a:pt x="1801186" y="24413"/>
                          <a:pt x="1514856" y="13716"/>
                        </a:cubicBezTo>
                        <a:cubicBezTo>
                          <a:pt x="1228526" y="3019"/>
                          <a:pt x="1063509" y="-9877"/>
                          <a:pt x="892683" y="13716"/>
                        </a:cubicBezTo>
                        <a:cubicBezTo>
                          <a:pt x="721857" y="37309"/>
                          <a:pt x="186945" y="-25469"/>
                          <a:pt x="0" y="13716"/>
                        </a:cubicBezTo>
                        <a:cubicBezTo>
                          <a:pt x="-342" y="9537"/>
                          <a:pt x="-97" y="6817"/>
                          <a:pt x="0" y="0"/>
                        </a:cubicBezTo>
                        <a:close/>
                      </a:path>
                      <a:path w="5410200" h="13716" stroke="0" extrusionOk="0">
                        <a:moveTo>
                          <a:pt x="0" y="0"/>
                        </a:moveTo>
                        <a:cubicBezTo>
                          <a:pt x="285096" y="-4925"/>
                          <a:pt x="376456" y="22268"/>
                          <a:pt x="622173" y="0"/>
                        </a:cubicBezTo>
                        <a:cubicBezTo>
                          <a:pt x="867890" y="-22268"/>
                          <a:pt x="1031392" y="7228"/>
                          <a:pt x="1136142" y="0"/>
                        </a:cubicBezTo>
                        <a:cubicBezTo>
                          <a:pt x="1240892" y="-7228"/>
                          <a:pt x="1561853" y="9877"/>
                          <a:pt x="1920621" y="0"/>
                        </a:cubicBezTo>
                        <a:cubicBezTo>
                          <a:pt x="2279389" y="-9877"/>
                          <a:pt x="2367255" y="19546"/>
                          <a:pt x="2542794" y="0"/>
                        </a:cubicBezTo>
                        <a:cubicBezTo>
                          <a:pt x="2718333" y="-19546"/>
                          <a:pt x="2866732" y="-22226"/>
                          <a:pt x="3164967" y="0"/>
                        </a:cubicBezTo>
                        <a:cubicBezTo>
                          <a:pt x="3463202" y="22226"/>
                          <a:pt x="3568055" y="-2765"/>
                          <a:pt x="3949446" y="0"/>
                        </a:cubicBezTo>
                        <a:cubicBezTo>
                          <a:pt x="4330837" y="2765"/>
                          <a:pt x="4287895" y="10557"/>
                          <a:pt x="4517517" y="0"/>
                        </a:cubicBezTo>
                        <a:cubicBezTo>
                          <a:pt x="4747139" y="-10557"/>
                          <a:pt x="5149588" y="8716"/>
                          <a:pt x="5410200" y="0"/>
                        </a:cubicBezTo>
                        <a:cubicBezTo>
                          <a:pt x="5410660" y="2787"/>
                          <a:pt x="5410166" y="9748"/>
                          <a:pt x="5410200" y="13716"/>
                        </a:cubicBezTo>
                        <a:cubicBezTo>
                          <a:pt x="5163327" y="36922"/>
                          <a:pt x="5008749" y="6121"/>
                          <a:pt x="4842129" y="13716"/>
                        </a:cubicBezTo>
                        <a:cubicBezTo>
                          <a:pt x="4675509" y="21311"/>
                          <a:pt x="4433401" y="-5187"/>
                          <a:pt x="4165854" y="13716"/>
                        </a:cubicBezTo>
                        <a:cubicBezTo>
                          <a:pt x="3898308" y="32619"/>
                          <a:pt x="3809032" y="-13282"/>
                          <a:pt x="3543681" y="13716"/>
                        </a:cubicBezTo>
                        <a:cubicBezTo>
                          <a:pt x="3278330" y="40714"/>
                          <a:pt x="3073876" y="-20489"/>
                          <a:pt x="2759202" y="13716"/>
                        </a:cubicBezTo>
                        <a:cubicBezTo>
                          <a:pt x="2444528" y="47921"/>
                          <a:pt x="2204144" y="-1200"/>
                          <a:pt x="1974723" y="13716"/>
                        </a:cubicBezTo>
                        <a:cubicBezTo>
                          <a:pt x="1745302" y="28632"/>
                          <a:pt x="1602335" y="26918"/>
                          <a:pt x="1406652" y="13716"/>
                        </a:cubicBezTo>
                        <a:cubicBezTo>
                          <a:pt x="1210969" y="514"/>
                          <a:pt x="923948" y="-1411"/>
                          <a:pt x="730377" y="13716"/>
                        </a:cubicBezTo>
                        <a:cubicBezTo>
                          <a:pt x="536806" y="28843"/>
                          <a:pt x="336496" y="-4713"/>
                          <a:pt x="0" y="13716"/>
                        </a:cubicBezTo>
                        <a:cubicBezTo>
                          <a:pt x="-535" y="9547"/>
                          <a:pt x="488" y="45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extBox 2">
            <a:extLst>
              <a:ext uri="{FF2B5EF4-FFF2-40B4-BE49-F238E27FC236}">
                <a16:creationId xmlns:a16="http://schemas.microsoft.com/office/drawing/2014/main" id="{9B0A1A29-3F7D-E20A-3A92-38F18BFF66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3941162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Microscope outline">
            <a:extLst>
              <a:ext uri="{FF2B5EF4-FFF2-40B4-BE49-F238E27FC236}">
                <a16:creationId xmlns:a16="http://schemas.microsoft.com/office/drawing/2014/main" id="{E72482B3-D243-4EA5-9D6C-606A5F7A25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29956" y="870895"/>
            <a:ext cx="914400" cy="914400"/>
          </a:xfrm>
          <a:prstGeom prst="rect">
            <a:avLst/>
          </a:prstGeom>
        </p:spPr>
      </p:pic>
      <p:pic>
        <p:nvPicPr>
          <p:cNvPr id="10" name="Graphic 9" descr="Beaker outline">
            <a:extLst>
              <a:ext uri="{FF2B5EF4-FFF2-40B4-BE49-F238E27FC236}">
                <a16:creationId xmlns:a16="http://schemas.microsoft.com/office/drawing/2014/main" id="{DBAAC094-3C81-4ADE-A78C-4CA7AC996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29956" y="2115004"/>
            <a:ext cx="914400" cy="914400"/>
          </a:xfrm>
          <a:prstGeom prst="rect">
            <a:avLst/>
          </a:prstGeom>
        </p:spPr>
      </p:pic>
      <p:pic>
        <p:nvPicPr>
          <p:cNvPr id="17" name="Graphic 16" descr="Atom outline">
            <a:extLst>
              <a:ext uri="{FF2B5EF4-FFF2-40B4-BE49-F238E27FC236}">
                <a16:creationId xmlns:a16="http://schemas.microsoft.com/office/drawing/2014/main" id="{1223A492-A004-479B-8480-CF8C91F6DE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29956" y="3688822"/>
            <a:ext cx="914400" cy="914400"/>
          </a:xfrm>
          <a:prstGeom prst="rect">
            <a:avLst/>
          </a:prstGeom>
        </p:spPr>
      </p:pic>
      <p:pic>
        <p:nvPicPr>
          <p:cNvPr id="20" name="Graphic 19" descr="Forest scene outline">
            <a:extLst>
              <a:ext uri="{FF2B5EF4-FFF2-40B4-BE49-F238E27FC236}">
                <a16:creationId xmlns:a16="http://schemas.microsoft.com/office/drawing/2014/main" id="{1D50F739-1234-4EE9-9B72-D6CF9A2B67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29956" y="51160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20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640823"/>
            <a:ext cx="2563994" cy="5583148"/>
          </a:xfrm>
        </p:spPr>
        <p:txBody>
          <a:bodyPr anchor="ctr">
            <a:normAutofit/>
          </a:bodyPr>
          <a:lstStyle/>
          <a:p>
            <a:r>
              <a:rPr lang="en-US" sz="4700" b="1"/>
              <a:t>Level 3 Science Options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  <a:gd name="connsiteX0" fmla="*/ 0 w 5410200"/>
              <a:gd name="connsiteY0" fmla="*/ 0 h 13716"/>
              <a:gd name="connsiteX1" fmla="*/ 622173 w 5410200"/>
              <a:gd name="connsiteY1" fmla="*/ 0 h 13716"/>
              <a:gd name="connsiteX2" fmla="*/ 1136142 w 5410200"/>
              <a:gd name="connsiteY2" fmla="*/ 0 h 13716"/>
              <a:gd name="connsiteX3" fmla="*/ 1920621 w 5410200"/>
              <a:gd name="connsiteY3" fmla="*/ 0 h 13716"/>
              <a:gd name="connsiteX4" fmla="*/ 2542794 w 5410200"/>
              <a:gd name="connsiteY4" fmla="*/ 0 h 13716"/>
              <a:gd name="connsiteX5" fmla="*/ 3164967 w 5410200"/>
              <a:gd name="connsiteY5" fmla="*/ 0 h 13716"/>
              <a:gd name="connsiteX6" fmla="*/ 3949446 w 5410200"/>
              <a:gd name="connsiteY6" fmla="*/ 0 h 13716"/>
              <a:gd name="connsiteX7" fmla="*/ 4517517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165854 w 5410200"/>
              <a:gd name="connsiteY11" fmla="*/ 13716 h 13716"/>
              <a:gd name="connsiteX12" fmla="*/ 3543681 w 5410200"/>
              <a:gd name="connsiteY12" fmla="*/ 13716 h 13716"/>
              <a:gd name="connsiteX13" fmla="*/ 2759202 w 5410200"/>
              <a:gd name="connsiteY13" fmla="*/ 13716 h 13716"/>
              <a:gd name="connsiteX14" fmla="*/ 1974723 w 5410200"/>
              <a:gd name="connsiteY14" fmla="*/ 13716 h 13716"/>
              <a:gd name="connsiteX15" fmla="*/ 1406652 w 5410200"/>
              <a:gd name="connsiteY15" fmla="*/ 13716 h 13716"/>
              <a:gd name="connsiteX16" fmla="*/ 730377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76940" y="8795"/>
                  <a:pt x="295530" y="-3818"/>
                  <a:pt x="568071" y="0"/>
                </a:cubicBezTo>
                <a:cubicBezTo>
                  <a:pt x="821049" y="-7814"/>
                  <a:pt x="977778" y="-9274"/>
                  <a:pt x="1298448" y="0"/>
                </a:cubicBezTo>
                <a:cubicBezTo>
                  <a:pt x="1590381" y="13044"/>
                  <a:pt x="1630605" y="-28"/>
                  <a:pt x="1920621" y="0"/>
                </a:cubicBezTo>
                <a:cubicBezTo>
                  <a:pt x="2206035" y="10386"/>
                  <a:pt x="2357755" y="-28028"/>
                  <a:pt x="2488692" y="0"/>
                </a:cubicBezTo>
                <a:cubicBezTo>
                  <a:pt x="2633521" y="25625"/>
                  <a:pt x="3022777" y="-45440"/>
                  <a:pt x="3219069" y="0"/>
                </a:cubicBezTo>
                <a:cubicBezTo>
                  <a:pt x="3460337" y="63290"/>
                  <a:pt x="3645640" y="26494"/>
                  <a:pt x="3895344" y="0"/>
                </a:cubicBezTo>
                <a:cubicBezTo>
                  <a:pt x="4126339" y="-535"/>
                  <a:pt x="4382665" y="-55222"/>
                  <a:pt x="4571619" y="0"/>
                </a:cubicBezTo>
                <a:cubicBezTo>
                  <a:pt x="4776405" y="-816"/>
                  <a:pt x="5201098" y="-43036"/>
                  <a:pt x="5410200" y="0"/>
                </a:cubicBezTo>
                <a:cubicBezTo>
                  <a:pt x="5409052" y="2649"/>
                  <a:pt x="5410186" y="9063"/>
                  <a:pt x="5410200" y="13716"/>
                </a:cubicBezTo>
                <a:cubicBezTo>
                  <a:pt x="5133704" y="5182"/>
                  <a:pt x="5123444" y="31477"/>
                  <a:pt x="4842129" y="13716"/>
                </a:cubicBezTo>
                <a:cubicBezTo>
                  <a:pt x="4568650" y="-219"/>
                  <a:pt x="4447390" y="8221"/>
                  <a:pt x="4328160" y="13716"/>
                </a:cubicBezTo>
                <a:cubicBezTo>
                  <a:pt x="4227436" y="28078"/>
                  <a:pt x="3754725" y="-2253"/>
                  <a:pt x="3597783" y="13716"/>
                </a:cubicBezTo>
                <a:cubicBezTo>
                  <a:pt x="3459353" y="10223"/>
                  <a:pt x="3317740" y="47315"/>
                  <a:pt x="3029712" y="13716"/>
                </a:cubicBezTo>
                <a:cubicBezTo>
                  <a:pt x="2766446" y="5245"/>
                  <a:pt x="2645518" y="35922"/>
                  <a:pt x="2299335" y="13716"/>
                </a:cubicBezTo>
                <a:cubicBezTo>
                  <a:pt x="1977844" y="23735"/>
                  <a:pt x="1781583" y="-1801"/>
                  <a:pt x="1514856" y="13716"/>
                </a:cubicBezTo>
                <a:cubicBezTo>
                  <a:pt x="1212648" y="18781"/>
                  <a:pt x="1087880" y="-4407"/>
                  <a:pt x="892683" y="13716"/>
                </a:cubicBezTo>
                <a:cubicBezTo>
                  <a:pt x="745769" y="11772"/>
                  <a:pt x="183254" y="-32062"/>
                  <a:pt x="0" y="13716"/>
                </a:cubicBezTo>
                <a:cubicBezTo>
                  <a:pt x="-907" y="9799"/>
                  <a:pt x="-75" y="7151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69468" y="-22806"/>
                  <a:pt x="392563" y="4840"/>
                  <a:pt x="622173" y="0"/>
                </a:cubicBezTo>
                <a:cubicBezTo>
                  <a:pt x="884216" y="-2196"/>
                  <a:pt x="1034637" y="7784"/>
                  <a:pt x="1136142" y="0"/>
                </a:cubicBezTo>
                <a:cubicBezTo>
                  <a:pt x="1204956" y="5920"/>
                  <a:pt x="1559779" y="-61408"/>
                  <a:pt x="1920621" y="0"/>
                </a:cubicBezTo>
                <a:cubicBezTo>
                  <a:pt x="2280250" y="-18581"/>
                  <a:pt x="2372470" y="4128"/>
                  <a:pt x="2542794" y="0"/>
                </a:cubicBezTo>
                <a:cubicBezTo>
                  <a:pt x="2688150" y="-17189"/>
                  <a:pt x="2885478" y="-51412"/>
                  <a:pt x="3164967" y="0"/>
                </a:cubicBezTo>
                <a:cubicBezTo>
                  <a:pt x="3470933" y="16143"/>
                  <a:pt x="3588003" y="-4313"/>
                  <a:pt x="3949446" y="0"/>
                </a:cubicBezTo>
                <a:cubicBezTo>
                  <a:pt x="4331172" y="1470"/>
                  <a:pt x="4289286" y="5331"/>
                  <a:pt x="4517517" y="0"/>
                </a:cubicBezTo>
                <a:cubicBezTo>
                  <a:pt x="4736577" y="41911"/>
                  <a:pt x="5141868" y="443"/>
                  <a:pt x="5410200" y="0"/>
                </a:cubicBezTo>
                <a:cubicBezTo>
                  <a:pt x="5410845" y="2936"/>
                  <a:pt x="5409877" y="9829"/>
                  <a:pt x="5410200" y="13716"/>
                </a:cubicBezTo>
                <a:cubicBezTo>
                  <a:pt x="5130880" y="48304"/>
                  <a:pt x="5008082" y="-27188"/>
                  <a:pt x="4842129" y="13716"/>
                </a:cubicBezTo>
                <a:cubicBezTo>
                  <a:pt x="4629232" y="38478"/>
                  <a:pt x="4430159" y="43872"/>
                  <a:pt x="4165854" y="13716"/>
                </a:cubicBezTo>
                <a:cubicBezTo>
                  <a:pt x="3880517" y="17026"/>
                  <a:pt x="3820863" y="-12209"/>
                  <a:pt x="3543681" y="13716"/>
                </a:cubicBezTo>
                <a:cubicBezTo>
                  <a:pt x="3267577" y="39687"/>
                  <a:pt x="3047131" y="-8774"/>
                  <a:pt x="2759202" y="13716"/>
                </a:cubicBezTo>
                <a:cubicBezTo>
                  <a:pt x="2418778" y="17929"/>
                  <a:pt x="2206820" y="-35095"/>
                  <a:pt x="1974723" y="13716"/>
                </a:cubicBezTo>
                <a:cubicBezTo>
                  <a:pt x="1740429" y="35710"/>
                  <a:pt x="1599301" y="34493"/>
                  <a:pt x="1406652" y="13716"/>
                </a:cubicBezTo>
                <a:cubicBezTo>
                  <a:pt x="1196601" y="3966"/>
                  <a:pt x="938578" y="38717"/>
                  <a:pt x="730377" y="13716"/>
                </a:cubicBezTo>
                <a:cubicBezTo>
                  <a:pt x="524173" y="26651"/>
                  <a:pt x="336004" y="-17469"/>
                  <a:pt x="0" y="13716"/>
                </a:cubicBezTo>
                <a:cubicBezTo>
                  <a:pt x="-377" y="9245"/>
                  <a:pt x="1157" y="3819"/>
                  <a:pt x="0" y="0"/>
                </a:cubicBezTo>
                <a:close/>
              </a:path>
              <a:path w="5410200" h="13716" fill="none" stroke="0" extrusionOk="0">
                <a:moveTo>
                  <a:pt x="0" y="0"/>
                </a:moveTo>
                <a:cubicBezTo>
                  <a:pt x="148438" y="-27720"/>
                  <a:pt x="315263" y="-14841"/>
                  <a:pt x="568071" y="0"/>
                </a:cubicBezTo>
                <a:cubicBezTo>
                  <a:pt x="840209" y="21288"/>
                  <a:pt x="982180" y="-6281"/>
                  <a:pt x="1298448" y="0"/>
                </a:cubicBezTo>
                <a:cubicBezTo>
                  <a:pt x="1577021" y="13763"/>
                  <a:pt x="1630910" y="1060"/>
                  <a:pt x="1920621" y="0"/>
                </a:cubicBezTo>
                <a:cubicBezTo>
                  <a:pt x="2200928" y="-1340"/>
                  <a:pt x="2382869" y="-10369"/>
                  <a:pt x="2488692" y="0"/>
                </a:cubicBezTo>
                <a:cubicBezTo>
                  <a:pt x="2620356" y="20061"/>
                  <a:pt x="3042766" y="-74691"/>
                  <a:pt x="3219069" y="0"/>
                </a:cubicBezTo>
                <a:cubicBezTo>
                  <a:pt x="3395755" y="31704"/>
                  <a:pt x="3646717" y="33546"/>
                  <a:pt x="3895344" y="0"/>
                </a:cubicBezTo>
                <a:cubicBezTo>
                  <a:pt x="4131847" y="-43416"/>
                  <a:pt x="4371681" y="11418"/>
                  <a:pt x="4571619" y="0"/>
                </a:cubicBezTo>
                <a:cubicBezTo>
                  <a:pt x="4799447" y="47677"/>
                  <a:pt x="5212547" y="1562"/>
                  <a:pt x="5410200" y="0"/>
                </a:cubicBezTo>
                <a:cubicBezTo>
                  <a:pt x="5408905" y="2744"/>
                  <a:pt x="5410401" y="9950"/>
                  <a:pt x="5410200" y="13716"/>
                </a:cubicBezTo>
                <a:cubicBezTo>
                  <a:pt x="5139576" y="2947"/>
                  <a:pt x="5122299" y="33775"/>
                  <a:pt x="4842129" y="13716"/>
                </a:cubicBezTo>
                <a:cubicBezTo>
                  <a:pt x="4566356" y="6655"/>
                  <a:pt x="4456854" y="15426"/>
                  <a:pt x="4328160" y="13716"/>
                </a:cubicBezTo>
                <a:cubicBezTo>
                  <a:pt x="4234703" y="-822"/>
                  <a:pt x="3768176" y="-16062"/>
                  <a:pt x="3597783" y="13716"/>
                </a:cubicBezTo>
                <a:cubicBezTo>
                  <a:pt x="3430303" y="10148"/>
                  <a:pt x="3287506" y="20215"/>
                  <a:pt x="3029712" y="13716"/>
                </a:cubicBezTo>
                <a:cubicBezTo>
                  <a:pt x="2742636" y="-2421"/>
                  <a:pt x="2637847" y="18109"/>
                  <a:pt x="2299335" y="13716"/>
                </a:cubicBezTo>
                <a:cubicBezTo>
                  <a:pt x="1959433" y="-7861"/>
                  <a:pt x="1779456" y="37101"/>
                  <a:pt x="1514856" y="13716"/>
                </a:cubicBezTo>
                <a:cubicBezTo>
                  <a:pt x="1212431" y="31797"/>
                  <a:pt x="1086601" y="7282"/>
                  <a:pt x="892683" y="13716"/>
                </a:cubicBezTo>
                <a:cubicBezTo>
                  <a:pt x="721500" y="45800"/>
                  <a:pt x="194249" y="-29802"/>
                  <a:pt x="0" y="13716"/>
                </a:cubicBezTo>
                <a:cubicBezTo>
                  <a:pt x="-508" y="9800"/>
                  <a:pt x="-280" y="682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10200"/>
                      <a:gd name="connsiteY0" fmla="*/ 0 h 13716"/>
                      <a:gd name="connsiteX1" fmla="*/ 568071 w 5410200"/>
                      <a:gd name="connsiteY1" fmla="*/ 0 h 13716"/>
                      <a:gd name="connsiteX2" fmla="*/ 1298448 w 5410200"/>
                      <a:gd name="connsiteY2" fmla="*/ 0 h 13716"/>
                      <a:gd name="connsiteX3" fmla="*/ 1920621 w 5410200"/>
                      <a:gd name="connsiteY3" fmla="*/ 0 h 13716"/>
                      <a:gd name="connsiteX4" fmla="*/ 2488692 w 5410200"/>
                      <a:gd name="connsiteY4" fmla="*/ 0 h 13716"/>
                      <a:gd name="connsiteX5" fmla="*/ 3219069 w 5410200"/>
                      <a:gd name="connsiteY5" fmla="*/ 0 h 13716"/>
                      <a:gd name="connsiteX6" fmla="*/ 3895344 w 5410200"/>
                      <a:gd name="connsiteY6" fmla="*/ 0 h 13716"/>
                      <a:gd name="connsiteX7" fmla="*/ 4571619 w 5410200"/>
                      <a:gd name="connsiteY7" fmla="*/ 0 h 13716"/>
                      <a:gd name="connsiteX8" fmla="*/ 5410200 w 5410200"/>
                      <a:gd name="connsiteY8" fmla="*/ 0 h 13716"/>
                      <a:gd name="connsiteX9" fmla="*/ 5410200 w 5410200"/>
                      <a:gd name="connsiteY9" fmla="*/ 13716 h 13716"/>
                      <a:gd name="connsiteX10" fmla="*/ 4842129 w 5410200"/>
                      <a:gd name="connsiteY10" fmla="*/ 13716 h 13716"/>
                      <a:gd name="connsiteX11" fmla="*/ 4328160 w 5410200"/>
                      <a:gd name="connsiteY11" fmla="*/ 13716 h 13716"/>
                      <a:gd name="connsiteX12" fmla="*/ 3597783 w 5410200"/>
                      <a:gd name="connsiteY12" fmla="*/ 13716 h 13716"/>
                      <a:gd name="connsiteX13" fmla="*/ 3029712 w 5410200"/>
                      <a:gd name="connsiteY13" fmla="*/ 13716 h 13716"/>
                      <a:gd name="connsiteX14" fmla="*/ 2299335 w 5410200"/>
                      <a:gd name="connsiteY14" fmla="*/ 13716 h 13716"/>
                      <a:gd name="connsiteX15" fmla="*/ 1514856 w 5410200"/>
                      <a:gd name="connsiteY15" fmla="*/ 13716 h 13716"/>
                      <a:gd name="connsiteX16" fmla="*/ 892683 w 5410200"/>
                      <a:gd name="connsiteY16" fmla="*/ 13716 h 13716"/>
                      <a:gd name="connsiteX17" fmla="*/ 0 w 5410200"/>
                      <a:gd name="connsiteY17" fmla="*/ 13716 h 13716"/>
                      <a:gd name="connsiteX18" fmla="*/ 0 w 5410200"/>
                      <a:gd name="connsiteY1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10200" h="13716" fill="none" extrusionOk="0">
                        <a:moveTo>
                          <a:pt x="0" y="0"/>
                        </a:moveTo>
                        <a:cubicBezTo>
                          <a:pt x="163050" y="-18707"/>
                          <a:pt x="319321" y="-16364"/>
                          <a:pt x="568071" y="0"/>
                        </a:cubicBezTo>
                        <a:cubicBezTo>
                          <a:pt x="816821" y="16364"/>
                          <a:pt x="1013224" y="-7268"/>
                          <a:pt x="1298448" y="0"/>
                        </a:cubicBezTo>
                        <a:cubicBezTo>
                          <a:pt x="1583672" y="7268"/>
                          <a:pt x="1631711" y="-3367"/>
                          <a:pt x="1920621" y="0"/>
                        </a:cubicBezTo>
                        <a:cubicBezTo>
                          <a:pt x="2209531" y="3367"/>
                          <a:pt x="2364420" y="-19184"/>
                          <a:pt x="2488692" y="0"/>
                        </a:cubicBezTo>
                        <a:cubicBezTo>
                          <a:pt x="2612964" y="19184"/>
                          <a:pt x="3023298" y="-34627"/>
                          <a:pt x="3219069" y="0"/>
                        </a:cubicBezTo>
                        <a:cubicBezTo>
                          <a:pt x="3414840" y="34627"/>
                          <a:pt x="3656810" y="24043"/>
                          <a:pt x="3895344" y="0"/>
                        </a:cubicBezTo>
                        <a:cubicBezTo>
                          <a:pt x="4133879" y="-24043"/>
                          <a:pt x="4393984" y="-19577"/>
                          <a:pt x="4571619" y="0"/>
                        </a:cubicBezTo>
                        <a:cubicBezTo>
                          <a:pt x="4749255" y="19577"/>
                          <a:pt x="5179928" y="-6281"/>
                          <a:pt x="5410200" y="0"/>
                        </a:cubicBezTo>
                        <a:cubicBezTo>
                          <a:pt x="5409587" y="2854"/>
                          <a:pt x="5409791" y="9451"/>
                          <a:pt x="5410200" y="13716"/>
                        </a:cubicBezTo>
                        <a:cubicBezTo>
                          <a:pt x="5139060" y="2179"/>
                          <a:pt x="5121593" y="26463"/>
                          <a:pt x="4842129" y="13716"/>
                        </a:cubicBezTo>
                        <a:cubicBezTo>
                          <a:pt x="4562665" y="969"/>
                          <a:pt x="4448273" y="4915"/>
                          <a:pt x="4328160" y="13716"/>
                        </a:cubicBezTo>
                        <a:cubicBezTo>
                          <a:pt x="4208047" y="22517"/>
                          <a:pt x="3760936" y="17995"/>
                          <a:pt x="3597783" y="13716"/>
                        </a:cubicBezTo>
                        <a:cubicBezTo>
                          <a:pt x="3434630" y="9437"/>
                          <a:pt x="3299718" y="28641"/>
                          <a:pt x="3029712" y="13716"/>
                        </a:cubicBezTo>
                        <a:cubicBezTo>
                          <a:pt x="2759706" y="-1209"/>
                          <a:pt x="2640159" y="22822"/>
                          <a:pt x="2299335" y="13716"/>
                        </a:cubicBezTo>
                        <a:cubicBezTo>
                          <a:pt x="1958511" y="4610"/>
                          <a:pt x="1801186" y="24413"/>
                          <a:pt x="1514856" y="13716"/>
                        </a:cubicBezTo>
                        <a:cubicBezTo>
                          <a:pt x="1228526" y="3019"/>
                          <a:pt x="1063509" y="-9877"/>
                          <a:pt x="892683" y="13716"/>
                        </a:cubicBezTo>
                        <a:cubicBezTo>
                          <a:pt x="721857" y="37309"/>
                          <a:pt x="186945" y="-25469"/>
                          <a:pt x="0" y="13716"/>
                        </a:cubicBezTo>
                        <a:cubicBezTo>
                          <a:pt x="-342" y="9537"/>
                          <a:pt x="-97" y="6817"/>
                          <a:pt x="0" y="0"/>
                        </a:cubicBezTo>
                        <a:close/>
                      </a:path>
                      <a:path w="5410200" h="13716" stroke="0" extrusionOk="0">
                        <a:moveTo>
                          <a:pt x="0" y="0"/>
                        </a:moveTo>
                        <a:cubicBezTo>
                          <a:pt x="285096" y="-4925"/>
                          <a:pt x="376456" y="22268"/>
                          <a:pt x="622173" y="0"/>
                        </a:cubicBezTo>
                        <a:cubicBezTo>
                          <a:pt x="867890" y="-22268"/>
                          <a:pt x="1031392" y="7228"/>
                          <a:pt x="1136142" y="0"/>
                        </a:cubicBezTo>
                        <a:cubicBezTo>
                          <a:pt x="1240892" y="-7228"/>
                          <a:pt x="1561853" y="9877"/>
                          <a:pt x="1920621" y="0"/>
                        </a:cubicBezTo>
                        <a:cubicBezTo>
                          <a:pt x="2279389" y="-9877"/>
                          <a:pt x="2367255" y="19546"/>
                          <a:pt x="2542794" y="0"/>
                        </a:cubicBezTo>
                        <a:cubicBezTo>
                          <a:pt x="2718333" y="-19546"/>
                          <a:pt x="2866732" y="-22226"/>
                          <a:pt x="3164967" y="0"/>
                        </a:cubicBezTo>
                        <a:cubicBezTo>
                          <a:pt x="3463202" y="22226"/>
                          <a:pt x="3568055" y="-2765"/>
                          <a:pt x="3949446" y="0"/>
                        </a:cubicBezTo>
                        <a:cubicBezTo>
                          <a:pt x="4330837" y="2765"/>
                          <a:pt x="4287895" y="10557"/>
                          <a:pt x="4517517" y="0"/>
                        </a:cubicBezTo>
                        <a:cubicBezTo>
                          <a:pt x="4747139" y="-10557"/>
                          <a:pt x="5149588" y="8716"/>
                          <a:pt x="5410200" y="0"/>
                        </a:cubicBezTo>
                        <a:cubicBezTo>
                          <a:pt x="5410660" y="2787"/>
                          <a:pt x="5410166" y="9748"/>
                          <a:pt x="5410200" y="13716"/>
                        </a:cubicBezTo>
                        <a:cubicBezTo>
                          <a:pt x="5163327" y="36922"/>
                          <a:pt x="5008749" y="6121"/>
                          <a:pt x="4842129" y="13716"/>
                        </a:cubicBezTo>
                        <a:cubicBezTo>
                          <a:pt x="4675509" y="21311"/>
                          <a:pt x="4433401" y="-5187"/>
                          <a:pt x="4165854" y="13716"/>
                        </a:cubicBezTo>
                        <a:cubicBezTo>
                          <a:pt x="3898308" y="32619"/>
                          <a:pt x="3809032" y="-13282"/>
                          <a:pt x="3543681" y="13716"/>
                        </a:cubicBezTo>
                        <a:cubicBezTo>
                          <a:pt x="3278330" y="40714"/>
                          <a:pt x="3073876" y="-20489"/>
                          <a:pt x="2759202" y="13716"/>
                        </a:cubicBezTo>
                        <a:cubicBezTo>
                          <a:pt x="2444528" y="47921"/>
                          <a:pt x="2204144" y="-1200"/>
                          <a:pt x="1974723" y="13716"/>
                        </a:cubicBezTo>
                        <a:cubicBezTo>
                          <a:pt x="1745302" y="28632"/>
                          <a:pt x="1602335" y="26918"/>
                          <a:pt x="1406652" y="13716"/>
                        </a:cubicBezTo>
                        <a:cubicBezTo>
                          <a:pt x="1210969" y="514"/>
                          <a:pt x="923948" y="-1411"/>
                          <a:pt x="730377" y="13716"/>
                        </a:cubicBezTo>
                        <a:cubicBezTo>
                          <a:pt x="536806" y="28843"/>
                          <a:pt x="336496" y="-4713"/>
                          <a:pt x="0" y="13716"/>
                        </a:cubicBezTo>
                        <a:cubicBezTo>
                          <a:pt x="-535" y="9547"/>
                          <a:pt x="488" y="45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249906-9C53-18CE-2C59-0D17D2F72E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5505359"/>
              </p:ext>
            </p:extLst>
          </p:nvPr>
        </p:nvGraphicFramePr>
        <p:xfrm>
          <a:off x="3486013" y="640822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Graphic 9" descr="Heart organ outline">
            <a:extLst>
              <a:ext uri="{FF2B5EF4-FFF2-40B4-BE49-F238E27FC236}">
                <a16:creationId xmlns:a16="http://schemas.microsoft.com/office/drawing/2014/main" id="{BFB999C6-3140-48B8-AE4C-EC21FF8FB0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29956" y="2286000"/>
            <a:ext cx="914400" cy="914400"/>
          </a:xfrm>
          <a:prstGeom prst="rect">
            <a:avLst/>
          </a:prstGeom>
        </p:spPr>
      </p:pic>
      <p:pic>
        <p:nvPicPr>
          <p:cNvPr id="13" name="Graphic 12" descr="Plugged Unplugged outline">
            <a:extLst>
              <a:ext uri="{FF2B5EF4-FFF2-40B4-BE49-F238E27FC236}">
                <a16:creationId xmlns:a16="http://schemas.microsoft.com/office/drawing/2014/main" id="{8E2788D9-7A8F-43BE-9A53-9B961DC1FC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29956" y="367753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/>
          </p:cNvSpPr>
          <p:nvPr>
            <p:ph sz="half" idx="1"/>
          </p:nvPr>
        </p:nvSpPr>
        <p:spPr>
          <a:xfrm>
            <a:off x="0" y="228600"/>
            <a:ext cx="7848600" cy="2133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600" b="1" dirty="0"/>
              <a:t>Students must have 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ONE</a:t>
            </a:r>
            <a:r>
              <a:rPr lang="en-US" sz="2600" b="1" dirty="0"/>
              <a:t> Fine Arts/Life Role </a:t>
            </a:r>
          </a:p>
          <a:p>
            <a:pPr algn="ctr">
              <a:buNone/>
            </a:pPr>
            <a:r>
              <a:rPr lang="en-US" sz="2600" b="1" dirty="0"/>
              <a:t>credit to graduate:</a:t>
            </a:r>
          </a:p>
          <a:p>
            <a:pPr>
              <a:buNone/>
            </a:pPr>
            <a:endParaRPr lang="en-US" sz="3200" dirty="0"/>
          </a:p>
          <a:p>
            <a:pPr>
              <a:buNone/>
            </a:pPr>
            <a:r>
              <a:rPr lang="en-US" sz="2000" dirty="0"/>
              <a:t>		</a:t>
            </a:r>
          </a:p>
          <a:p>
            <a:pPr>
              <a:buNone/>
            </a:pPr>
            <a:endParaRPr lang="en-US" sz="2000" dirty="0"/>
          </a:p>
        </p:txBody>
      </p:sp>
      <p:pic>
        <p:nvPicPr>
          <p:cNvPr id="5" name="Graphic 4" descr="Yoga outline">
            <a:extLst>
              <a:ext uri="{FF2B5EF4-FFF2-40B4-BE49-F238E27FC236}">
                <a16:creationId xmlns:a16="http://schemas.microsoft.com/office/drawing/2014/main" id="{1E236CF2-581E-4023-8BB2-BF6A7A79F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5198" y="1665463"/>
            <a:ext cx="1393474" cy="1393474"/>
          </a:xfrm>
          <a:prstGeom prst="rect">
            <a:avLst/>
          </a:prstGeom>
        </p:spPr>
      </p:pic>
      <p:pic>
        <p:nvPicPr>
          <p:cNvPr id="7" name="Graphic 6" descr="Hammer outline">
            <a:extLst>
              <a:ext uri="{FF2B5EF4-FFF2-40B4-BE49-F238E27FC236}">
                <a16:creationId xmlns:a16="http://schemas.microsoft.com/office/drawing/2014/main" id="{34BDB1DD-681D-4973-8781-46C373BC2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7872" y="1842904"/>
            <a:ext cx="1393473" cy="1393473"/>
          </a:xfrm>
          <a:prstGeom prst="rect">
            <a:avLst/>
          </a:prstGeom>
        </p:spPr>
      </p:pic>
      <p:pic>
        <p:nvPicPr>
          <p:cNvPr id="9" name="Graphic 8" descr="Drama outline">
            <a:extLst>
              <a:ext uri="{FF2B5EF4-FFF2-40B4-BE49-F238E27FC236}">
                <a16:creationId xmlns:a16="http://schemas.microsoft.com/office/drawing/2014/main" id="{B44CB85C-F7EE-476D-A97D-61C9839617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0041" y="3732825"/>
            <a:ext cx="1139650" cy="1139650"/>
          </a:xfrm>
          <a:prstGeom prst="rect">
            <a:avLst/>
          </a:prstGeom>
        </p:spPr>
      </p:pic>
      <p:pic>
        <p:nvPicPr>
          <p:cNvPr id="11" name="Graphic 10" descr="Paint brush with solid fill">
            <a:extLst>
              <a:ext uri="{FF2B5EF4-FFF2-40B4-BE49-F238E27FC236}">
                <a16:creationId xmlns:a16="http://schemas.microsoft.com/office/drawing/2014/main" id="{591ACFDA-3C6C-4394-AFAC-B182EEB9AD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19494" y="3448664"/>
            <a:ext cx="1139649" cy="1139649"/>
          </a:xfrm>
          <a:prstGeom prst="rect">
            <a:avLst/>
          </a:prstGeom>
        </p:spPr>
      </p:pic>
      <p:pic>
        <p:nvPicPr>
          <p:cNvPr id="13" name="Graphic 12" descr="Music notation with solid fill">
            <a:extLst>
              <a:ext uri="{FF2B5EF4-FFF2-40B4-BE49-F238E27FC236}">
                <a16:creationId xmlns:a16="http://schemas.microsoft.com/office/drawing/2014/main" id="{A7EDBBFC-4E09-4FAF-A096-70104CB9C0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32954" y="4800600"/>
            <a:ext cx="1393474" cy="1393474"/>
          </a:xfrm>
          <a:prstGeom prst="rect">
            <a:avLst/>
          </a:prstGeom>
        </p:spPr>
      </p:pic>
      <p:graphicFrame>
        <p:nvGraphicFramePr>
          <p:cNvPr id="32773" name="TextBox 1">
            <a:extLst>
              <a:ext uri="{FF2B5EF4-FFF2-40B4-BE49-F238E27FC236}">
                <a16:creationId xmlns:a16="http://schemas.microsoft.com/office/drawing/2014/main" id="{947699F7-28DE-1A4A-E3AF-C6F6C6831B09}"/>
              </a:ext>
            </a:extLst>
          </p:cNvPr>
          <p:cNvGraphicFramePr/>
          <p:nvPr/>
        </p:nvGraphicFramePr>
        <p:xfrm>
          <a:off x="457200" y="1542625"/>
          <a:ext cx="5410200" cy="4247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>
          <a:xfrm>
            <a:off x="360759" y="3752849"/>
            <a:ext cx="2468166" cy="2452687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914400"/>
            <a:r>
              <a:rPr lang="en-US" sz="3100" b="1" cap="none" dirty="0">
                <a:solidFill>
                  <a:schemeClr val="accent2">
                    <a:lumMod val="75000"/>
                  </a:schemeClr>
                </a:solidFill>
              </a:rPr>
              <a:t>ELECTIVES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5B7C7A-8FF0-460F-828F-224332949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8" r="1411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1746" name="Rectangle 3"/>
          <p:cNvSpPr>
            <a:spLocks noGrp="1"/>
          </p:cNvSpPr>
          <p:nvPr>
            <p:ph sz="half" idx="1"/>
          </p:nvPr>
        </p:nvSpPr>
        <p:spPr>
          <a:xfrm>
            <a:off x="3167986" y="3752850"/>
            <a:ext cx="5614060" cy="2452687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defTabSz="914400">
              <a:buClr>
                <a:schemeClr val="tx1"/>
              </a:buClr>
              <a:buSzTx/>
              <a:buNone/>
            </a:pPr>
            <a:endParaRPr lang="en-US" sz="1600" b="1" dirty="0"/>
          </a:p>
          <a:p>
            <a:pPr indent="-228600" defTabSz="914400">
              <a:buClr>
                <a:schemeClr val="tx1"/>
              </a:buClr>
              <a:buSzTx/>
            </a:pPr>
            <a:r>
              <a:rPr lang="en-US" sz="2000" b="1" dirty="0"/>
              <a:t>THE REMAINDER OF YOUR COURSES ARE ELECTIVES…</a:t>
            </a:r>
          </a:p>
          <a:p>
            <a:pPr indent="-228600" defTabSz="914400"/>
            <a:endParaRPr lang="en-US" sz="2000" b="1" dirty="0"/>
          </a:p>
          <a:p>
            <a:pPr indent="-228600" defTabSz="914400">
              <a:buClr>
                <a:schemeClr val="tx1"/>
              </a:buClr>
              <a:buSzTx/>
            </a:pPr>
            <a:r>
              <a:rPr lang="en-US" sz="2000" b="1" dirty="0"/>
              <a:t>PLAN YOUR ELECTIVES CAREFULLY TO MAKE SURE THAT YOU HAVE THE COURSES YOU NEED WHEN YOU GRADUATE IN ORDER TO CONTINUE YOUR STUDIES…</a:t>
            </a:r>
          </a:p>
        </p:txBody>
      </p:sp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97E65A-FA2B-49BA-9D59-0A61DD005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2700645" cy="5431536"/>
          </a:xfrm>
        </p:spPr>
        <p:txBody>
          <a:bodyPr>
            <a:normAutofit/>
          </a:bodyPr>
          <a:lstStyle/>
          <a:p>
            <a:r>
              <a:rPr lang="en-US" sz="4700" dirty="0"/>
              <a:t>Level 0 Courses: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7917" y="3261001"/>
            <a:ext cx="4480560" cy="13716"/>
          </a:xfrm>
          <a:custGeom>
            <a:avLst/>
            <a:gdLst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651406 w 4480560"/>
              <a:gd name="connsiteY3" fmla="*/ 0 h 13716"/>
              <a:gd name="connsiteX4" fmla="*/ 2336292 w 4480560"/>
              <a:gd name="connsiteY4" fmla="*/ 0 h 13716"/>
              <a:gd name="connsiteX5" fmla="*/ 2931566 w 4480560"/>
              <a:gd name="connsiteY5" fmla="*/ 0 h 13716"/>
              <a:gd name="connsiteX6" fmla="*/ 3482035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840480 w 4480560"/>
              <a:gd name="connsiteY9" fmla="*/ 13716 h 13716"/>
              <a:gd name="connsiteX10" fmla="*/ 3290011 w 4480560"/>
              <a:gd name="connsiteY10" fmla="*/ 13716 h 13716"/>
              <a:gd name="connsiteX11" fmla="*/ 2560320 w 4480560"/>
              <a:gd name="connsiteY11" fmla="*/ 13716 h 13716"/>
              <a:gd name="connsiteX12" fmla="*/ 1965046 w 4480560"/>
              <a:gd name="connsiteY12" fmla="*/ 13716 h 13716"/>
              <a:gd name="connsiteX13" fmla="*/ 1459382 w 4480560"/>
              <a:gd name="connsiteY13" fmla="*/ 13716 h 13716"/>
              <a:gd name="connsiteX14" fmla="*/ 774497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830629 w 4480560"/>
              <a:gd name="connsiteY3" fmla="*/ 0 h 13716"/>
              <a:gd name="connsiteX4" fmla="*/ 2425903 w 4480560"/>
              <a:gd name="connsiteY4" fmla="*/ 0 h 13716"/>
              <a:gd name="connsiteX5" fmla="*/ 3021178 w 4480560"/>
              <a:gd name="connsiteY5" fmla="*/ 0 h 13716"/>
              <a:gd name="connsiteX6" fmla="*/ 3750869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930091 w 4480560"/>
              <a:gd name="connsiteY9" fmla="*/ 13716 h 13716"/>
              <a:gd name="connsiteX10" fmla="*/ 3290011 w 4480560"/>
              <a:gd name="connsiteY10" fmla="*/ 13716 h 13716"/>
              <a:gd name="connsiteX11" fmla="*/ 2649931 w 4480560"/>
              <a:gd name="connsiteY11" fmla="*/ 13716 h 13716"/>
              <a:gd name="connsiteX12" fmla="*/ 2054657 w 4480560"/>
              <a:gd name="connsiteY12" fmla="*/ 13716 h 13716"/>
              <a:gd name="connsiteX13" fmla="*/ 1324966 w 4480560"/>
              <a:gd name="connsiteY13" fmla="*/ 13716 h 13716"/>
              <a:gd name="connsiteX14" fmla="*/ 595274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3716" fill="none" extrusionOk="0">
                <a:moveTo>
                  <a:pt x="0" y="0"/>
                </a:moveTo>
                <a:cubicBezTo>
                  <a:pt x="267574" y="14606"/>
                  <a:pt x="338605" y="-40"/>
                  <a:pt x="595274" y="0"/>
                </a:cubicBezTo>
                <a:cubicBezTo>
                  <a:pt x="856171" y="-2198"/>
                  <a:pt x="863435" y="-13333"/>
                  <a:pt x="1100938" y="0"/>
                </a:cubicBezTo>
                <a:cubicBezTo>
                  <a:pt x="1340270" y="17713"/>
                  <a:pt x="1418448" y="-18893"/>
                  <a:pt x="1651406" y="0"/>
                </a:cubicBezTo>
                <a:cubicBezTo>
                  <a:pt x="1875387" y="1627"/>
                  <a:pt x="2153037" y="22688"/>
                  <a:pt x="2336292" y="0"/>
                </a:cubicBezTo>
                <a:cubicBezTo>
                  <a:pt x="2522206" y="-4211"/>
                  <a:pt x="2718333" y="34959"/>
                  <a:pt x="2931566" y="0"/>
                </a:cubicBezTo>
                <a:cubicBezTo>
                  <a:pt x="3137043" y="-17106"/>
                  <a:pt x="3304331" y="1415"/>
                  <a:pt x="3482035" y="0"/>
                </a:cubicBezTo>
                <a:cubicBezTo>
                  <a:pt x="3649837" y="-24078"/>
                  <a:pt x="4010577" y="-51921"/>
                  <a:pt x="4480560" y="0"/>
                </a:cubicBezTo>
                <a:cubicBezTo>
                  <a:pt x="4480642" y="3611"/>
                  <a:pt x="4480510" y="9346"/>
                  <a:pt x="4480560" y="13716"/>
                </a:cubicBezTo>
                <a:cubicBezTo>
                  <a:pt x="4305601" y="36948"/>
                  <a:pt x="4025154" y="21890"/>
                  <a:pt x="3840480" y="13716"/>
                </a:cubicBezTo>
                <a:cubicBezTo>
                  <a:pt x="3668919" y="-16903"/>
                  <a:pt x="3556555" y="-17246"/>
                  <a:pt x="3290011" y="13716"/>
                </a:cubicBezTo>
                <a:cubicBezTo>
                  <a:pt x="2991827" y="13600"/>
                  <a:pt x="2862038" y="-27094"/>
                  <a:pt x="2560320" y="13716"/>
                </a:cubicBezTo>
                <a:cubicBezTo>
                  <a:pt x="2273396" y="32804"/>
                  <a:pt x="2159701" y="35426"/>
                  <a:pt x="1965046" y="13716"/>
                </a:cubicBezTo>
                <a:cubicBezTo>
                  <a:pt x="1785994" y="24616"/>
                  <a:pt x="1686680" y="47748"/>
                  <a:pt x="1459382" y="13716"/>
                </a:cubicBezTo>
                <a:cubicBezTo>
                  <a:pt x="1260610" y="398"/>
                  <a:pt x="913962" y="26960"/>
                  <a:pt x="774497" y="13716"/>
                </a:cubicBezTo>
                <a:cubicBezTo>
                  <a:pt x="689426" y="-2719"/>
                  <a:pt x="378264" y="1751"/>
                  <a:pt x="0" y="13716"/>
                </a:cubicBezTo>
                <a:cubicBezTo>
                  <a:pt x="-173" y="8371"/>
                  <a:pt x="-387" y="6213"/>
                  <a:pt x="0" y="0"/>
                </a:cubicBezTo>
                <a:close/>
              </a:path>
              <a:path w="4480560" h="13716" stroke="0" extrusionOk="0">
                <a:moveTo>
                  <a:pt x="0" y="0"/>
                </a:moveTo>
                <a:cubicBezTo>
                  <a:pt x="290844" y="5546"/>
                  <a:pt x="318443" y="10543"/>
                  <a:pt x="595274" y="0"/>
                </a:cubicBezTo>
                <a:cubicBezTo>
                  <a:pt x="862223" y="-10630"/>
                  <a:pt x="1008164" y="-6970"/>
                  <a:pt x="1100938" y="0"/>
                </a:cubicBezTo>
                <a:cubicBezTo>
                  <a:pt x="1231751" y="-9052"/>
                  <a:pt x="1563421" y="-55931"/>
                  <a:pt x="1830629" y="0"/>
                </a:cubicBezTo>
                <a:cubicBezTo>
                  <a:pt x="2081843" y="38764"/>
                  <a:pt x="2181743" y="16966"/>
                  <a:pt x="2425903" y="0"/>
                </a:cubicBezTo>
                <a:cubicBezTo>
                  <a:pt x="2657412" y="-20059"/>
                  <a:pt x="2795431" y="8423"/>
                  <a:pt x="3021178" y="0"/>
                </a:cubicBezTo>
                <a:cubicBezTo>
                  <a:pt x="3275119" y="-4749"/>
                  <a:pt x="3480943" y="2522"/>
                  <a:pt x="3750869" y="0"/>
                </a:cubicBezTo>
                <a:cubicBezTo>
                  <a:pt x="4005211" y="16055"/>
                  <a:pt x="4302144" y="-2969"/>
                  <a:pt x="4480560" y="0"/>
                </a:cubicBezTo>
                <a:cubicBezTo>
                  <a:pt x="4480397" y="3458"/>
                  <a:pt x="4481383" y="8632"/>
                  <a:pt x="4480560" y="13716"/>
                </a:cubicBezTo>
                <a:cubicBezTo>
                  <a:pt x="4261480" y="-10003"/>
                  <a:pt x="4206199" y="28529"/>
                  <a:pt x="3930091" y="13716"/>
                </a:cubicBezTo>
                <a:cubicBezTo>
                  <a:pt x="3666932" y="-15474"/>
                  <a:pt x="3493645" y="14804"/>
                  <a:pt x="3290011" y="13716"/>
                </a:cubicBezTo>
                <a:cubicBezTo>
                  <a:pt x="3137078" y="-41032"/>
                  <a:pt x="2894690" y="-17948"/>
                  <a:pt x="2649931" y="13716"/>
                </a:cubicBezTo>
                <a:cubicBezTo>
                  <a:pt x="2413020" y="21294"/>
                  <a:pt x="2225991" y="-10559"/>
                  <a:pt x="2054657" y="13716"/>
                </a:cubicBezTo>
                <a:cubicBezTo>
                  <a:pt x="1886877" y="37541"/>
                  <a:pt x="1548763" y="45390"/>
                  <a:pt x="1324966" y="13716"/>
                </a:cubicBezTo>
                <a:cubicBezTo>
                  <a:pt x="1040995" y="1897"/>
                  <a:pt x="786929" y="-17655"/>
                  <a:pt x="595274" y="13716"/>
                </a:cubicBezTo>
                <a:cubicBezTo>
                  <a:pt x="371401" y="32831"/>
                  <a:pt x="168483" y="23167"/>
                  <a:pt x="0" y="13716"/>
                </a:cubicBezTo>
                <a:cubicBezTo>
                  <a:pt x="-740" y="8467"/>
                  <a:pt x="-279" y="4434"/>
                  <a:pt x="0" y="0"/>
                </a:cubicBezTo>
                <a:close/>
              </a:path>
              <a:path w="4480560" h="13716" fill="none" stroke="0" extrusionOk="0">
                <a:moveTo>
                  <a:pt x="0" y="0"/>
                </a:moveTo>
                <a:cubicBezTo>
                  <a:pt x="254633" y="596"/>
                  <a:pt x="318854" y="8353"/>
                  <a:pt x="595274" y="0"/>
                </a:cubicBezTo>
                <a:cubicBezTo>
                  <a:pt x="857042" y="-2503"/>
                  <a:pt x="863005" y="-13327"/>
                  <a:pt x="1100938" y="0"/>
                </a:cubicBezTo>
                <a:cubicBezTo>
                  <a:pt x="1322315" y="28736"/>
                  <a:pt x="1429801" y="-15572"/>
                  <a:pt x="1651406" y="0"/>
                </a:cubicBezTo>
                <a:cubicBezTo>
                  <a:pt x="1861310" y="20479"/>
                  <a:pt x="2199002" y="36173"/>
                  <a:pt x="2336292" y="0"/>
                </a:cubicBezTo>
                <a:cubicBezTo>
                  <a:pt x="2504451" y="-23230"/>
                  <a:pt x="2735943" y="-3451"/>
                  <a:pt x="2931566" y="0"/>
                </a:cubicBezTo>
                <a:cubicBezTo>
                  <a:pt x="3109081" y="-33272"/>
                  <a:pt x="3310374" y="39503"/>
                  <a:pt x="3482035" y="0"/>
                </a:cubicBezTo>
                <a:cubicBezTo>
                  <a:pt x="3630968" y="-117346"/>
                  <a:pt x="3975789" y="30358"/>
                  <a:pt x="4480560" y="0"/>
                </a:cubicBezTo>
                <a:cubicBezTo>
                  <a:pt x="4480546" y="3532"/>
                  <a:pt x="4481771" y="9530"/>
                  <a:pt x="4480560" y="13716"/>
                </a:cubicBezTo>
                <a:cubicBezTo>
                  <a:pt x="4299745" y="8025"/>
                  <a:pt x="4055484" y="54224"/>
                  <a:pt x="3840480" y="13716"/>
                </a:cubicBezTo>
                <a:cubicBezTo>
                  <a:pt x="3665362" y="14404"/>
                  <a:pt x="3548412" y="6532"/>
                  <a:pt x="3290011" y="13716"/>
                </a:cubicBezTo>
                <a:cubicBezTo>
                  <a:pt x="3037450" y="36923"/>
                  <a:pt x="2862123" y="43167"/>
                  <a:pt x="2560320" y="13716"/>
                </a:cubicBezTo>
                <a:cubicBezTo>
                  <a:pt x="2308793" y="7156"/>
                  <a:pt x="2153402" y="-25971"/>
                  <a:pt x="1965046" y="13716"/>
                </a:cubicBezTo>
                <a:cubicBezTo>
                  <a:pt x="1778601" y="25944"/>
                  <a:pt x="1672011" y="23840"/>
                  <a:pt x="1459382" y="13716"/>
                </a:cubicBezTo>
                <a:cubicBezTo>
                  <a:pt x="1212351" y="-9856"/>
                  <a:pt x="906131" y="12859"/>
                  <a:pt x="774497" y="13716"/>
                </a:cubicBezTo>
                <a:cubicBezTo>
                  <a:pt x="636671" y="-47283"/>
                  <a:pt x="331670" y="1705"/>
                  <a:pt x="0" y="13716"/>
                </a:cubicBezTo>
                <a:cubicBezTo>
                  <a:pt x="-561" y="8546"/>
                  <a:pt x="-377" y="61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480560"/>
                      <a:gd name="connsiteY0" fmla="*/ 0 h 13716"/>
                      <a:gd name="connsiteX1" fmla="*/ 595274 w 4480560"/>
                      <a:gd name="connsiteY1" fmla="*/ 0 h 13716"/>
                      <a:gd name="connsiteX2" fmla="*/ 1100938 w 4480560"/>
                      <a:gd name="connsiteY2" fmla="*/ 0 h 13716"/>
                      <a:gd name="connsiteX3" fmla="*/ 1651406 w 4480560"/>
                      <a:gd name="connsiteY3" fmla="*/ 0 h 13716"/>
                      <a:gd name="connsiteX4" fmla="*/ 2336292 w 4480560"/>
                      <a:gd name="connsiteY4" fmla="*/ 0 h 13716"/>
                      <a:gd name="connsiteX5" fmla="*/ 2931566 w 4480560"/>
                      <a:gd name="connsiteY5" fmla="*/ 0 h 13716"/>
                      <a:gd name="connsiteX6" fmla="*/ 3482035 w 4480560"/>
                      <a:gd name="connsiteY6" fmla="*/ 0 h 13716"/>
                      <a:gd name="connsiteX7" fmla="*/ 4480560 w 4480560"/>
                      <a:gd name="connsiteY7" fmla="*/ 0 h 13716"/>
                      <a:gd name="connsiteX8" fmla="*/ 4480560 w 4480560"/>
                      <a:gd name="connsiteY8" fmla="*/ 13716 h 13716"/>
                      <a:gd name="connsiteX9" fmla="*/ 3840480 w 4480560"/>
                      <a:gd name="connsiteY9" fmla="*/ 13716 h 13716"/>
                      <a:gd name="connsiteX10" fmla="*/ 3290011 w 4480560"/>
                      <a:gd name="connsiteY10" fmla="*/ 13716 h 13716"/>
                      <a:gd name="connsiteX11" fmla="*/ 2560320 w 4480560"/>
                      <a:gd name="connsiteY11" fmla="*/ 13716 h 13716"/>
                      <a:gd name="connsiteX12" fmla="*/ 1965046 w 4480560"/>
                      <a:gd name="connsiteY12" fmla="*/ 13716 h 13716"/>
                      <a:gd name="connsiteX13" fmla="*/ 1459382 w 4480560"/>
                      <a:gd name="connsiteY13" fmla="*/ 13716 h 13716"/>
                      <a:gd name="connsiteX14" fmla="*/ 774497 w 4480560"/>
                      <a:gd name="connsiteY14" fmla="*/ 13716 h 13716"/>
                      <a:gd name="connsiteX15" fmla="*/ 0 w 4480560"/>
                      <a:gd name="connsiteY15" fmla="*/ 13716 h 13716"/>
                      <a:gd name="connsiteX16" fmla="*/ 0 w 4480560"/>
                      <a:gd name="connsiteY1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480560" h="13716" fill="none" extrusionOk="0">
                        <a:moveTo>
                          <a:pt x="0" y="0"/>
                        </a:moveTo>
                        <a:cubicBezTo>
                          <a:pt x="267821" y="8731"/>
                          <a:pt x="334105" y="2629"/>
                          <a:pt x="595274" y="0"/>
                        </a:cubicBezTo>
                        <a:cubicBezTo>
                          <a:pt x="856443" y="-2629"/>
                          <a:pt x="863808" y="-13353"/>
                          <a:pt x="1100938" y="0"/>
                        </a:cubicBezTo>
                        <a:cubicBezTo>
                          <a:pt x="1338068" y="13353"/>
                          <a:pt x="1431663" y="-25862"/>
                          <a:pt x="1651406" y="0"/>
                        </a:cubicBezTo>
                        <a:cubicBezTo>
                          <a:pt x="1871149" y="25862"/>
                          <a:pt x="2173163" y="23827"/>
                          <a:pt x="2336292" y="0"/>
                        </a:cubicBezTo>
                        <a:cubicBezTo>
                          <a:pt x="2499421" y="-23827"/>
                          <a:pt x="2720589" y="28148"/>
                          <a:pt x="2931566" y="0"/>
                        </a:cubicBezTo>
                        <a:cubicBezTo>
                          <a:pt x="3142543" y="-28148"/>
                          <a:pt x="3323630" y="27022"/>
                          <a:pt x="3482035" y="0"/>
                        </a:cubicBezTo>
                        <a:cubicBezTo>
                          <a:pt x="3640440" y="-27022"/>
                          <a:pt x="4012110" y="-20118"/>
                          <a:pt x="4480560" y="0"/>
                        </a:cubicBezTo>
                        <a:cubicBezTo>
                          <a:pt x="4480273" y="3379"/>
                          <a:pt x="4480768" y="9289"/>
                          <a:pt x="4480560" y="13716"/>
                        </a:cubicBezTo>
                        <a:cubicBezTo>
                          <a:pt x="4314132" y="10352"/>
                          <a:pt x="4028383" y="32060"/>
                          <a:pt x="3840480" y="13716"/>
                        </a:cubicBezTo>
                        <a:cubicBezTo>
                          <a:pt x="3652577" y="-4628"/>
                          <a:pt x="3547615" y="-1724"/>
                          <a:pt x="3290011" y="13716"/>
                        </a:cubicBezTo>
                        <a:cubicBezTo>
                          <a:pt x="3032407" y="29156"/>
                          <a:pt x="2830268" y="4147"/>
                          <a:pt x="2560320" y="13716"/>
                        </a:cubicBezTo>
                        <a:cubicBezTo>
                          <a:pt x="2290372" y="23285"/>
                          <a:pt x="2147422" y="2156"/>
                          <a:pt x="1965046" y="13716"/>
                        </a:cubicBezTo>
                        <a:cubicBezTo>
                          <a:pt x="1782670" y="25276"/>
                          <a:pt x="1689791" y="36108"/>
                          <a:pt x="1459382" y="13716"/>
                        </a:cubicBezTo>
                        <a:cubicBezTo>
                          <a:pt x="1228973" y="-8676"/>
                          <a:pt x="915486" y="31929"/>
                          <a:pt x="774497" y="13716"/>
                        </a:cubicBezTo>
                        <a:cubicBezTo>
                          <a:pt x="633508" y="-4497"/>
                          <a:pt x="361442" y="-15679"/>
                          <a:pt x="0" y="13716"/>
                        </a:cubicBezTo>
                        <a:cubicBezTo>
                          <a:pt x="-362" y="8190"/>
                          <a:pt x="-434" y="6098"/>
                          <a:pt x="0" y="0"/>
                        </a:cubicBezTo>
                        <a:close/>
                      </a:path>
                      <a:path w="4480560" h="13716" stroke="0" extrusionOk="0">
                        <a:moveTo>
                          <a:pt x="0" y="0"/>
                        </a:moveTo>
                        <a:cubicBezTo>
                          <a:pt x="285465" y="225"/>
                          <a:pt x="322691" y="16223"/>
                          <a:pt x="595274" y="0"/>
                        </a:cubicBezTo>
                        <a:cubicBezTo>
                          <a:pt x="867857" y="-16223"/>
                          <a:pt x="989129" y="-11242"/>
                          <a:pt x="1100938" y="0"/>
                        </a:cubicBezTo>
                        <a:cubicBezTo>
                          <a:pt x="1212747" y="11242"/>
                          <a:pt x="1574350" y="-36410"/>
                          <a:pt x="1830629" y="0"/>
                        </a:cubicBezTo>
                        <a:cubicBezTo>
                          <a:pt x="2086908" y="36410"/>
                          <a:pt x="2180922" y="4645"/>
                          <a:pt x="2425903" y="0"/>
                        </a:cubicBezTo>
                        <a:cubicBezTo>
                          <a:pt x="2670884" y="-4645"/>
                          <a:pt x="2782024" y="22929"/>
                          <a:pt x="3021178" y="0"/>
                        </a:cubicBezTo>
                        <a:cubicBezTo>
                          <a:pt x="3260332" y="-22929"/>
                          <a:pt x="3456982" y="-1586"/>
                          <a:pt x="3750869" y="0"/>
                        </a:cubicBezTo>
                        <a:cubicBezTo>
                          <a:pt x="4044756" y="1586"/>
                          <a:pt x="4302726" y="17043"/>
                          <a:pt x="4480560" y="0"/>
                        </a:cubicBezTo>
                        <a:cubicBezTo>
                          <a:pt x="4480360" y="3832"/>
                          <a:pt x="4481152" y="9314"/>
                          <a:pt x="4480560" y="13716"/>
                        </a:cubicBezTo>
                        <a:cubicBezTo>
                          <a:pt x="4279652" y="-11422"/>
                          <a:pt x="4200762" y="36994"/>
                          <a:pt x="3930091" y="13716"/>
                        </a:cubicBezTo>
                        <a:cubicBezTo>
                          <a:pt x="3659420" y="-9562"/>
                          <a:pt x="3456052" y="17722"/>
                          <a:pt x="3290011" y="13716"/>
                        </a:cubicBezTo>
                        <a:cubicBezTo>
                          <a:pt x="3123970" y="9710"/>
                          <a:pt x="2882392" y="28246"/>
                          <a:pt x="2649931" y="13716"/>
                        </a:cubicBezTo>
                        <a:cubicBezTo>
                          <a:pt x="2417470" y="-814"/>
                          <a:pt x="2238426" y="2765"/>
                          <a:pt x="2054657" y="13716"/>
                        </a:cubicBezTo>
                        <a:cubicBezTo>
                          <a:pt x="1870888" y="24667"/>
                          <a:pt x="1566368" y="40468"/>
                          <a:pt x="1324966" y="13716"/>
                        </a:cubicBezTo>
                        <a:cubicBezTo>
                          <a:pt x="1083564" y="-13036"/>
                          <a:pt x="787410" y="6374"/>
                          <a:pt x="595274" y="13716"/>
                        </a:cubicBezTo>
                        <a:cubicBezTo>
                          <a:pt x="403138" y="21058"/>
                          <a:pt x="169622" y="5927"/>
                          <a:pt x="0" y="13716"/>
                        </a:cubicBezTo>
                        <a:cubicBezTo>
                          <a:pt x="-475" y="8699"/>
                          <a:pt x="-565" y="44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C3DA1-5BEC-4421-BF79-EBDEC218A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813" y="552091"/>
            <a:ext cx="4668251" cy="5431536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Everyone can take:</a:t>
            </a:r>
          </a:p>
          <a:p>
            <a:r>
              <a:rPr lang="en-US" sz="1600" dirty="0"/>
              <a:t>Media Studies 120</a:t>
            </a:r>
          </a:p>
          <a:p>
            <a:r>
              <a:rPr lang="en-US" sz="1600" dirty="0"/>
              <a:t>Hospitality and Tourism 110</a:t>
            </a:r>
          </a:p>
          <a:p>
            <a:r>
              <a:rPr lang="en-US" sz="1600" dirty="0"/>
              <a:t>Entrepreneurship 110</a:t>
            </a:r>
          </a:p>
          <a:p>
            <a:r>
              <a:rPr lang="en-US" sz="1600" dirty="0"/>
              <a:t>Intro to Env. Science 120</a:t>
            </a:r>
          </a:p>
          <a:p>
            <a:r>
              <a:rPr lang="en-US" sz="1600" dirty="0"/>
              <a:t>Ind. &amp; Family Dynamics 120</a:t>
            </a:r>
          </a:p>
          <a:p>
            <a:r>
              <a:rPr lang="en-US" sz="1600" dirty="0"/>
              <a:t>Culinary Tech 11/12</a:t>
            </a:r>
          </a:p>
          <a:p>
            <a:r>
              <a:rPr lang="en-US" sz="1600" dirty="0"/>
              <a:t>Performing Arts 120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More rigorous:</a:t>
            </a:r>
          </a:p>
          <a:p>
            <a:pPr marL="0" indent="0">
              <a:buNone/>
            </a:pPr>
            <a:r>
              <a:rPr lang="en-US" sz="1600" dirty="0"/>
              <a:t>Law 120</a:t>
            </a:r>
          </a:p>
          <a:p>
            <a:pPr marL="0" indent="0">
              <a:buNone/>
            </a:pPr>
            <a:r>
              <a:rPr lang="en-US" sz="1600" dirty="0"/>
              <a:t>World Issues 120</a:t>
            </a:r>
          </a:p>
          <a:p>
            <a:pPr marL="0" indent="0">
              <a:buNone/>
            </a:pPr>
            <a:r>
              <a:rPr lang="en-US" sz="1600" dirty="0"/>
              <a:t>Sociology 120 </a:t>
            </a:r>
          </a:p>
          <a:p>
            <a:pPr marL="0" indent="0">
              <a:buNone/>
            </a:pPr>
            <a:r>
              <a:rPr lang="en-US" sz="1600" dirty="0"/>
              <a:t>Business Organization and Management 120</a:t>
            </a:r>
          </a:p>
          <a:p>
            <a:pPr marL="0" indent="0">
              <a:buNone/>
            </a:pPr>
            <a:r>
              <a:rPr lang="en-US" sz="1600" dirty="0"/>
              <a:t>Political Science 120</a:t>
            </a:r>
          </a:p>
          <a:p>
            <a:pPr marL="0" indent="0">
              <a:buNone/>
            </a:pPr>
            <a:r>
              <a:rPr lang="en-US" sz="1600" dirty="0"/>
              <a:t>Intro to Accounting 120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Recommended for ENGINEERING:</a:t>
            </a:r>
          </a:p>
          <a:p>
            <a:pPr marL="0" indent="0">
              <a:buNone/>
            </a:pPr>
            <a:r>
              <a:rPr lang="en-US" sz="1600" dirty="0"/>
              <a:t>Computer Aided Design 110</a:t>
            </a:r>
          </a:p>
          <a:p>
            <a:pPr marL="0" indent="0"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Local Options (Max of 2)</a:t>
            </a:r>
          </a:p>
          <a:p>
            <a:pPr marL="0" indent="0">
              <a:buNone/>
            </a:pPr>
            <a:r>
              <a:rPr lang="en-US" sz="1600" dirty="0"/>
              <a:t>Philosophy 120</a:t>
            </a:r>
          </a:p>
          <a:p>
            <a:pPr marL="0" indent="0">
              <a:buNone/>
            </a:pPr>
            <a:r>
              <a:rPr lang="en-US" sz="1600" dirty="0"/>
              <a:t>Performing Arts 120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24813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3" name="Title 4"/>
          <p:cNvSpPr>
            <a:spLocks noGrp="1"/>
          </p:cNvSpPr>
          <p:nvPr>
            <p:ph type="title"/>
          </p:nvPr>
        </p:nvSpPr>
        <p:spPr bwMode="auto">
          <a:xfrm>
            <a:off x="429369" y="238539"/>
            <a:ext cx="8285260" cy="1434415"/>
          </a:xfrm>
        </p:spPr>
        <p:txBody>
          <a:bodyPr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4700" b="1" cap="none" dirty="0"/>
              <a:t>SOME COURSES REQUIRE APPLICATION FORMS: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767709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145434-AAFE-48F6-BB3F-202C5E05D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3" r="16572" b="3"/>
          <a:stretch/>
        </p:blipFill>
        <p:spPr>
          <a:xfrm>
            <a:off x="429369" y="2030191"/>
            <a:ext cx="2957886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3794" name="Content Placeholder 5"/>
          <p:cNvSpPr>
            <a:spLocks noGrp="1"/>
          </p:cNvSpPr>
          <p:nvPr>
            <p:ph idx="1"/>
          </p:nvPr>
        </p:nvSpPr>
        <p:spPr>
          <a:xfrm>
            <a:off x="3679466" y="2071316"/>
            <a:ext cx="5035164" cy="4114800"/>
          </a:xfrm>
        </p:spPr>
        <p:txBody>
          <a:bodyPr anchor="t">
            <a:normAutofit/>
          </a:bodyPr>
          <a:lstStyle/>
          <a:p>
            <a:pPr eaLnBrk="1" hangingPunct="1">
              <a:buSzTx/>
              <a:buFont typeface="Wingdings" pitchFamily="2" charset="2"/>
              <a:buBlip>
                <a:blip r:embed="rId3"/>
              </a:buBlip>
            </a:pPr>
            <a:r>
              <a:rPr lang="en-US" sz="1900" i="1" dirty="0"/>
              <a:t>Outdoor Education 110</a:t>
            </a:r>
          </a:p>
          <a:p>
            <a:pPr eaLnBrk="1" hangingPunct="1">
              <a:buSzTx/>
              <a:buFont typeface="Wingdings" pitchFamily="2" charset="2"/>
              <a:buBlip>
                <a:blip r:embed="rId3"/>
              </a:buBlip>
            </a:pPr>
            <a:r>
              <a:rPr lang="en-US" sz="1900" i="1" dirty="0"/>
              <a:t>Physical Education Leadership 120</a:t>
            </a:r>
          </a:p>
          <a:p>
            <a:pPr eaLnBrk="1" hangingPunct="1">
              <a:buSzTx/>
              <a:buFont typeface="Wingdings" pitchFamily="2" charset="2"/>
              <a:buBlip>
                <a:blip r:embed="rId3"/>
              </a:buBlip>
            </a:pPr>
            <a:r>
              <a:rPr lang="en-US" sz="1900" i="1" dirty="0"/>
              <a:t>Co-Op Education 120</a:t>
            </a:r>
          </a:p>
          <a:p>
            <a:pPr eaLnBrk="1" hangingPunct="1">
              <a:buSzTx/>
              <a:buFont typeface="Wingdings" pitchFamily="2" charset="2"/>
              <a:buBlip>
                <a:blip r:embed="rId3"/>
              </a:buBlip>
            </a:pPr>
            <a:r>
              <a:rPr lang="en-US" sz="1900" i="1" dirty="0"/>
              <a:t>Personal Interest 1 &amp; 2</a:t>
            </a:r>
          </a:p>
          <a:p>
            <a:pPr marL="0" indent="0" eaLnBrk="1" hangingPunct="1">
              <a:buSzTx/>
              <a:buNone/>
            </a:pPr>
            <a:endParaRPr lang="en-US" sz="1900" i="1" dirty="0"/>
          </a:p>
          <a:p>
            <a:pPr eaLnBrk="1" hangingPunct="1">
              <a:buSzTx/>
              <a:buNone/>
            </a:pPr>
            <a:r>
              <a:rPr lang="en-US" sz="1900" b="1" i="1" dirty="0"/>
              <a:t>Forms will be distributed to students once </a:t>
            </a:r>
            <a:r>
              <a:rPr lang="en-US" sz="1900" b="1" i="1" dirty="0">
                <a:solidFill>
                  <a:schemeClr val="accent2">
                    <a:lumMod val="75000"/>
                  </a:schemeClr>
                </a:solidFill>
              </a:rPr>
              <a:t>COURSE SELECTION </a:t>
            </a:r>
            <a:r>
              <a:rPr lang="en-US" sz="1900" b="1" i="1" dirty="0"/>
              <a:t>has been completed </a:t>
            </a:r>
          </a:p>
        </p:txBody>
      </p:sp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640080"/>
            <a:ext cx="3614166" cy="1481328"/>
          </a:xfrm>
        </p:spPr>
        <p:txBody>
          <a:bodyPr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>
                <a:highlight>
                  <a:srgbClr val="FFFF00"/>
                </a:highlight>
              </a:rPr>
              <a:t>Information for Application  Deadlines: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73202" y="2660904"/>
            <a:ext cx="3614166" cy="3547872"/>
          </a:xfrm>
        </p:spPr>
        <p:txBody>
          <a:bodyPr anchor="t">
            <a:normAutofit/>
          </a:bodyPr>
          <a:lstStyle/>
          <a:p>
            <a:pPr eaLnBrk="1" hangingPunct="1">
              <a:buSzTx/>
              <a:buNone/>
            </a:pPr>
            <a:endParaRPr lang="en-US" sz="1900" dirty="0"/>
          </a:p>
          <a:p>
            <a:pPr eaLnBrk="1" hangingPunct="1">
              <a:buSzTx/>
              <a:buFont typeface="Wingdings" pitchFamily="2" charset="2"/>
              <a:buBlip>
                <a:blip r:embed="rId2"/>
              </a:buBlip>
            </a:pPr>
            <a:r>
              <a:rPr lang="en-US" sz="1900" b="1" dirty="0"/>
              <a:t>GO TO HOMEROOM</a:t>
            </a:r>
          </a:p>
          <a:p>
            <a:pPr eaLnBrk="1" hangingPunct="1">
              <a:buSzTx/>
              <a:buFont typeface="Wingdings" pitchFamily="2" charset="2"/>
              <a:buBlip>
                <a:blip r:embed="rId2"/>
              </a:buBlip>
            </a:pPr>
            <a:r>
              <a:rPr lang="en-US" sz="1900" b="1" dirty="0"/>
              <a:t>Check the school website</a:t>
            </a:r>
          </a:p>
          <a:p>
            <a:pPr eaLnBrk="1" hangingPunct="1">
              <a:buSzTx/>
              <a:buFont typeface="Wingdings" pitchFamily="2" charset="2"/>
              <a:buBlip>
                <a:blip r:embed="rId2"/>
              </a:buBlip>
            </a:pPr>
            <a:r>
              <a:rPr lang="en-US" sz="1900" b="1" dirty="0"/>
              <a:t>You are responsible to apply ON TIME</a:t>
            </a:r>
          </a:p>
          <a:p>
            <a:pPr eaLnBrk="1" hangingPunct="1">
              <a:buSzTx/>
              <a:buFont typeface="Wingdings" pitchFamily="2" charset="2"/>
              <a:buBlip>
                <a:blip r:embed="rId2"/>
              </a:buBlip>
            </a:pPr>
            <a:r>
              <a:rPr lang="en-US" sz="1900" b="1" dirty="0"/>
              <a:t>Completed application forms must be submitted to the guidance Office (TBA)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6961E08-E24F-4A05-8E50-24C530F3C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286" y="1381887"/>
            <a:ext cx="4094226" cy="409422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9C9E7-6BC3-4EE7-AE01-8ACFE4864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40080"/>
            <a:ext cx="3614166" cy="1481328"/>
          </a:xfrm>
        </p:spPr>
        <p:txBody>
          <a:bodyPr anchor="b">
            <a:normAutofit/>
          </a:bodyPr>
          <a:lstStyle/>
          <a:p>
            <a:r>
              <a:rPr lang="en-US" sz="4700" b="1">
                <a:highlight>
                  <a:srgbClr val="FFFF00"/>
                </a:highlight>
              </a:rPr>
              <a:t>Idea Centre 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560E1-4261-40C8-83AE-13606CB4F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660904"/>
            <a:ext cx="3614166" cy="3547872"/>
          </a:xfrm>
        </p:spPr>
        <p:txBody>
          <a:bodyPr anchor="t">
            <a:normAutofit/>
          </a:bodyPr>
          <a:lstStyle/>
          <a:p>
            <a:r>
              <a:rPr lang="en-US" sz="1600"/>
              <a:t>The IDEA (Innovation, Development, Entrepreneurship and Action) Centre program, facilitates student learning in the fields of entrepreneurship and community action. </a:t>
            </a:r>
          </a:p>
          <a:p>
            <a:r>
              <a:rPr lang="en-US" sz="1600"/>
              <a:t>This course is a unique leadership opportunity for motivated high school students seeking a challenge and craving the opportunity to take their ideas beyond the walls of the school. The program develops student-led projects with support from local entrepreneurs and social innovators.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FC880-0CF0-48D7-9E2F-CAB2C3813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286" y="2431032"/>
            <a:ext cx="4094226" cy="19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71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335038-E136-4411-9102-0406106A2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9184"/>
            <a:ext cx="5170932" cy="1783080"/>
          </a:xfrm>
        </p:spPr>
        <p:txBody>
          <a:bodyPr anchor="b">
            <a:normAutofit/>
          </a:bodyPr>
          <a:lstStyle/>
          <a:p>
            <a:r>
              <a:rPr lang="en-US" sz="4700" b="1">
                <a:highlight>
                  <a:srgbClr val="FFFF00"/>
                </a:highlight>
              </a:rPr>
              <a:t>Idea Centre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214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  <a:gd name="connsiteX0" fmla="*/ 0 w 3182691"/>
              <a:gd name="connsiteY0" fmla="*/ 0 h 18288"/>
              <a:gd name="connsiteX1" fmla="*/ 572884 w 3182691"/>
              <a:gd name="connsiteY1" fmla="*/ 0 h 18288"/>
              <a:gd name="connsiteX2" fmla="*/ 1113942 w 3182691"/>
              <a:gd name="connsiteY2" fmla="*/ 0 h 18288"/>
              <a:gd name="connsiteX3" fmla="*/ 1686826 w 3182691"/>
              <a:gd name="connsiteY3" fmla="*/ 0 h 18288"/>
              <a:gd name="connsiteX4" fmla="*/ 2323364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546153 w 3182691"/>
              <a:gd name="connsiteY7" fmla="*/ 18288 h 18288"/>
              <a:gd name="connsiteX8" fmla="*/ 1845961 w 3182691"/>
              <a:gd name="connsiteY8" fmla="*/ 18288 h 18288"/>
              <a:gd name="connsiteX9" fmla="*/ 1304903 w 3182691"/>
              <a:gd name="connsiteY9" fmla="*/ 18288 h 18288"/>
              <a:gd name="connsiteX10" fmla="*/ 604711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6402" y="-9774"/>
                  <a:pt x="1016900" y="-17532"/>
                  <a:pt x="1273076" y="0"/>
                </a:cubicBezTo>
                <a:cubicBezTo>
                  <a:pt x="1519343" y="-34410"/>
                  <a:pt x="1705438" y="-53754"/>
                  <a:pt x="1909615" y="0"/>
                </a:cubicBezTo>
                <a:cubicBezTo>
                  <a:pt x="2120433" y="2855"/>
                  <a:pt x="2209200" y="-17463"/>
                  <a:pt x="2482499" y="0"/>
                </a:cubicBezTo>
                <a:cubicBezTo>
                  <a:pt x="2733571" y="54170"/>
                  <a:pt x="2997997" y="-48885"/>
                  <a:pt x="3182691" y="0"/>
                </a:cubicBezTo>
                <a:cubicBezTo>
                  <a:pt x="3182657" y="4844"/>
                  <a:pt x="3182281" y="11009"/>
                  <a:pt x="3182691" y="18288"/>
                </a:cubicBezTo>
                <a:cubicBezTo>
                  <a:pt x="2941063" y="3169"/>
                  <a:pt x="2872422" y="16194"/>
                  <a:pt x="2609807" y="18288"/>
                </a:cubicBezTo>
                <a:cubicBezTo>
                  <a:pt x="2341801" y="10032"/>
                  <a:pt x="2328606" y="28832"/>
                  <a:pt x="2068749" y="18288"/>
                </a:cubicBezTo>
                <a:cubicBezTo>
                  <a:pt x="1813820" y="1121"/>
                  <a:pt x="1714804" y="37605"/>
                  <a:pt x="1432211" y="18288"/>
                </a:cubicBezTo>
                <a:cubicBezTo>
                  <a:pt x="1164810" y="-27006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3084" y="-23531"/>
                  <a:pt x="399010" y="-30989"/>
                  <a:pt x="572884" y="0"/>
                </a:cubicBezTo>
                <a:cubicBezTo>
                  <a:pt x="745196" y="46048"/>
                  <a:pt x="956262" y="22379"/>
                  <a:pt x="1113942" y="0"/>
                </a:cubicBezTo>
                <a:cubicBezTo>
                  <a:pt x="1345494" y="6575"/>
                  <a:pt x="1537971" y="57434"/>
                  <a:pt x="1686826" y="0"/>
                </a:cubicBezTo>
                <a:cubicBezTo>
                  <a:pt x="1847487" y="-5870"/>
                  <a:pt x="2194651" y="-1232"/>
                  <a:pt x="2323364" y="0"/>
                </a:cubicBezTo>
                <a:cubicBezTo>
                  <a:pt x="2488731" y="36406"/>
                  <a:pt x="2902092" y="-40336"/>
                  <a:pt x="3182691" y="0"/>
                </a:cubicBezTo>
                <a:cubicBezTo>
                  <a:pt x="3182166" y="5049"/>
                  <a:pt x="3182884" y="12044"/>
                  <a:pt x="3182691" y="18288"/>
                </a:cubicBezTo>
                <a:cubicBezTo>
                  <a:pt x="3012562" y="-37820"/>
                  <a:pt x="2765408" y="35618"/>
                  <a:pt x="2546153" y="18288"/>
                </a:cubicBezTo>
                <a:cubicBezTo>
                  <a:pt x="2331952" y="13878"/>
                  <a:pt x="2142129" y="19805"/>
                  <a:pt x="1845961" y="18288"/>
                </a:cubicBezTo>
                <a:cubicBezTo>
                  <a:pt x="1537526" y="31994"/>
                  <a:pt x="1468653" y="-6175"/>
                  <a:pt x="1304903" y="18288"/>
                </a:cubicBezTo>
                <a:cubicBezTo>
                  <a:pt x="1191987" y="26138"/>
                  <a:pt x="927061" y="14626"/>
                  <a:pt x="604711" y="18288"/>
                </a:cubicBezTo>
                <a:cubicBezTo>
                  <a:pt x="273947" y="45577"/>
                  <a:pt x="111622" y="-2455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1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38014" y="3247"/>
                  <a:pt x="1005059" y="8075"/>
                  <a:pt x="1273076" y="0"/>
                </a:cubicBezTo>
                <a:cubicBezTo>
                  <a:pt x="1555121" y="-15110"/>
                  <a:pt x="1674116" y="-4878"/>
                  <a:pt x="1909615" y="0"/>
                </a:cubicBezTo>
                <a:cubicBezTo>
                  <a:pt x="2127874" y="21642"/>
                  <a:pt x="2229467" y="-10228"/>
                  <a:pt x="2482499" y="0"/>
                </a:cubicBezTo>
                <a:cubicBezTo>
                  <a:pt x="2772379" y="28915"/>
                  <a:pt x="3003217" y="-43687"/>
                  <a:pt x="3182691" y="0"/>
                </a:cubicBezTo>
                <a:cubicBezTo>
                  <a:pt x="3183005" y="4158"/>
                  <a:pt x="3181712" y="12539"/>
                  <a:pt x="3182691" y="18288"/>
                </a:cubicBezTo>
                <a:cubicBezTo>
                  <a:pt x="2948637" y="17089"/>
                  <a:pt x="2873728" y="22327"/>
                  <a:pt x="2609807" y="18288"/>
                </a:cubicBezTo>
                <a:cubicBezTo>
                  <a:pt x="2342839" y="11870"/>
                  <a:pt x="2331621" y="30535"/>
                  <a:pt x="2068749" y="18288"/>
                </a:cubicBezTo>
                <a:cubicBezTo>
                  <a:pt x="1813814" y="-7352"/>
                  <a:pt x="1700576" y="36739"/>
                  <a:pt x="1432211" y="18288"/>
                </a:cubicBezTo>
                <a:cubicBezTo>
                  <a:pt x="1148444" y="-27053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1"/>
                      <a:gd name="connsiteY0" fmla="*/ 0 h 18288"/>
                      <a:gd name="connsiteX1" fmla="*/ 636538 w 3182691"/>
                      <a:gd name="connsiteY1" fmla="*/ 0 h 18288"/>
                      <a:gd name="connsiteX2" fmla="*/ 1273076 w 3182691"/>
                      <a:gd name="connsiteY2" fmla="*/ 0 h 18288"/>
                      <a:gd name="connsiteX3" fmla="*/ 1909615 w 3182691"/>
                      <a:gd name="connsiteY3" fmla="*/ 0 h 18288"/>
                      <a:gd name="connsiteX4" fmla="*/ 2482499 w 3182691"/>
                      <a:gd name="connsiteY4" fmla="*/ 0 h 18288"/>
                      <a:gd name="connsiteX5" fmla="*/ 3182691 w 3182691"/>
                      <a:gd name="connsiteY5" fmla="*/ 0 h 18288"/>
                      <a:gd name="connsiteX6" fmla="*/ 3182691 w 3182691"/>
                      <a:gd name="connsiteY6" fmla="*/ 18288 h 18288"/>
                      <a:gd name="connsiteX7" fmla="*/ 2609807 w 3182691"/>
                      <a:gd name="connsiteY7" fmla="*/ 18288 h 18288"/>
                      <a:gd name="connsiteX8" fmla="*/ 2068749 w 3182691"/>
                      <a:gd name="connsiteY8" fmla="*/ 18288 h 18288"/>
                      <a:gd name="connsiteX9" fmla="*/ 1432211 w 3182691"/>
                      <a:gd name="connsiteY9" fmla="*/ 18288 h 18288"/>
                      <a:gd name="connsiteX10" fmla="*/ 859327 w 3182691"/>
                      <a:gd name="connsiteY10" fmla="*/ 18288 h 18288"/>
                      <a:gd name="connsiteX11" fmla="*/ 0 w 3182691"/>
                      <a:gd name="connsiteY11" fmla="*/ 18288 h 18288"/>
                      <a:gd name="connsiteX12" fmla="*/ 0 w 3182691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1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13406" y="3458"/>
                          <a:pt x="1273076" y="0"/>
                        </a:cubicBezTo>
                        <a:cubicBezTo>
                          <a:pt x="1532746" y="-3458"/>
                          <a:pt x="1697408" y="-16840"/>
                          <a:pt x="1909615" y="0"/>
                        </a:cubicBezTo>
                        <a:cubicBezTo>
                          <a:pt x="2121822" y="16840"/>
                          <a:pt x="2213494" y="-18555"/>
                          <a:pt x="2482499" y="0"/>
                        </a:cubicBezTo>
                        <a:cubicBezTo>
                          <a:pt x="2751504" y="18555"/>
                          <a:pt x="3004132" y="-28750"/>
                          <a:pt x="3182691" y="0"/>
                        </a:cubicBezTo>
                        <a:cubicBezTo>
                          <a:pt x="3183133" y="4516"/>
                          <a:pt x="3181864" y="12266"/>
                          <a:pt x="3182691" y="18288"/>
                        </a:cubicBezTo>
                        <a:cubicBezTo>
                          <a:pt x="2947041" y="16687"/>
                          <a:pt x="2875741" y="22937"/>
                          <a:pt x="2609807" y="18288"/>
                        </a:cubicBezTo>
                        <a:cubicBezTo>
                          <a:pt x="2343873" y="13639"/>
                          <a:pt x="2331203" y="31729"/>
                          <a:pt x="2068749" y="18288"/>
                        </a:cubicBezTo>
                        <a:cubicBezTo>
                          <a:pt x="1806295" y="4847"/>
                          <a:pt x="1713773" y="47088"/>
                          <a:pt x="1432211" y="18288"/>
                        </a:cubicBezTo>
                        <a:cubicBezTo>
                          <a:pt x="1150649" y="-10512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1" h="18288" stroke="0" extrusionOk="0">
                        <a:moveTo>
                          <a:pt x="0" y="0"/>
                        </a:moveTo>
                        <a:cubicBezTo>
                          <a:pt x="247695" y="-19360"/>
                          <a:pt x="392581" y="-28596"/>
                          <a:pt x="572884" y="0"/>
                        </a:cubicBezTo>
                        <a:cubicBezTo>
                          <a:pt x="753187" y="28596"/>
                          <a:pt x="922042" y="4121"/>
                          <a:pt x="1113942" y="0"/>
                        </a:cubicBezTo>
                        <a:cubicBezTo>
                          <a:pt x="1305842" y="-4121"/>
                          <a:pt x="1501806" y="28092"/>
                          <a:pt x="1686826" y="0"/>
                        </a:cubicBezTo>
                        <a:cubicBezTo>
                          <a:pt x="1871846" y="-28092"/>
                          <a:pt x="2170181" y="-20672"/>
                          <a:pt x="2323364" y="0"/>
                        </a:cubicBezTo>
                        <a:cubicBezTo>
                          <a:pt x="2476547" y="20672"/>
                          <a:pt x="2919163" y="6097"/>
                          <a:pt x="3182691" y="0"/>
                        </a:cubicBezTo>
                        <a:cubicBezTo>
                          <a:pt x="3183268" y="4624"/>
                          <a:pt x="3183510" y="11191"/>
                          <a:pt x="3182691" y="18288"/>
                        </a:cubicBezTo>
                        <a:cubicBezTo>
                          <a:pt x="3026064" y="-10849"/>
                          <a:pt x="2775005" y="23067"/>
                          <a:pt x="2546153" y="18288"/>
                        </a:cubicBezTo>
                        <a:cubicBezTo>
                          <a:pt x="2317301" y="13509"/>
                          <a:pt x="2164351" y="-9884"/>
                          <a:pt x="1845961" y="18288"/>
                        </a:cubicBezTo>
                        <a:cubicBezTo>
                          <a:pt x="1527571" y="46460"/>
                          <a:pt x="1455006" y="5824"/>
                          <a:pt x="1304903" y="18288"/>
                        </a:cubicBezTo>
                        <a:cubicBezTo>
                          <a:pt x="1154800" y="30752"/>
                          <a:pt x="942107" y="-12056"/>
                          <a:pt x="604711" y="18288"/>
                        </a:cubicBezTo>
                        <a:cubicBezTo>
                          <a:pt x="267315" y="48632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1290C-F5E8-4A0B-886C-EDC539970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706624"/>
            <a:ext cx="5170932" cy="3483864"/>
          </a:xfrm>
        </p:spPr>
        <p:txBody>
          <a:bodyPr>
            <a:normAutofit/>
          </a:bodyPr>
          <a:lstStyle/>
          <a:p>
            <a:r>
              <a:rPr lang="en-US" sz="1900"/>
              <a:t>This program takes place in SJ. Transportation to SJ is provided, however students are responsible for their transportation home.</a:t>
            </a:r>
          </a:p>
          <a:p>
            <a:r>
              <a:rPr lang="en-US" sz="1900"/>
              <a:t>The program outcomes are designed to fill credit requirements for any two credits from the following courses: Co-Op 120, Economics 120, Entrepreneurship 110, Business Organization Management 120, or Leadership 120</a:t>
            </a:r>
          </a:p>
          <a:p>
            <a:pPr marL="0" indent="0">
              <a:buNone/>
            </a:pPr>
            <a:endParaRPr lang="en-US" sz="19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47D322-D97B-452A-8F1E-776D2B2BC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880" y="527476"/>
            <a:ext cx="3010662" cy="3033383"/>
          </a:xfrm>
          <a:prstGeom prst="rect">
            <a:avLst/>
          </a:prstGeom>
        </p:spPr>
      </p:pic>
      <p:pic>
        <p:nvPicPr>
          <p:cNvPr id="4" name="Picture 3" descr="A picture containing person, holding, white&#10;&#10;Description automatically generated">
            <a:extLst>
              <a:ext uri="{FF2B5EF4-FFF2-40B4-BE49-F238E27FC236}">
                <a16:creationId xmlns:a16="http://schemas.microsoft.com/office/drawing/2014/main" id="{C13404CB-D943-4C94-A7CB-1744B25B8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995" y="4079193"/>
            <a:ext cx="2192716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18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102"/>
            <a:ext cx="8534400" cy="129988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/>
              <a:t>Courses required for Graduation</a:t>
            </a:r>
          </a:p>
        </p:txBody>
      </p:sp>
      <p:sp>
        <p:nvSpPr>
          <p:cNvPr id="36866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001000" cy="53340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1800" b="1" dirty="0"/>
              <a:t>3 English </a:t>
            </a:r>
            <a:r>
              <a:rPr lang="en-US" sz="1800" dirty="0"/>
              <a:t>- English 11 (2 credits) &amp;  English 12 (1 credit)</a:t>
            </a:r>
          </a:p>
          <a:p>
            <a:pPr eaLnBrk="1" hangingPunct="1"/>
            <a:r>
              <a:rPr lang="en-US" sz="1800" b="1" dirty="0"/>
              <a:t>2 Math  </a:t>
            </a:r>
            <a:r>
              <a:rPr lang="en-US" sz="1800" dirty="0"/>
              <a:t>- </a:t>
            </a:r>
            <a:r>
              <a:rPr lang="en-US" sz="1400" dirty="0"/>
              <a:t>(NRF 10 + Foundations 110  OR  Fin. </a:t>
            </a:r>
            <a:r>
              <a:rPr lang="en-US" sz="1400" dirty="0" err="1"/>
              <a:t>Wrk</a:t>
            </a:r>
            <a:r>
              <a:rPr lang="en-US" sz="1400" dirty="0"/>
              <a:t>. Plc. Math 110 , NBCC </a:t>
            </a:r>
            <a:r>
              <a:rPr lang="en-US" sz="1400" dirty="0" err="1"/>
              <a:t>Wrk</a:t>
            </a:r>
            <a:r>
              <a:rPr lang="en-US" sz="1400" dirty="0"/>
              <a:t>  Ready Math 120)</a:t>
            </a:r>
          </a:p>
          <a:p>
            <a:pPr eaLnBrk="1" hangingPunct="1"/>
            <a:r>
              <a:rPr lang="en-US" sz="1800" b="1" dirty="0"/>
              <a:t>1 Modern History</a:t>
            </a:r>
          </a:p>
          <a:p>
            <a:pPr eaLnBrk="1" hangingPunct="1"/>
            <a:r>
              <a:rPr lang="en-US" sz="1800" b="1" dirty="0"/>
              <a:t>1 Science </a:t>
            </a:r>
            <a:r>
              <a:rPr lang="en-US" sz="1800" dirty="0"/>
              <a:t>(Biology, Chemistry, Physics, Environ. Sc., Human Physiology, Intro to Electronics)</a:t>
            </a:r>
          </a:p>
          <a:p>
            <a:pPr eaLnBrk="1" hangingPunct="1"/>
            <a:r>
              <a:rPr lang="en-US" sz="1800" b="1" dirty="0"/>
              <a:t>1 Fine Arts/Life Role:  </a:t>
            </a:r>
            <a:r>
              <a:rPr lang="en-US" sz="1800" dirty="0"/>
              <a:t>(Visual Arts, Music, Performing Arts, Creative Arts, Graphic Art and Design, Ind. and Family Dynamics, Co-op, Wellness Phys </a:t>
            </a:r>
            <a:r>
              <a:rPr lang="en-US" sz="1800" dirty="0" err="1"/>
              <a:t>Ed.,Nutrition</a:t>
            </a:r>
            <a:r>
              <a:rPr lang="en-US" sz="1800" dirty="0"/>
              <a:t> for Healthy Living, Entrepreneurship, Outdoor Pursuits, Tourism, Yoga, Culinary Tech, Shop Courses)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dirty="0"/>
              <a:t>	______________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dirty="0"/>
              <a:t>	</a:t>
            </a:r>
            <a:r>
              <a:rPr lang="en-US" sz="1800" b="1" dirty="0"/>
              <a:t>8 COMPULSORY CREDITS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/>
              <a:t>	+10 OPTIONS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/>
              <a:t>	_____________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/>
              <a:t>	18 TOTAL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/>
              <a:t>------------------------------------------------------------------------------------------------------------------</a:t>
            </a:r>
          </a:p>
          <a:p>
            <a:pPr eaLnBrk="1" hangingPunct="1"/>
            <a:r>
              <a:rPr lang="en-US" sz="1800" i="1" dirty="0"/>
              <a:t>5 Credits must be at the Grade 12 Level</a:t>
            </a:r>
          </a:p>
          <a:p>
            <a:pPr eaLnBrk="1" hangingPunct="1"/>
            <a:r>
              <a:rPr lang="en-US" sz="1800" i="1" dirty="0"/>
              <a:t>FI students: FILA 11 &amp; 12 + 3 other FSL courses for FI Certificate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i="1" dirty="0"/>
              <a:t>* Must Pass English Language Proficiency Assessment (ELPA)</a:t>
            </a:r>
          </a:p>
          <a:p>
            <a:pPr eaLnBrk="1" hangingPunct="1">
              <a:buFont typeface="Wingdings" pitchFamily="2" charset="2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41493766"/>
      </p:ext>
    </p:extLst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B4E2B2-9522-480C-BE5D-3C9FCDBEB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40080"/>
            <a:ext cx="3614166" cy="1481328"/>
          </a:xfrm>
        </p:spPr>
        <p:txBody>
          <a:bodyPr anchor="b">
            <a:normAutofit/>
          </a:bodyPr>
          <a:lstStyle/>
          <a:p>
            <a:r>
              <a:rPr lang="en-US" sz="4700" b="1">
                <a:highlight>
                  <a:srgbClr val="FFFF00"/>
                </a:highlight>
              </a:rPr>
              <a:t>Distance Education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0556B-BC20-4FD1-A1F4-CAC1774F1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660904"/>
            <a:ext cx="3614166" cy="3547872"/>
          </a:xfrm>
        </p:spPr>
        <p:txBody>
          <a:bodyPr anchor="t">
            <a:normAutofit/>
          </a:bodyPr>
          <a:lstStyle/>
          <a:p>
            <a:r>
              <a:rPr lang="en-US" sz="1600" b="1"/>
              <a:t>The distance learning program offers several high school courses at the grade 11 &amp; 12 level. Students take courses as part of their regular schedule, from the school, under the supervision of a local facilitator. </a:t>
            </a:r>
          </a:p>
          <a:p>
            <a:r>
              <a:rPr lang="en-US" sz="1600" b="1"/>
              <a:t>Online courses are taken by students for all kinds of reasons, including:</a:t>
            </a:r>
          </a:p>
          <a:p>
            <a:pPr lvl="1"/>
            <a:r>
              <a:rPr lang="en-US" sz="1600" b="1"/>
              <a:t>Personal interest and choice</a:t>
            </a:r>
          </a:p>
          <a:p>
            <a:pPr lvl="1"/>
            <a:r>
              <a:rPr lang="en-US" sz="1600" b="1"/>
              <a:t>Additional selection of courses</a:t>
            </a:r>
          </a:p>
          <a:p>
            <a:pPr lvl="1"/>
            <a:r>
              <a:rPr lang="en-US" sz="1600" b="1"/>
              <a:t>Students want to experience online learning before university and post-secondary</a:t>
            </a:r>
          </a:p>
        </p:txBody>
      </p:sp>
      <p:pic>
        <p:nvPicPr>
          <p:cNvPr id="4" name="Picture 3" descr="A cartoon of a computer&#10;&#10;Description automatically generated with low confidence">
            <a:extLst>
              <a:ext uri="{FF2B5EF4-FFF2-40B4-BE49-F238E27FC236}">
                <a16:creationId xmlns:a16="http://schemas.microsoft.com/office/drawing/2014/main" id="{2EB7AED3-3B9E-4152-81B8-F11D7BBB8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286" y="1658247"/>
            <a:ext cx="4094226" cy="354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72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C72D5-F634-4757-8CC3-CB4212B55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40080"/>
            <a:ext cx="3614166" cy="1481328"/>
          </a:xfrm>
        </p:spPr>
        <p:txBody>
          <a:bodyPr anchor="b">
            <a:normAutofit/>
          </a:bodyPr>
          <a:lstStyle/>
          <a:p>
            <a:r>
              <a:rPr lang="en-US" b="1">
                <a:highlight>
                  <a:srgbClr val="FFFF00"/>
                </a:highlight>
              </a:rPr>
              <a:t>What does it take to succeed in an online course?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FEA4F-726C-4E01-B390-5B74F981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660904"/>
            <a:ext cx="3614166" cy="3547872"/>
          </a:xfrm>
        </p:spPr>
        <p:txBody>
          <a:bodyPr anchor="t">
            <a:normAutofit/>
          </a:bodyPr>
          <a:lstStyle/>
          <a:p>
            <a:r>
              <a:rPr lang="en-US" sz="1600" dirty="0"/>
              <a:t>Interest in the course and a desire to succeed.</a:t>
            </a:r>
            <a:endParaRPr lang="en-US" sz="1600"/>
          </a:p>
          <a:p>
            <a:r>
              <a:rPr lang="en-US" sz="1600" dirty="0"/>
              <a:t>Students must be independent, they work at their own pace, but it’s important to be persistent.</a:t>
            </a:r>
            <a:endParaRPr lang="en-US" sz="1600"/>
          </a:p>
          <a:p>
            <a:r>
              <a:rPr lang="en-US" sz="1600" dirty="0"/>
              <a:t>Be able to work through problems.</a:t>
            </a:r>
            <a:endParaRPr lang="en-US" sz="1600"/>
          </a:p>
          <a:p>
            <a:r>
              <a:rPr lang="en-US" sz="1600" dirty="0"/>
              <a:t>Time management</a:t>
            </a:r>
            <a:endParaRPr lang="en-US" sz="1600"/>
          </a:p>
          <a:p>
            <a:r>
              <a:rPr lang="en-US" sz="1600" dirty="0"/>
              <a:t>Communicate effectively with their online teacher and course facilitator.</a:t>
            </a:r>
            <a:endParaRPr lang="en-US" sz="1600"/>
          </a:p>
          <a:p>
            <a:r>
              <a:rPr lang="en-US" sz="1600" dirty="0"/>
              <a:t>Willing to develop basic technology skills.</a:t>
            </a:r>
            <a:endParaRPr lang="en-US" sz="1600"/>
          </a:p>
        </p:txBody>
      </p:sp>
      <p:pic>
        <p:nvPicPr>
          <p:cNvPr id="4" name="Picture 3" descr="A close up of a building&#10;&#10;Description automatically generated">
            <a:extLst>
              <a:ext uri="{FF2B5EF4-FFF2-40B4-BE49-F238E27FC236}">
                <a16:creationId xmlns:a16="http://schemas.microsoft.com/office/drawing/2014/main" id="{16372ED4-D920-4283-8889-91DDDC1C1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95" r="-3" b="-3"/>
          <a:stretch/>
        </p:blipFill>
        <p:spPr>
          <a:xfrm>
            <a:off x="4574286" y="1328075"/>
            <a:ext cx="4094226" cy="42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50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0" name="Rectangle 70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1" name="Freeform: Shape 72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841" name="Title 1"/>
          <p:cNvSpPr>
            <a:spLocks noGrp="1"/>
          </p:cNvSpPr>
          <p:nvPr>
            <p:ph type="title"/>
          </p:nvPr>
        </p:nvSpPr>
        <p:spPr bwMode="auto">
          <a:xfrm>
            <a:off x="473202" y="630936"/>
            <a:ext cx="2699766" cy="1463040"/>
          </a:xfrm>
        </p:spPr>
        <p:txBody>
          <a:bodyPr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2900" b="1" cap="none">
                <a:solidFill>
                  <a:srgbClr val="FFFFFF"/>
                </a:solidFill>
              </a:rPr>
              <a:t>TO SUMMARIZE…..</a:t>
            </a:r>
          </a:p>
        </p:txBody>
      </p:sp>
      <p:sp>
        <p:nvSpPr>
          <p:cNvPr id="75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80309" y="1355598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  <a:gd name="connsiteX0" fmla="*/ 0 w 1554480"/>
              <a:gd name="connsiteY0" fmla="*/ 0 h 13716"/>
              <a:gd name="connsiteX1" fmla="*/ 502615 w 1554480"/>
              <a:gd name="connsiteY1" fmla="*/ 0 h 13716"/>
              <a:gd name="connsiteX2" fmla="*/ 974141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1816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69558" y="-27075"/>
                  <a:pt x="365297" y="14897"/>
                  <a:pt x="549250" y="0"/>
                </a:cubicBezTo>
                <a:cubicBezTo>
                  <a:pt x="762323" y="14872"/>
                  <a:pt x="864871" y="21041"/>
                  <a:pt x="1082954" y="0"/>
                </a:cubicBezTo>
                <a:cubicBezTo>
                  <a:pt x="1306037" y="9403"/>
                  <a:pt x="1371926" y="14821"/>
                  <a:pt x="1554480" y="0"/>
                </a:cubicBezTo>
                <a:cubicBezTo>
                  <a:pt x="1554010" y="4793"/>
                  <a:pt x="1554680" y="10394"/>
                  <a:pt x="1554480" y="13716"/>
                </a:cubicBezTo>
                <a:cubicBezTo>
                  <a:pt x="1328957" y="3179"/>
                  <a:pt x="1207025" y="27731"/>
                  <a:pt x="1067410" y="13716"/>
                </a:cubicBezTo>
                <a:cubicBezTo>
                  <a:pt x="897316" y="-7440"/>
                  <a:pt x="788951" y="-24962"/>
                  <a:pt x="549250" y="13716"/>
                </a:cubicBezTo>
                <a:cubicBezTo>
                  <a:pt x="300394" y="-2982"/>
                  <a:pt x="129576" y="35301"/>
                  <a:pt x="0" y="13716"/>
                </a:cubicBezTo>
                <a:cubicBezTo>
                  <a:pt x="354" y="8869"/>
                  <a:pt x="649" y="6738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513" y="10124"/>
                  <a:pt x="389298" y="10419"/>
                  <a:pt x="502615" y="0"/>
                </a:cubicBezTo>
                <a:cubicBezTo>
                  <a:pt x="616735" y="10147"/>
                  <a:pt x="791037" y="-19212"/>
                  <a:pt x="974141" y="0"/>
                </a:cubicBezTo>
                <a:cubicBezTo>
                  <a:pt x="1141919" y="34853"/>
                  <a:pt x="1248514" y="16971"/>
                  <a:pt x="1554480" y="0"/>
                </a:cubicBezTo>
                <a:cubicBezTo>
                  <a:pt x="1554288" y="3835"/>
                  <a:pt x="1554171" y="7531"/>
                  <a:pt x="1554480" y="13716"/>
                </a:cubicBezTo>
                <a:cubicBezTo>
                  <a:pt x="1337806" y="9080"/>
                  <a:pt x="1308467" y="19887"/>
                  <a:pt x="1067410" y="13716"/>
                </a:cubicBezTo>
                <a:cubicBezTo>
                  <a:pt x="824349" y="13143"/>
                  <a:pt x="783437" y="24151"/>
                  <a:pt x="518160" y="13716"/>
                </a:cubicBezTo>
                <a:cubicBezTo>
                  <a:pt x="271530" y="4598"/>
                  <a:pt x="132568" y="-7659"/>
                  <a:pt x="0" y="13716"/>
                </a:cubicBezTo>
                <a:cubicBezTo>
                  <a:pt x="768" y="9617"/>
                  <a:pt x="-274" y="4847"/>
                  <a:pt x="0" y="0"/>
                </a:cubicBezTo>
                <a:close/>
              </a:path>
              <a:path w="1554480" h="13716" fill="none" stroke="0" extrusionOk="0">
                <a:moveTo>
                  <a:pt x="0" y="0"/>
                </a:moveTo>
                <a:cubicBezTo>
                  <a:pt x="95687" y="-31247"/>
                  <a:pt x="331569" y="3404"/>
                  <a:pt x="549250" y="0"/>
                </a:cubicBezTo>
                <a:cubicBezTo>
                  <a:pt x="776590" y="6530"/>
                  <a:pt x="844530" y="-5109"/>
                  <a:pt x="1082954" y="0"/>
                </a:cubicBezTo>
                <a:cubicBezTo>
                  <a:pt x="1293569" y="15486"/>
                  <a:pt x="1361850" y="13824"/>
                  <a:pt x="1554480" y="0"/>
                </a:cubicBezTo>
                <a:cubicBezTo>
                  <a:pt x="1553504" y="4786"/>
                  <a:pt x="1554832" y="10912"/>
                  <a:pt x="1554480" y="13716"/>
                </a:cubicBezTo>
                <a:cubicBezTo>
                  <a:pt x="1366718" y="4861"/>
                  <a:pt x="1218290" y="26644"/>
                  <a:pt x="1067410" y="13716"/>
                </a:cubicBezTo>
                <a:cubicBezTo>
                  <a:pt x="900327" y="-8822"/>
                  <a:pt x="792178" y="6310"/>
                  <a:pt x="549250" y="13716"/>
                </a:cubicBezTo>
                <a:cubicBezTo>
                  <a:pt x="295300" y="2843"/>
                  <a:pt x="142619" y="40779"/>
                  <a:pt x="0" y="13716"/>
                </a:cubicBezTo>
                <a:cubicBezTo>
                  <a:pt x="813" y="8812"/>
                  <a:pt x="948" y="672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54480"/>
                      <a:gd name="connsiteY0" fmla="*/ 0 h 13716"/>
                      <a:gd name="connsiteX1" fmla="*/ 549250 w 1554480"/>
                      <a:gd name="connsiteY1" fmla="*/ 0 h 13716"/>
                      <a:gd name="connsiteX2" fmla="*/ 1082954 w 1554480"/>
                      <a:gd name="connsiteY2" fmla="*/ 0 h 13716"/>
                      <a:gd name="connsiteX3" fmla="*/ 1554480 w 1554480"/>
                      <a:gd name="connsiteY3" fmla="*/ 0 h 13716"/>
                      <a:gd name="connsiteX4" fmla="*/ 1554480 w 1554480"/>
                      <a:gd name="connsiteY4" fmla="*/ 13716 h 13716"/>
                      <a:gd name="connsiteX5" fmla="*/ 1067410 w 1554480"/>
                      <a:gd name="connsiteY5" fmla="*/ 13716 h 13716"/>
                      <a:gd name="connsiteX6" fmla="*/ 549250 w 1554480"/>
                      <a:gd name="connsiteY6" fmla="*/ 13716 h 13716"/>
                      <a:gd name="connsiteX7" fmla="*/ 0 w 1554480"/>
                      <a:gd name="connsiteY7" fmla="*/ 13716 h 13716"/>
                      <a:gd name="connsiteX8" fmla="*/ 0 w 1554480"/>
                      <a:gd name="connsiteY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13716" fill="none" extrusionOk="0">
                        <a:moveTo>
                          <a:pt x="0" y="0"/>
                        </a:moveTo>
                        <a:cubicBezTo>
                          <a:pt x="114141" y="-19864"/>
                          <a:pt x="345055" y="-1657"/>
                          <a:pt x="549250" y="0"/>
                        </a:cubicBezTo>
                        <a:cubicBezTo>
                          <a:pt x="753445" y="1657"/>
                          <a:pt x="862292" y="-5674"/>
                          <a:pt x="1082954" y="0"/>
                        </a:cubicBezTo>
                        <a:cubicBezTo>
                          <a:pt x="1303616" y="5674"/>
                          <a:pt x="1363530" y="4537"/>
                          <a:pt x="1554480" y="0"/>
                        </a:cubicBezTo>
                        <a:cubicBezTo>
                          <a:pt x="1553820" y="4959"/>
                          <a:pt x="1554594" y="10798"/>
                          <a:pt x="1554480" y="13716"/>
                        </a:cubicBezTo>
                        <a:cubicBezTo>
                          <a:pt x="1338847" y="1555"/>
                          <a:pt x="1215066" y="33279"/>
                          <a:pt x="1067410" y="13716"/>
                        </a:cubicBezTo>
                        <a:cubicBezTo>
                          <a:pt x="919754" y="-5847"/>
                          <a:pt x="800465" y="-1492"/>
                          <a:pt x="549250" y="13716"/>
                        </a:cubicBezTo>
                        <a:cubicBezTo>
                          <a:pt x="298035" y="28924"/>
                          <a:pt x="158868" y="18197"/>
                          <a:pt x="0" y="13716"/>
                        </a:cubicBezTo>
                        <a:cubicBezTo>
                          <a:pt x="488" y="8630"/>
                          <a:pt x="480" y="6612"/>
                          <a:pt x="0" y="0"/>
                        </a:cubicBezTo>
                        <a:close/>
                      </a:path>
                      <a:path w="1554480" h="13716" stroke="0" extrusionOk="0">
                        <a:moveTo>
                          <a:pt x="0" y="0"/>
                        </a:moveTo>
                        <a:cubicBezTo>
                          <a:pt x="249941" y="-58"/>
                          <a:pt x="367334" y="23448"/>
                          <a:pt x="502615" y="0"/>
                        </a:cubicBezTo>
                        <a:cubicBezTo>
                          <a:pt x="637897" y="-23448"/>
                          <a:pt x="813653" y="-20418"/>
                          <a:pt x="974141" y="0"/>
                        </a:cubicBezTo>
                        <a:cubicBezTo>
                          <a:pt x="1134629" y="20418"/>
                          <a:pt x="1268772" y="6288"/>
                          <a:pt x="1554480" y="0"/>
                        </a:cubicBezTo>
                        <a:cubicBezTo>
                          <a:pt x="1554232" y="4157"/>
                          <a:pt x="1554673" y="7559"/>
                          <a:pt x="1554480" y="13716"/>
                        </a:cubicBezTo>
                        <a:cubicBezTo>
                          <a:pt x="1336087" y="7600"/>
                          <a:pt x="1310024" y="15187"/>
                          <a:pt x="1067410" y="13716"/>
                        </a:cubicBezTo>
                        <a:cubicBezTo>
                          <a:pt x="824796" y="12246"/>
                          <a:pt x="787902" y="30075"/>
                          <a:pt x="518160" y="13716"/>
                        </a:cubicBezTo>
                        <a:cubicBezTo>
                          <a:pt x="248418" y="-2643"/>
                          <a:pt x="133160" y="4633"/>
                          <a:pt x="0" y="13716"/>
                        </a:cubicBezTo>
                        <a:cubicBezTo>
                          <a:pt x="43" y="9160"/>
                          <a:pt x="-111" y="48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3355846" y="630936"/>
            <a:ext cx="5305807" cy="1463040"/>
          </a:xfrm>
        </p:spPr>
        <p:txBody>
          <a:bodyPr anchor="ctr">
            <a:normAutofit/>
          </a:bodyPr>
          <a:lstStyle/>
          <a:p>
            <a:pPr eaLnBrk="1" hangingPunct="1">
              <a:buSzTx/>
              <a:buFont typeface="Wingdings" pitchFamily="2" charset="2"/>
              <a:buBlip>
                <a:blip r:embed="rId2"/>
              </a:buBlip>
            </a:pPr>
            <a:r>
              <a:rPr lang="en-US" sz="1900" dirty="0">
                <a:solidFill>
                  <a:srgbClr val="FFFFFF"/>
                </a:solidFill>
              </a:rPr>
              <a:t>You are selecting 10 courses and 2 alternates</a:t>
            </a:r>
          </a:p>
          <a:p>
            <a:pPr eaLnBrk="1" hangingPunct="1">
              <a:buSzTx/>
              <a:buFont typeface="Wingdings" pitchFamily="2" charset="2"/>
              <a:buBlip>
                <a:blip r:embed="rId2"/>
              </a:buBlip>
            </a:pPr>
            <a:r>
              <a:rPr lang="en-US" sz="1900" b="1" dirty="0">
                <a:solidFill>
                  <a:srgbClr val="FFFFFF"/>
                </a:solidFill>
              </a:rPr>
              <a:t>You need 18/21 courses to graduate</a:t>
            </a:r>
          </a:p>
          <a:p>
            <a:pPr eaLnBrk="1" hangingPunct="1">
              <a:buSzTx/>
              <a:buFont typeface="Wingdings" pitchFamily="2" charset="2"/>
              <a:buBlip>
                <a:blip r:embed="rId2"/>
              </a:buBlip>
            </a:pPr>
            <a:r>
              <a:rPr lang="en-US" sz="1900" b="1" dirty="0">
                <a:solidFill>
                  <a:srgbClr val="FFFFFF"/>
                </a:solidFill>
              </a:rPr>
              <a:t>5 must be at the Gr.12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D6737B-D181-45E6-98D1-DEEA8A789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58" y="4911227"/>
            <a:ext cx="8188452" cy="139203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r>
              <a:rPr lang="en-US" sz="4700" b="1" dirty="0">
                <a:highlight>
                  <a:srgbClr val="FFFF00"/>
                </a:highlight>
              </a:rPr>
              <a:t>Planning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0" name="Content Placeholder 2"/>
          <p:cNvSpPr>
            <a:spLocks noGrp="1"/>
          </p:cNvSpPr>
          <p:nvPr>
            <p:ph sz="half" idx="1"/>
          </p:nvPr>
        </p:nvSpPr>
        <p:spPr>
          <a:xfrm>
            <a:off x="480060" y="2872899"/>
            <a:ext cx="3276451" cy="36048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1600" b="1" dirty="0"/>
              <a:t>You need to look beyond graduation</a:t>
            </a:r>
          </a:p>
          <a:p>
            <a:pPr indent="-228600" defTabSz="914400"/>
            <a:endParaRPr lang="en-US" sz="1600" b="1" dirty="0"/>
          </a:p>
          <a:p>
            <a:pPr indent="-228600" defTabSz="914400"/>
            <a:r>
              <a:rPr lang="en-US" sz="1600" b="1" dirty="0"/>
              <a:t>If you know where you’re going, you will pick the right courses from the beginning</a:t>
            </a:r>
          </a:p>
          <a:p>
            <a:pPr indent="-228600" defTabSz="914400"/>
            <a:endParaRPr lang="en-US" sz="1600" b="1" dirty="0"/>
          </a:p>
          <a:p>
            <a:pPr indent="-228600" defTabSz="914400"/>
            <a:r>
              <a:rPr lang="en-US" sz="1600" b="1" dirty="0"/>
              <a:t>We have had some students realize that they don’t have what they need to get into University or Community College… and stay an extra semester or year… or even come back a couple of years down the road.</a:t>
            </a:r>
          </a:p>
          <a:p>
            <a:pPr indent="-228600" defTabSz="914400"/>
            <a:endParaRPr lang="en-US" sz="1300" dirty="0"/>
          </a:p>
          <a:p>
            <a:pPr indent="-228600" defTabSz="914400"/>
            <a:endParaRPr lang="en-US" sz="1300" dirty="0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7C4E3DE-B1C0-4E72-ABAC-16B21949E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51" r="11134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9BB087-B3F6-4BF9-ADDD-422BE194B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Post-secondary admissions information: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947FD3-A4FB-43C5-916E-48A5EF06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r>
              <a:rPr lang="en-US" sz="1900"/>
              <a:t>NBCC  </a:t>
            </a:r>
            <a:r>
              <a:rPr lang="en-US" sz="1900">
                <a:hlinkClick r:id="rId2"/>
              </a:rPr>
              <a:t>https://nbcc.ca/programs-courses/full-time-programs</a:t>
            </a:r>
            <a:endParaRPr lang="en-US" sz="1900"/>
          </a:p>
          <a:p>
            <a:r>
              <a:rPr lang="en-US" sz="1900"/>
              <a:t>UNB   </a:t>
            </a:r>
            <a:r>
              <a:rPr lang="en-US" sz="1900">
                <a:hlinkClick r:id="rId3"/>
              </a:rPr>
              <a:t>https://www.unb.ca/admissions/requirements/</a:t>
            </a:r>
            <a:endParaRPr lang="en-US" sz="1900"/>
          </a:p>
          <a:p>
            <a:r>
              <a:rPr lang="en-US" sz="1900"/>
              <a:t>STU </a:t>
            </a:r>
            <a:r>
              <a:rPr lang="en-US" sz="1900">
                <a:hlinkClick r:id="rId4"/>
              </a:rPr>
              <a:t>https://www.stu.ca/admissions/</a:t>
            </a:r>
            <a:endParaRPr lang="en-US" sz="1900"/>
          </a:p>
          <a:p>
            <a:r>
              <a:rPr lang="en-US" sz="1900"/>
              <a:t>ACADIA </a:t>
            </a:r>
            <a:r>
              <a:rPr lang="en-US" sz="1900">
                <a:hlinkClick r:id="rId5"/>
              </a:rPr>
              <a:t>https://admissions.acadiau.ca/ugguidelines.html</a:t>
            </a:r>
            <a:endParaRPr lang="en-US" sz="1900"/>
          </a:p>
          <a:p>
            <a:r>
              <a:rPr lang="en-US" sz="1900"/>
              <a:t>DAL </a:t>
            </a:r>
            <a:r>
              <a:rPr lang="en-US" sz="1900">
                <a:hlinkClick r:id="rId6"/>
              </a:rPr>
              <a:t>https://www.dal.ca/admissions/undergraduate/hs_applicants.html</a:t>
            </a:r>
            <a:endParaRPr lang="en-US" sz="1900"/>
          </a:p>
          <a:p>
            <a:r>
              <a:rPr lang="en-US" sz="1900"/>
              <a:t>STFX </a:t>
            </a:r>
            <a:r>
              <a:rPr lang="en-US" sz="1900">
                <a:hlinkClick r:id="rId7"/>
              </a:rPr>
              <a:t>https://www.stfx.ca/admissions/requirements</a:t>
            </a:r>
            <a:endParaRPr lang="en-US" sz="1900"/>
          </a:p>
          <a:p>
            <a:r>
              <a:rPr lang="en-US" sz="1900"/>
              <a:t>U de M: </a:t>
            </a:r>
            <a:r>
              <a:rPr lang="en-US" sz="1900">
                <a:hlinkClick r:id="rId8"/>
              </a:rPr>
              <a:t>https://www.umoncton.ca/conditions</a:t>
            </a:r>
            <a:endParaRPr lang="en-US" sz="1900"/>
          </a:p>
          <a:p>
            <a:r>
              <a:rPr lang="en-US" sz="1900"/>
              <a:t>SMU: </a:t>
            </a:r>
            <a:r>
              <a:rPr lang="en-US" sz="1900">
                <a:hlinkClick r:id="rId9"/>
              </a:rPr>
              <a:t>https://www.smu.ca/future-students/cs-admission-requirements.html</a:t>
            </a:r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001043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2718"/>
            <a:ext cx="8534400" cy="129988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Courses required for Graduation</a:t>
            </a:r>
          </a:p>
        </p:txBody>
      </p:sp>
      <p:sp>
        <p:nvSpPr>
          <p:cNvPr id="36866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8001000" cy="5334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800" dirty="0"/>
              <a:t>3 English (</a:t>
            </a:r>
            <a:r>
              <a:rPr lang="en-US" dirty="0"/>
              <a:t>English 11 and </a:t>
            </a:r>
            <a:r>
              <a:rPr lang="en-US" sz="1800" dirty="0"/>
              <a:t> 12)</a:t>
            </a:r>
          </a:p>
          <a:p>
            <a:pPr eaLnBrk="1" hangingPunct="1"/>
            <a:r>
              <a:rPr lang="en-US" sz="1800" dirty="0"/>
              <a:t>2 Math </a:t>
            </a:r>
          </a:p>
          <a:p>
            <a:pPr eaLnBrk="1" hangingPunct="1"/>
            <a:r>
              <a:rPr lang="en-US" sz="1800" dirty="0"/>
              <a:t>1 Modern History</a:t>
            </a:r>
          </a:p>
          <a:p>
            <a:pPr eaLnBrk="1" hangingPunct="1"/>
            <a:r>
              <a:rPr lang="en-US" sz="1800" dirty="0"/>
              <a:t>1 Science (Biology, Chemistry, Physics, Environ. Sc., Human Physiology, Physical Geography)</a:t>
            </a:r>
          </a:p>
          <a:p>
            <a:pPr eaLnBrk="1" hangingPunct="1"/>
            <a:r>
              <a:rPr lang="en-US" sz="1800" dirty="0"/>
              <a:t>1 Personal Development (Visual Arts, Music, Theatre Arts, Family Dynamics, Co-op, HPE 12, Entrepreneurship, Outdoor Pursuits, Tourism, Yoga, Wellness, Graphic Art, Culinary Tech, Shop Courses)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dirty="0"/>
              <a:t>	______________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dirty="0"/>
              <a:t>	</a:t>
            </a:r>
            <a:r>
              <a:rPr lang="en-US" sz="1800" b="1" dirty="0"/>
              <a:t>7 COMPULSORY CREDITS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/>
              <a:t>	+10 OPTIONS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/>
              <a:t>	_____________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b="1" dirty="0"/>
              <a:t>	18 TOTAL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dirty="0"/>
              <a:t>• 5 Credits must be at the Grade 12 Level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dirty="0"/>
              <a:t>• Must Pass English Language Proficiency Assessment (ELPA)</a:t>
            </a:r>
          </a:p>
          <a:p>
            <a:pPr eaLnBrk="1" hangingPunct="1">
              <a:buFont typeface="Wingdings" pitchFamily="2" charset="2"/>
              <a:buNone/>
            </a:pPr>
            <a:endParaRPr lang="en-US" sz="1800" dirty="0"/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37" name="Title 1"/>
          <p:cNvSpPr>
            <a:spLocks noGrp="1"/>
          </p:cNvSpPr>
          <p:nvPr>
            <p:ph type="title"/>
          </p:nvPr>
        </p:nvSpPr>
        <p:spPr bwMode="auto">
          <a:xfrm>
            <a:off x="480060" y="325369"/>
            <a:ext cx="3276451" cy="1956841"/>
          </a:xfrm>
        </p:spPr>
        <p:txBody>
          <a:bodyPr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3600" b="1" cap="none" dirty="0"/>
              <a:t>WHERE CAN I GET MORE INFORMATION?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480060" y="2872899"/>
            <a:ext cx="3503716" cy="3320668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sz="2600" dirty="0"/>
              <a:t>Course Calendar -&gt; RHS Website</a:t>
            </a:r>
          </a:p>
          <a:p>
            <a:r>
              <a:rPr lang="en-US" sz="2900" dirty="0"/>
              <a:t>University and College Admission Requirements (Online)</a:t>
            </a:r>
          </a:p>
          <a:p>
            <a:r>
              <a:rPr lang="en-US" sz="2900" dirty="0"/>
              <a:t>Talk with your Guidance Counselor</a:t>
            </a:r>
          </a:p>
          <a:p>
            <a:r>
              <a:rPr lang="en-US" sz="2900" dirty="0"/>
              <a:t>MyBlueprint.ca</a:t>
            </a:r>
          </a:p>
          <a:p>
            <a:r>
              <a:rPr lang="en-US" sz="2900" dirty="0"/>
              <a:t>Talk with your Teachers</a:t>
            </a:r>
          </a:p>
          <a:p>
            <a:r>
              <a:rPr lang="en-US" sz="2900" dirty="0"/>
              <a:t>Talk with your Parents</a:t>
            </a:r>
          </a:p>
          <a:p>
            <a:pPr eaLnBrk="1" hangingPunct="1">
              <a:buSzTx/>
              <a:buFont typeface="Wingdings" pitchFamily="2" charset="2"/>
              <a:buBlip>
                <a:blip r:embed="rId2"/>
              </a:buBlip>
            </a:pPr>
            <a:endParaRPr lang="en-US" sz="1000" dirty="0"/>
          </a:p>
          <a:p>
            <a:pPr eaLnBrk="1" hangingPunct="1">
              <a:buSzTx/>
              <a:buFont typeface="Wingdings" pitchFamily="2" charset="2"/>
              <a:buNone/>
            </a:pPr>
            <a:r>
              <a:rPr lang="en-US" sz="1000" dirty="0"/>
              <a:t>	</a:t>
            </a:r>
          </a:p>
          <a:p>
            <a:pPr marL="0" indent="0" eaLnBrk="1" hangingPunct="1">
              <a:buSzTx/>
              <a:buNone/>
            </a:pPr>
            <a:endParaRPr lang="en-US" sz="1000" dirty="0"/>
          </a:p>
          <a:p>
            <a:pPr eaLnBrk="1" hangingPunct="1">
              <a:buSzTx/>
              <a:buFont typeface="Wingdings" pitchFamily="2" charset="2"/>
              <a:buNone/>
            </a:pPr>
            <a:endParaRPr lang="en-US"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57FF4D-704C-4479-B1D8-977E7F123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" r="5195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5" name="Rectangle 2"/>
          <p:cNvSpPr>
            <a:spLocks noGrp="1"/>
          </p:cNvSpPr>
          <p:nvPr>
            <p:ph type="title"/>
          </p:nvPr>
        </p:nvSpPr>
        <p:spPr bwMode="auto">
          <a:xfrm>
            <a:off x="480060" y="325369"/>
            <a:ext cx="3502573" cy="1956841"/>
          </a:xfrm>
        </p:spPr>
        <p:txBody>
          <a:bodyPr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b="1" cap="none" dirty="0">
                <a:highlight>
                  <a:srgbClr val="FFFF00"/>
                </a:highlight>
              </a:rPr>
              <a:t>REGISTRATION DAY: MARCH 23</a:t>
            </a:r>
          </a:p>
        </p:txBody>
      </p:sp>
      <p:sp>
        <p:nvSpPr>
          <p:cNvPr id="13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6" name="Rectangle 3"/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/>
          </a:bodyPr>
          <a:lstStyle/>
          <a:p>
            <a:r>
              <a:rPr lang="en-US" sz="1900" b="1" dirty="0"/>
              <a:t>Snap a pic of your completed course selection form as a backup! </a:t>
            </a:r>
            <a:endParaRPr lang="en-US" sz="1900" dirty="0"/>
          </a:p>
          <a:p>
            <a:pPr>
              <a:buClr>
                <a:schemeClr val="folHlink"/>
              </a:buClr>
            </a:pPr>
            <a:r>
              <a:rPr lang="en-US" sz="1900" b="1" dirty="0"/>
              <a:t>Completed Course Request form must be signed by a parent/guardian and handed in to your English teacher by </a:t>
            </a:r>
            <a:r>
              <a:rPr lang="en-US" sz="1900" b="1" dirty="0">
                <a:solidFill>
                  <a:schemeClr val="accent2">
                    <a:lumMod val="75000"/>
                  </a:schemeClr>
                </a:solidFill>
              </a:rPr>
              <a:t>March 23. </a:t>
            </a:r>
          </a:p>
          <a:p>
            <a:pPr>
              <a:buClr>
                <a:schemeClr val="folHlink"/>
              </a:buClr>
            </a:pPr>
            <a:r>
              <a:rPr lang="en-US" sz="1900" b="1" dirty="0">
                <a:solidFill>
                  <a:schemeClr val="accent2">
                    <a:lumMod val="75000"/>
                  </a:schemeClr>
                </a:solidFill>
              </a:rPr>
              <a:t> Students will enter their course selections into PS in HR on this day. </a:t>
            </a:r>
          </a:p>
          <a:p>
            <a:pPr marL="0" indent="0">
              <a:buClr>
                <a:schemeClr val="folHlink"/>
              </a:buClr>
              <a:buSzTx/>
              <a:buNone/>
            </a:pPr>
            <a:endParaRPr lang="en-US" sz="1900" b="1" dirty="0">
              <a:highlight>
                <a:srgbClr val="FFFF00"/>
              </a:highlight>
            </a:endParaRPr>
          </a:p>
          <a:p>
            <a:pPr marL="0" indent="0">
              <a:buClr>
                <a:schemeClr val="folHlink"/>
              </a:buClr>
              <a:buSzTx/>
              <a:buNone/>
            </a:pPr>
            <a:endParaRPr lang="en-US" sz="1900" b="1" dirty="0"/>
          </a:p>
          <a:p>
            <a:pPr marL="0" indent="0">
              <a:buClr>
                <a:schemeClr val="folHlink"/>
              </a:buClr>
              <a:buSzTx/>
              <a:buNone/>
            </a:pPr>
            <a:endParaRPr lang="en-US" sz="1900" b="1" dirty="0"/>
          </a:p>
        </p:txBody>
      </p:sp>
      <p:pic>
        <p:nvPicPr>
          <p:cNvPr id="41988" name="Picture 41987">
            <a:extLst>
              <a:ext uri="{FF2B5EF4-FFF2-40B4-BE49-F238E27FC236}">
                <a16:creationId xmlns:a16="http://schemas.microsoft.com/office/drawing/2014/main" id="{D24B8728-45D6-4023-A6B5-6834C2E47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32" r="23253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2368FF49-3A22-9AF3-294F-8AD52E02A1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011" r="8774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5F09E8-A000-4D85-BEF9-EC86731CE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500" dirty="0">
                <a:solidFill>
                  <a:srgbClr val="FFFFFF"/>
                </a:solidFill>
              </a:rPr>
              <a:t>Admissions and Scholarship Myth Busting…</a:t>
            </a:r>
          </a:p>
        </p:txBody>
      </p:sp>
    </p:spTree>
    <p:extLst>
      <p:ext uri="{BB962C8B-B14F-4D97-AF65-F5344CB8AC3E}">
        <p14:creationId xmlns:p14="http://schemas.microsoft.com/office/powerpoint/2010/main" val="8427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9E881A4-A468-403A-9941-F8FFD5C68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Diploma roll outline">
            <a:extLst>
              <a:ext uri="{FF2B5EF4-FFF2-40B4-BE49-F238E27FC236}">
                <a16:creationId xmlns:a16="http://schemas.microsoft.com/office/drawing/2014/main" id="{DAB5AC73-542E-469D-A42E-DE15E69B2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582" y="2296783"/>
            <a:ext cx="2264436" cy="22644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F168544-607B-491A-8601-3087D0FCE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6527" y="1"/>
            <a:ext cx="5567473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39C15-F3F9-4380-BA6B-74B27E1D9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965" y="871442"/>
            <a:ext cx="4250452" cy="1289024"/>
          </a:xfrm>
        </p:spPr>
        <p:txBody>
          <a:bodyPr anchor="b">
            <a:normAutofit/>
          </a:bodyPr>
          <a:lstStyle/>
          <a:p>
            <a:pPr algn="ctr"/>
            <a:r>
              <a:rPr lang="en-US" sz="2800" b="1">
                <a:solidFill>
                  <a:srgbClr val="595959"/>
                </a:solidFill>
              </a:rPr>
              <a:t>HOW IS MY AVERAGE CALCULATED?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2878D-5F16-47AA-986E-04544D850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965" y="2447337"/>
            <a:ext cx="4250452" cy="3539220"/>
          </a:xfrm>
        </p:spPr>
        <p:txBody>
          <a:bodyPr anchor="t">
            <a:normAutofit/>
          </a:bodyPr>
          <a:lstStyle/>
          <a:p>
            <a:r>
              <a:rPr lang="en-US" sz="1700" b="1" dirty="0">
                <a:solidFill>
                  <a:srgbClr val="595959"/>
                </a:solidFill>
              </a:rPr>
              <a:t>Universities</a:t>
            </a:r>
            <a:r>
              <a:rPr lang="en-US" sz="1700" dirty="0">
                <a:solidFill>
                  <a:srgbClr val="595959"/>
                </a:solidFill>
              </a:rPr>
              <a:t> are only looking at required courses for entrance and top marks for the remaining elective(s).</a:t>
            </a:r>
          </a:p>
          <a:p>
            <a:r>
              <a:rPr lang="en-US" sz="1700" b="1" dirty="0">
                <a:solidFill>
                  <a:srgbClr val="595959"/>
                </a:solidFill>
              </a:rPr>
              <a:t>Colleges</a:t>
            </a:r>
            <a:r>
              <a:rPr lang="en-US" sz="1700" dirty="0">
                <a:solidFill>
                  <a:srgbClr val="595959"/>
                </a:solidFill>
              </a:rPr>
              <a:t> are only looking to see that you have successfully completed the required courses for entrance.  (Profile A= HS diploma or equivalent)</a:t>
            </a:r>
          </a:p>
          <a:p>
            <a:r>
              <a:rPr lang="en-US" sz="1700" b="1" dirty="0">
                <a:solidFill>
                  <a:srgbClr val="595959"/>
                </a:solidFill>
              </a:rPr>
              <a:t>Outside scholarships and bursaries- </a:t>
            </a:r>
            <a:r>
              <a:rPr lang="en-US" sz="1700" dirty="0">
                <a:solidFill>
                  <a:srgbClr val="595959"/>
                </a:solidFill>
              </a:rPr>
              <a:t>specific criteria and seldom marks alone. </a:t>
            </a:r>
          </a:p>
          <a:p>
            <a:r>
              <a:rPr lang="en-US" sz="1700" b="1" dirty="0">
                <a:solidFill>
                  <a:srgbClr val="595959"/>
                </a:solidFill>
              </a:rPr>
              <a:t>How does RHS calculate my average? </a:t>
            </a:r>
            <a:r>
              <a:rPr lang="en-US" sz="1700" dirty="0">
                <a:solidFill>
                  <a:srgbClr val="595959"/>
                </a:solidFill>
              </a:rPr>
              <a:t>We drop the lowest mark</a:t>
            </a:r>
          </a:p>
          <a:p>
            <a:pPr marL="0" indent="0">
              <a:buNone/>
            </a:pPr>
            <a:endParaRPr lang="en-US" sz="17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94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9B767D4-D767-414B-88E1-A36CE570A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r>
              <a:rPr lang="en-US" sz="4700" dirty="0"/>
              <a:t>FI students must take: </a:t>
            </a:r>
          </a:p>
        </p:txBody>
      </p:sp>
      <p:sp>
        <p:nvSpPr>
          <p:cNvPr id="13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9F79747-3E01-4D4B-98A3-117D78AAE6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340" r="12694" b="-3"/>
          <a:stretch/>
        </p:blipFill>
        <p:spPr>
          <a:xfrm>
            <a:off x="5756743" y="2093976"/>
            <a:ext cx="2955798" cy="4096512"/>
          </a:xfrm>
          <a:prstGeom prst="rect">
            <a:avLst/>
          </a:prstGeom>
        </p:spPr>
      </p:pic>
      <p:graphicFrame>
        <p:nvGraphicFramePr>
          <p:cNvPr id="30723" name="Rectangle 2">
            <a:extLst>
              <a:ext uri="{FF2B5EF4-FFF2-40B4-BE49-F238E27FC236}">
                <a16:creationId xmlns:a16="http://schemas.microsoft.com/office/drawing/2014/main" id="{F85B3D0E-3DAF-5BB5-2305-34E0C54560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434431"/>
              </p:ext>
            </p:extLst>
          </p:nvPr>
        </p:nvGraphicFramePr>
        <p:xfrm>
          <a:off x="429369" y="2071316"/>
          <a:ext cx="5035164" cy="411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1" name="Title 1"/>
          <p:cNvSpPr>
            <a:spLocks noGrp="1"/>
          </p:cNvSpPr>
          <p:nvPr>
            <p:ph type="title"/>
          </p:nvPr>
        </p:nvSpPr>
        <p:spPr bwMode="auto">
          <a:xfrm>
            <a:off x="388416" y="4883544"/>
            <a:ext cx="2907065" cy="1556907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000" b="1" cap="none"/>
              <a:t>GUIDANCE COUNSELLOR</a:t>
            </a:r>
            <a:br>
              <a:rPr lang="en-US" sz="2000" b="1" cap="none"/>
            </a:br>
            <a:r>
              <a:rPr lang="en-US" sz="2000" b="1" cap="none"/>
              <a:t>Janice.jordan@nbed.nb.ca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0"/>
            <a:ext cx="8423809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01C09-DCDE-47F1-90B5-C40015F75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7" b="29780"/>
          <a:stretch/>
        </p:blipFill>
        <p:spPr>
          <a:xfrm>
            <a:off x="719403" y="364142"/>
            <a:ext cx="7777234" cy="3867993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817950" y="5666847"/>
            <a:ext cx="1463040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3872039" y="4883544"/>
            <a:ext cx="4940186" cy="15569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600" b="1" cap="all" dirty="0"/>
              <a:t>Available to answer your questions</a:t>
            </a:r>
          </a:p>
          <a:p>
            <a:pPr marL="0" indent="0">
              <a:buNone/>
            </a:pPr>
            <a:endParaRPr lang="en-US" sz="1600" b="1" cap="all" dirty="0"/>
          </a:p>
        </p:txBody>
      </p:sp>
    </p:spTree>
    <p:extLst>
      <p:ext uri="{BB962C8B-B14F-4D97-AF65-F5344CB8AC3E}">
        <p14:creationId xmlns:p14="http://schemas.microsoft.com/office/powerpoint/2010/main" val="2032646298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BAAF1-40BB-4EBE-8C3F-D6F56BE0C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40080"/>
            <a:ext cx="3614166" cy="1481328"/>
          </a:xfrm>
        </p:spPr>
        <p:txBody>
          <a:bodyPr anchor="b">
            <a:normAutofit/>
          </a:bodyPr>
          <a:lstStyle/>
          <a:p>
            <a:r>
              <a:rPr lang="en-US" b="1"/>
              <a:t>FI Program Certificate of Completion </a:t>
            </a:r>
          </a:p>
        </p:txBody>
      </p:sp>
      <p:sp>
        <p:nvSpPr>
          <p:cNvPr id="8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96247 w 2441321"/>
              <a:gd name="connsiteY2" fmla="*/ 0 h 18288"/>
              <a:gd name="connsiteX3" fmla="*/ 1806578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30991 w 2441321"/>
              <a:gd name="connsiteY6" fmla="*/ 18288 h 18288"/>
              <a:gd name="connsiteX7" fmla="*/ 1269487 w 2441321"/>
              <a:gd name="connsiteY7" fmla="*/ 18288 h 18288"/>
              <a:gd name="connsiteX8" fmla="*/ 707983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  <a:gd name="connsiteX0" fmla="*/ 0 w 2441321"/>
              <a:gd name="connsiteY0" fmla="*/ 0 h 18288"/>
              <a:gd name="connsiteX1" fmla="*/ 585917 w 2441321"/>
              <a:gd name="connsiteY1" fmla="*/ 0 h 18288"/>
              <a:gd name="connsiteX2" fmla="*/ 1123008 w 2441321"/>
              <a:gd name="connsiteY2" fmla="*/ 0 h 18288"/>
              <a:gd name="connsiteX3" fmla="*/ 1782164 w 2441321"/>
              <a:gd name="connsiteY3" fmla="*/ 0 h 18288"/>
              <a:gd name="connsiteX4" fmla="*/ 2441321 w 2441321"/>
              <a:gd name="connsiteY4" fmla="*/ 0 h 18288"/>
              <a:gd name="connsiteX5" fmla="*/ 2441321 w 2441321"/>
              <a:gd name="connsiteY5" fmla="*/ 18288 h 18288"/>
              <a:gd name="connsiteX6" fmla="*/ 1879817 w 2441321"/>
              <a:gd name="connsiteY6" fmla="*/ 18288 h 18288"/>
              <a:gd name="connsiteX7" fmla="*/ 1318313 w 2441321"/>
              <a:gd name="connsiteY7" fmla="*/ 18288 h 18288"/>
              <a:gd name="connsiteX8" fmla="*/ 659157 w 2441321"/>
              <a:gd name="connsiteY8" fmla="*/ 18288 h 18288"/>
              <a:gd name="connsiteX9" fmla="*/ 0 w 2441321"/>
              <a:gd name="connsiteY9" fmla="*/ 18288 h 18288"/>
              <a:gd name="connsiteX10" fmla="*/ 0 w 2441321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80302" y="-6619"/>
                  <a:pt x="363201" y="4913"/>
                  <a:pt x="585917" y="0"/>
                </a:cubicBezTo>
                <a:cubicBezTo>
                  <a:pt x="832357" y="-10107"/>
                  <a:pt x="996738" y="-34312"/>
                  <a:pt x="1196247" y="0"/>
                </a:cubicBezTo>
                <a:cubicBezTo>
                  <a:pt x="1357180" y="16623"/>
                  <a:pt x="1575042" y="-11041"/>
                  <a:pt x="1806578" y="0"/>
                </a:cubicBezTo>
                <a:cubicBezTo>
                  <a:pt x="2016334" y="246"/>
                  <a:pt x="2239353" y="-8732"/>
                  <a:pt x="2441321" y="0"/>
                </a:cubicBezTo>
                <a:cubicBezTo>
                  <a:pt x="2441188" y="8366"/>
                  <a:pt x="2440365" y="10017"/>
                  <a:pt x="2441321" y="18288"/>
                </a:cubicBezTo>
                <a:cubicBezTo>
                  <a:pt x="2159375" y="49009"/>
                  <a:pt x="2054495" y="45666"/>
                  <a:pt x="1830991" y="18288"/>
                </a:cubicBezTo>
                <a:cubicBezTo>
                  <a:pt x="1615846" y="7509"/>
                  <a:pt x="1521674" y="-5422"/>
                  <a:pt x="1269487" y="18288"/>
                </a:cubicBezTo>
                <a:cubicBezTo>
                  <a:pt x="1019660" y="53960"/>
                  <a:pt x="886911" y="42351"/>
                  <a:pt x="707983" y="18288"/>
                </a:cubicBezTo>
                <a:cubicBezTo>
                  <a:pt x="523434" y="27321"/>
                  <a:pt x="307885" y="34316"/>
                  <a:pt x="0" y="18288"/>
                </a:cubicBezTo>
                <a:cubicBezTo>
                  <a:pt x="-595" y="11182"/>
                  <a:pt x="-5" y="630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12126" y="-10265"/>
                  <a:pt x="442910" y="-11728"/>
                  <a:pt x="585917" y="0"/>
                </a:cubicBezTo>
                <a:cubicBezTo>
                  <a:pt x="724579" y="21751"/>
                  <a:pt x="879365" y="-33198"/>
                  <a:pt x="1123008" y="0"/>
                </a:cubicBezTo>
                <a:cubicBezTo>
                  <a:pt x="1377247" y="11220"/>
                  <a:pt x="1597861" y="-34280"/>
                  <a:pt x="1782164" y="0"/>
                </a:cubicBezTo>
                <a:cubicBezTo>
                  <a:pt x="1975975" y="-3055"/>
                  <a:pt x="2116392" y="-15531"/>
                  <a:pt x="2441321" y="0"/>
                </a:cubicBezTo>
                <a:cubicBezTo>
                  <a:pt x="2441666" y="6144"/>
                  <a:pt x="2441358" y="10525"/>
                  <a:pt x="2441321" y="18288"/>
                </a:cubicBezTo>
                <a:cubicBezTo>
                  <a:pt x="2180658" y="18322"/>
                  <a:pt x="2084222" y="5934"/>
                  <a:pt x="1879817" y="18288"/>
                </a:cubicBezTo>
                <a:cubicBezTo>
                  <a:pt x="1668182" y="16222"/>
                  <a:pt x="1551159" y="-6477"/>
                  <a:pt x="1318313" y="18288"/>
                </a:cubicBezTo>
                <a:cubicBezTo>
                  <a:pt x="1059871" y="56395"/>
                  <a:pt x="901959" y="23831"/>
                  <a:pt x="659157" y="18288"/>
                </a:cubicBezTo>
                <a:cubicBezTo>
                  <a:pt x="444692" y="28483"/>
                  <a:pt x="245032" y="39882"/>
                  <a:pt x="0" y="18288"/>
                </a:cubicBezTo>
                <a:cubicBezTo>
                  <a:pt x="-11" y="10485"/>
                  <a:pt x="-221" y="3288"/>
                  <a:pt x="0" y="0"/>
                </a:cubicBezTo>
                <a:close/>
              </a:path>
              <a:path w="2441321" h="18288" fill="none" stroke="0" extrusionOk="0">
                <a:moveTo>
                  <a:pt x="0" y="0"/>
                </a:moveTo>
                <a:cubicBezTo>
                  <a:pt x="265389" y="-22361"/>
                  <a:pt x="344845" y="-65"/>
                  <a:pt x="585917" y="0"/>
                </a:cubicBezTo>
                <a:cubicBezTo>
                  <a:pt x="858472" y="13102"/>
                  <a:pt x="949265" y="-8078"/>
                  <a:pt x="1196247" y="0"/>
                </a:cubicBezTo>
                <a:cubicBezTo>
                  <a:pt x="1379248" y="30707"/>
                  <a:pt x="1585336" y="24963"/>
                  <a:pt x="1806578" y="0"/>
                </a:cubicBezTo>
                <a:cubicBezTo>
                  <a:pt x="1986731" y="-19207"/>
                  <a:pt x="2264933" y="16601"/>
                  <a:pt x="2441321" y="0"/>
                </a:cubicBezTo>
                <a:cubicBezTo>
                  <a:pt x="2441440" y="8687"/>
                  <a:pt x="2440452" y="9944"/>
                  <a:pt x="2441321" y="18288"/>
                </a:cubicBezTo>
                <a:cubicBezTo>
                  <a:pt x="2149099" y="27348"/>
                  <a:pt x="2027305" y="56470"/>
                  <a:pt x="1830991" y="18288"/>
                </a:cubicBezTo>
                <a:cubicBezTo>
                  <a:pt x="1614571" y="-18764"/>
                  <a:pt x="1500998" y="10727"/>
                  <a:pt x="1269487" y="18288"/>
                </a:cubicBezTo>
                <a:cubicBezTo>
                  <a:pt x="1042399" y="37834"/>
                  <a:pt x="927922" y="45822"/>
                  <a:pt x="707983" y="18288"/>
                </a:cubicBezTo>
                <a:cubicBezTo>
                  <a:pt x="502575" y="-5380"/>
                  <a:pt x="350393" y="34499"/>
                  <a:pt x="0" y="18288"/>
                </a:cubicBezTo>
                <a:cubicBezTo>
                  <a:pt x="-394" y="12154"/>
                  <a:pt x="907" y="668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441321"/>
                      <a:gd name="connsiteY0" fmla="*/ 0 h 18288"/>
                      <a:gd name="connsiteX1" fmla="*/ 585917 w 2441321"/>
                      <a:gd name="connsiteY1" fmla="*/ 0 h 18288"/>
                      <a:gd name="connsiteX2" fmla="*/ 1196247 w 2441321"/>
                      <a:gd name="connsiteY2" fmla="*/ 0 h 18288"/>
                      <a:gd name="connsiteX3" fmla="*/ 1806578 w 2441321"/>
                      <a:gd name="connsiteY3" fmla="*/ 0 h 18288"/>
                      <a:gd name="connsiteX4" fmla="*/ 2441321 w 2441321"/>
                      <a:gd name="connsiteY4" fmla="*/ 0 h 18288"/>
                      <a:gd name="connsiteX5" fmla="*/ 2441321 w 2441321"/>
                      <a:gd name="connsiteY5" fmla="*/ 18288 h 18288"/>
                      <a:gd name="connsiteX6" fmla="*/ 1830991 w 2441321"/>
                      <a:gd name="connsiteY6" fmla="*/ 18288 h 18288"/>
                      <a:gd name="connsiteX7" fmla="*/ 1269487 w 2441321"/>
                      <a:gd name="connsiteY7" fmla="*/ 18288 h 18288"/>
                      <a:gd name="connsiteX8" fmla="*/ 707983 w 2441321"/>
                      <a:gd name="connsiteY8" fmla="*/ 18288 h 18288"/>
                      <a:gd name="connsiteX9" fmla="*/ 0 w 2441321"/>
                      <a:gd name="connsiteY9" fmla="*/ 18288 h 18288"/>
                      <a:gd name="connsiteX10" fmla="*/ 0 w 2441321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41321" h="18288" fill="none" extrusionOk="0">
                        <a:moveTo>
                          <a:pt x="0" y="0"/>
                        </a:moveTo>
                        <a:cubicBezTo>
                          <a:pt x="273217" y="-17533"/>
                          <a:pt x="355785" y="-4171"/>
                          <a:pt x="585917" y="0"/>
                        </a:cubicBezTo>
                        <a:cubicBezTo>
                          <a:pt x="816049" y="4171"/>
                          <a:pt x="991446" y="-9419"/>
                          <a:pt x="1196247" y="0"/>
                        </a:cubicBezTo>
                        <a:cubicBezTo>
                          <a:pt x="1401048" y="9419"/>
                          <a:pt x="1589984" y="-731"/>
                          <a:pt x="1806578" y="0"/>
                        </a:cubicBezTo>
                        <a:cubicBezTo>
                          <a:pt x="2023172" y="731"/>
                          <a:pt x="2247754" y="8393"/>
                          <a:pt x="2441321" y="0"/>
                        </a:cubicBezTo>
                        <a:cubicBezTo>
                          <a:pt x="2441167" y="8655"/>
                          <a:pt x="2440437" y="9975"/>
                          <a:pt x="2441321" y="18288"/>
                        </a:cubicBezTo>
                        <a:cubicBezTo>
                          <a:pt x="2169723" y="30506"/>
                          <a:pt x="2045712" y="39140"/>
                          <a:pt x="1830991" y="18288"/>
                        </a:cubicBezTo>
                        <a:cubicBezTo>
                          <a:pt x="1616270" y="-2564"/>
                          <a:pt x="1505876" y="3949"/>
                          <a:pt x="1269487" y="18288"/>
                        </a:cubicBezTo>
                        <a:cubicBezTo>
                          <a:pt x="1033098" y="32627"/>
                          <a:pt x="908661" y="41191"/>
                          <a:pt x="707983" y="18288"/>
                        </a:cubicBezTo>
                        <a:cubicBezTo>
                          <a:pt x="507305" y="-4615"/>
                          <a:pt x="333592" y="20759"/>
                          <a:pt x="0" y="18288"/>
                        </a:cubicBezTo>
                        <a:cubicBezTo>
                          <a:pt x="-688" y="11716"/>
                          <a:pt x="875" y="6357"/>
                          <a:pt x="0" y="0"/>
                        </a:cubicBezTo>
                        <a:close/>
                      </a:path>
                      <a:path w="2441321" h="18288" stroke="0" extrusionOk="0">
                        <a:moveTo>
                          <a:pt x="0" y="0"/>
                        </a:moveTo>
                        <a:cubicBezTo>
                          <a:pt x="207071" y="-14617"/>
                          <a:pt x="444194" y="-15606"/>
                          <a:pt x="585917" y="0"/>
                        </a:cubicBezTo>
                        <a:cubicBezTo>
                          <a:pt x="727640" y="15606"/>
                          <a:pt x="904326" y="-79"/>
                          <a:pt x="1123008" y="0"/>
                        </a:cubicBezTo>
                        <a:cubicBezTo>
                          <a:pt x="1341690" y="79"/>
                          <a:pt x="1600014" y="10401"/>
                          <a:pt x="1782164" y="0"/>
                        </a:cubicBezTo>
                        <a:cubicBezTo>
                          <a:pt x="1964314" y="-10401"/>
                          <a:pt x="2143537" y="-21488"/>
                          <a:pt x="2441321" y="0"/>
                        </a:cubicBezTo>
                        <a:cubicBezTo>
                          <a:pt x="2441735" y="5928"/>
                          <a:pt x="2441551" y="11133"/>
                          <a:pt x="2441321" y="18288"/>
                        </a:cubicBezTo>
                        <a:cubicBezTo>
                          <a:pt x="2166745" y="28773"/>
                          <a:pt x="2078726" y="15476"/>
                          <a:pt x="1879817" y="18288"/>
                        </a:cubicBezTo>
                        <a:cubicBezTo>
                          <a:pt x="1680908" y="21100"/>
                          <a:pt x="1548770" y="-4127"/>
                          <a:pt x="1318313" y="18288"/>
                        </a:cubicBezTo>
                        <a:cubicBezTo>
                          <a:pt x="1087856" y="40703"/>
                          <a:pt x="894613" y="3927"/>
                          <a:pt x="659157" y="18288"/>
                        </a:cubicBezTo>
                        <a:cubicBezTo>
                          <a:pt x="423701" y="32649"/>
                          <a:pt x="246611" y="33975"/>
                          <a:pt x="0" y="18288"/>
                        </a:cubicBezTo>
                        <a:cubicBezTo>
                          <a:pt x="-348" y="10388"/>
                          <a:pt x="-12" y="39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3B555-21A8-47F7-B27D-8F91E66FE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660904"/>
            <a:ext cx="3614166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900" dirty="0"/>
              <a:t>To receive an FI Program Certificate students must complete </a:t>
            </a:r>
            <a:r>
              <a:rPr lang="en-US" sz="1900" dirty="0">
                <a:solidFill>
                  <a:schemeClr val="accent2">
                    <a:lumMod val="75000"/>
                  </a:schemeClr>
                </a:solidFill>
              </a:rPr>
              <a:t>5 French Immersion </a:t>
            </a:r>
            <a:r>
              <a:rPr lang="en-US" sz="1900" dirty="0"/>
              <a:t>courses at the grade 11 and 12 level. 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>
                <a:solidFill>
                  <a:schemeClr val="accent2">
                    <a:lumMod val="75000"/>
                  </a:schemeClr>
                </a:solidFill>
              </a:rPr>
              <a:t>2 of these must be FILA 11 and 12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accent2">
                    <a:lumMod val="75000"/>
                  </a:schemeClr>
                </a:solidFill>
              </a:rPr>
              <a:t>1 of these should be FI History 112</a:t>
            </a:r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B468AC9-F7A3-415A-A79F-490427A0B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74286" y="1837370"/>
            <a:ext cx="4094226" cy="318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2" name="Rectangle 71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3746" y="303591"/>
            <a:ext cx="3251495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1" name="Title 1"/>
          <p:cNvSpPr>
            <a:spLocks noGrp="1"/>
          </p:cNvSpPr>
          <p:nvPr>
            <p:ph type="title"/>
          </p:nvPr>
        </p:nvSpPr>
        <p:spPr bwMode="auto">
          <a:xfrm>
            <a:off x="445770" y="637125"/>
            <a:ext cx="2851707" cy="5256371"/>
          </a:xfrm>
        </p:spPr>
        <p:txBody>
          <a:bodyPr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sz="4200" cap="none">
                <a:solidFill>
                  <a:schemeClr val="bg1"/>
                </a:solidFill>
              </a:rPr>
              <a:t>Course Levels</a:t>
            </a:r>
          </a:p>
        </p:txBody>
      </p:sp>
      <p:graphicFrame>
        <p:nvGraphicFramePr>
          <p:cNvPr id="20493" name="Content Placeholder 2">
            <a:extLst>
              <a:ext uri="{FF2B5EF4-FFF2-40B4-BE49-F238E27FC236}">
                <a16:creationId xmlns:a16="http://schemas.microsoft.com/office/drawing/2014/main" id="{11E18378-E441-573F-84F4-60F7DB4D8D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4800958"/>
              </p:ext>
            </p:extLst>
          </p:nvPr>
        </p:nvGraphicFramePr>
        <p:xfrm>
          <a:off x="3875238" y="303591"/>
          <a:ext cx="4941519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1730"/>
            <a:ext cx="7886700" cy="1325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masis MT Pro Black" panose="02040A04050005020304" pitchFamily="18" charset="0"/>
              </a:rPr>
              <a:t>Course Levels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838200" y="2514600"/>
            <a:ext cx="6781800" cy="3197225"/>
          </a:xfrm>
        </p:spPr>
        <p:txBody>
          <a:bodyPr anchor="ctr"/>
          <a:lstStyle/>
          <a:p>
            <a:pPr algn="ctr" eaLnBrk="1" hangingPunct="1">
              <a:buSzTx/>
              <a:buFont typeface="Wingdings" pitchFamily="2" charset="2"/>
              <a:buNone/>
            </a:pPr>
            <a:r>
              <a:rPr lang="en-US" sz="8800" dirty="0">
                <a:solidFill>
                  <a:schemeClr val="folHlink"/>
                </a:solidFill>
              </a:rPr>
              <a:t>Yoga 110</a:t>
            </a:r>
          </a:p>
        </p:txBody>
      </p:sp>
      <p:sp>
        <p:nvSpPr>
          <p:cNvPr id="6" name="Down Arrow Callout 5"/>
          <p:cNvSpPr/>
          <p:nvPr/>
        </p:nvSpPr>
        <p:spPr>
          <a:xfrm>
            <a:off x="4876800" y="1883557"/>
            <a:ext cx="1066800" cy="16002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262626"/>
                </a:solidFill>
              </a:rPr>
              <a:t>Year</a:t>
            </a:r>
          </a:p>
        </p:txBody>
      </p:sp>
      <p:sp>
        <p:nvSpPr>
          <p:cNvPr id="19460" name="Down Arrow Callout 5"/>
          <p:cNvSpPr>
            <a:spLocks noChangeArrowheads="1"/>
          </p:cNvSpPr>
          <p:nvPr/>
        </p:nvSpPr>
        <p:spPr bwMode="auto">
          <a:xfrm rot="10800000">
            <a:off x="5437601" y="4690794"/>
            <a:ext cx="1066800" cy="16002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/>
          </a:solidFill>
          <a:ln w="25400" algn="ctr">
            <a:solidFill>
              <a:srgbClr val="BB6126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/>
            <a:endParaRPr lang="en-US" sz="2400" b="1">
              <a:solidFill>
                <a:srgbClr val="262626"/>
              </a:solidFill>
              <a:latin typeface="Century Schoolbook" pitchFamily="18" charset="0"/>
            </a:endParaRPr>
          </a:p>
        </p:txBody>
      </p:sp>
      <p:sp>
        <p:nvSpPr>
          <p:cNvPr id="19461" name="Text Box 11"/>
          <p:cNvSpPr txBox="1">
            <a:spLocks noChangeArrowheads="1"/>
          </p:cNvSpPr>
          <p:nvPr/>
        </p:nvSpPr>
        <p:spPr bwMode="auto">
          <a:xfrm>
            <a:off x="5515193" y="5490894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entury Schoolbook" pitchFamily="18" charset="0"/>
              </a:rPr>
              <a:t>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2430C-5072-49C6-A01D-41359343C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403" y="3532454"/>
            <a:ext cx="707197" cy="115834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BF06A5-4173-45DE-87B1-0791E098A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B54610-C3EE-447A-BEA6-8E3E53A8E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2" r="16053" b="-2"/>
          <a:stretch/>
        </p:blipFill>
        <p:spPr>
          <a:xfrm>
            <a:off x="4133691" y="523804"/>
            <a:ext cx="5010309" cy="5696039"/>
          </a:xfrm>
          <a:custGeom>
            <a:avLst/>
            <a:gdLst/>
            <a:ahLst/>
            <a:cxnLst/>
            <a:rect l="l" t="t" r="r" b="b"/>
            <a:pathLst>
              <a:path w="6680411" h="5696039">
                <a:moveTo>
                  <a:pt x="3592766" y="0"/>
                </a:moveTo>
                <a:lnTo>
                  <a:pt x="4718262" y="0"/>
                </a:lnTo>
                <a:lnTo>
                  <a:pt x="4718262" y="2"/>
                </a:lnTo>
                <a:lnTo>
                  <a:pt x="6680411" y="2"/>
                </a:lnTo>
                <a:lnTo>
                  <a:pt x="6680411" y="5696022"/>
                </a:lnTo>
                <a:lnTo>
                  <a:pt x="3888773" y="5696022"/>
                </a:lnTo>
                <a:lnTo>
                  <a:pt x="3888773" y="5696039"/>
                </a:lnTo>
                <a:lnTo>
                  <a:pt x="0" y="5696039"/>
                </a:lnTo>
                <a:lnTo>
                  <a:pt x="2763278" y="19"/>
                </a:lnTo>
                <a:lnTo>
                  <a:pt x="3447183" y="19"/>
                </a:lnTo>
                <a:lnTo>
                  <a:pt x="3447183" y="2"/>
                </a:lnTo>
                <a:lnTo>
                  <a:pt x="3592765" y="2"/>
                </a:ln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06E9F47-DC46-4A02-B5DB-26B56C39C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3805"/>
            <a:ext cx="5850331" cy="5696020"/>
          </a:xfrm>
          <a:custGeom>
            <a:avLst/>
            <a:gdLst>
              <a:gd name="connsiteX0" fmla="*/ 0 w 7800441"/>
              <a:gd name="connsiteY0" fmla="*/ 0 h 5696020"/>
              <a:gd name="connsiteX1" fmla="*/ 7800441 w 7800441"/>
              <a:gd name="connsiteY1" fmla="*/ 0 h 5696020"/>
              <a:gd name="connsiteX2" fmla="*/ 5037161 w 7800441"/>
              <a:gd name="connsiteY2" fmla="*/ 5696020 h 5696020"/>
              <a:gd name="connsiteX3" fmla="*/ 0 w 7800441"/>
              <a:gd name="connsiteY3" fmla="*/ 5696020 h 569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0441" h="5696020">
                <a:moveTo>
                  <a:pt x="0" y="0"/>
                </a:moveTo>
                <a:lnTo>
                  <a:pt x="7800441" y="0"/>
                </a:lnTo>
                <a:lnTo>
                  <a:pt x="5037161" y="5696020"/>
                </a:lnTo>
                <a:lnTo>
                  <a:pt x="0" y="569602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5" y="914400"/>
            <a:ext cx="3833908" cy="1095375"/>
          </a:xfrm>
        </p:spPr>
        <p:txBody>
          <a:bodyPr anchor="ctr">
            <a:normAutofit/>
          </a:bodyPr>
          <a:lstStyle/>
          <a:p>
            <a:r>
              <a:rPr lang="en-US" sz="2300" dirty="0">
                <a:solidFill>
                  <a:srgbClr val="FFFFFF"/>
                </a:solidFill>
                <a:latin typeface="Amasis MT Pro Black" panose="02040A04050005020304" pitchFamily="18" charset="0"/>
              </a:rPr>
              <a:t>AP </a:t>
            </a:r>
            <a:br>
              <a:rPr lang="en-US" sz="2300" dirty="0">
                <a:solidFill>
                  <a:srgbClr val="FFFFFF"/>
                </a:solidFill>
                <a:latin typeface="Amasis MT Pro Black" panose="02040A04050005020304" pitchFamily="18" charset="0"/>
              </a:rPr>
            </a:br>
            <a:r>
              <a:rPr lang="en-US" sz="2300" dirty="0">
                <a:solidFill>
                  <a:srgbClr val="FFFFFF"/>
                </a:solidFill>
                <a:latin typeface="Amasis MT Pro Black" panose="02040A04050005020304" pitchFamily="18" charset="0"/>
              </a:rPr>
              <a:t>(Advanced Placement)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F9A6F3-208B-49B7-8A81-610A400D2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333625"/>
            <a:ext cx="3283839" cy="3543300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This is a universal program that allows students to earn </a:t>
            </a:r>
            <a:r>
              <a:rPr lang="en-US" sz="2400" u="sng" dirty="0">
                <a:solidFill>
                  <a:schemeClr val="accent2"/>
                </a:solidFill>
              </a:rPr>
              <a:t>university</a:t>
            </a:r>
            <a:r>
              <a:rPr lang="en-US" sz="2400" dirty="0">
                <a:solidFill>
                  <a:srgbClr val="FFFFFF"/>
                </a:solidFill>
              </a:rPr>
              <a:t> credit pending the results of the AP exam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P Capstone 1">
            <a:extLst>
              <a:ext uri="{FF2B5EF4-FFF2-40B4-BE49-F238E27FC236}">
                <a16:creationId xmlns:a16="http://schemas.microsoft.com/office/drawing/2014/main" id="{A839C63A-950C-4218-B3FF-4DC6DB6703E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309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3985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0AF18EFCC3F7469054CD4E063D837F" ma:contentTypeVersion="1" ma:contentTypeDescription="Create a new document." ma:contentTypeScope="" ma:versionID="d70bef93dbbb2f7b87fe487f17f98e9e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d944f400e5ce67ccaa158313eb572c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1ED1AFF-A018-4851-9C67-55FAE9E39E20}"/>
</file>

<file path=customXml/itemProps2.xml><?xml version="1.0" encoding="utf-8"?>
<ds:datastoreItem xmlns:ds="http://schemas.openxmlformats.org/officeDocument/2006/customXml" ds:itemID="{DFF6F651-1F9A-4719-B228-7AA6B98C2080}"/>
</file>

<file path=customXml/itemProps3.xml><?xml version="1.0" encoding="utf-8"?>
<ds:datastoreItem xmlns:ds="http://schemas.openxmlformats.org/officeDocument/2006/customXml" ds:itemID="{B12B9FB6-D93F-432B-B362-9E1D17A6568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7542</TotalTime>
  <Words>1736</Words>
  <Application>Microsoft Office PowerPoint</Application>
  <PresentationFormat>On-screen Show (4:3)</PresentationFormat>
  <Paragraphs>237</Paragraphs>
  <Slides>40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Amasis MT Pro Black</vt:lpstr>
      <vt:lpstr>Arial</vt:lpstr>
      <vt:lpstr>Calibri</vt:lpstr>
      <vt:lpstr>Calibri Light</vt:lpstr>
      <vt:lpstr>Century Schoolbook</vt:lpstr>
      <vt:lpstr>Wingdings</vt:lpstr>
      <vt:lpstr>Office Theme</vt:lpstr>
      <vt:lpstr>COURSE SELECTIONS Entering Grade 11&amp; 12 2022-2023</vt:lpstr>
      <vt:lpstr>Education Planning Chart</vt:lpstr>
      <vt:lpstr>Courses required for Graduation</vt:lpstr>
      <vt:lpstr>FI students must take: </vt:lpstr>
      <vt:lpstr>FI Program Certificate of Completion </vt:lpstr>
      <vt:lpstr>Course Levels</vt:lpstr>
      <vt:lpstr>Course Levels</vt:lpstr>
      <vt:lpstr>AP  (Advanced Placement) Program</vt:lpstr>
      <vt:lpstr>PowerPoint Presentation</vt:lpstr>
      <vt:lpstr>POSSIBLE AP CHOICES FOR 2022-2023</vt:lpstr>
      <vt:lpstr>How will you know what level to choose?</vt:lpstr>
      <vt:lpstr>Course Pre-Requisites</vt:lpstr>
      <vt:lpstr>PowerPoint Presentation</vt:lpstr>
      <vt:lpstr>YOU NEED TO REGISTER FOR</vt:lpstr>
      <vt:lpstr>Students MUST complete two of the following Math courses for graduation:</vt:lpstr>
      <vt:lpstr>PowerPoint Presentation</vt:lpstr>
      <vt:lpstr>Current grade 10 students MUST register for a full year of English (2 credits):</vt:lpstr>
      <vt:lpstr>Current grade 11 students MUST register for a single credit of English 12 :</vt:lpstr>
      <vt:lpstr>Students MUST complete 1 History course for graduation: </vt:lpstr>
      <vt:lpstr>Students MUST complete 1 Science course for graduation:</vt:lpstr>
      <vt:lpstr>Grade 12 Science courses</vt:lpstr>
      <vt:lpstr>Level 3 Science Options</vt:lpstr>
      <vt:lpstr>PowerPoint Presentation</vt:lpstr>
      <vt:lpstr>ELECTIVES</vt:lpstr>
      <vt:lpstr>Level 0 Courses:</vt:lpstr>
      <vt:lpstr>SOME COURSES REQUIRE APPLICATION FORMS:</vt:lpstr>
      <vt:lpstr>Information for Application  Deadlines:</vt:lpstr>
      <vt:lpstr>Idea Centre </vt:lpstr>
      <vt:lpstr>Idea Centre</vt:lpstr>
      <vt:lpstr>Distance Education</vt:lpstr>
      <vt:lpstr>What does it take to succeed in an online course?</vt:lpstr>
      <vt:lpstr>TO SUMMARIZE…..</vt:lpstr>
      <vt:lpstr>Planning</vt:lpstr>
      <vt:lpstr>Post-secondary admissions information: </vt:lpstr>
      <vt:lpstr>Courses required for Graduation</vt:lpstr>
      <vt:lpstr>WHERE CAN I GET MORE INFORMATION?</vt:lpstr>
      <vt:lpstr>REGISTRATION DAY: MARCH 23</vt:lpstr>
      <vt:lpstr>Admissions and Scholarship Myth Busting…</vt:lpstr>
      <vt:lpstr>HOW IS MY AVERAGE CALCULATED?</vt:lpstr>
      <vt:lpstr>GUIDANCE COUNSELLOR Janice.jordan@nbed.nb.ca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Selection Presentation Entering Grades 11 12</dc:title>
  <dc:creator>Harris, Karrie (ASD-S)</dc:creator>
  <cp:lastModifiedBy>Jordan, Janice</cp:lastModifiedBy>
  <cp:revision>4</cp:revision>
  <dcterms:created xsi:type="dcterms:W3CDTF">2020-03-20T22:10:12Z</dcterms:created>
  <dcterms:modified xsi:type="dcterms:W3CDTF">2022-03-20T15:50:06Z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0x0101005B0AF18EFCC3F7469054CD4E063D837F</vt:lpwstr>
  </property>
</Properties>
</file>