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56" r:id="rId3"/>
    <p:sldId id="363" r:id="rId4"/>
    <p:sldId id="366" r:id="rId5"/>
    <p:sldId id="364" r:id="rId6"/>
    <p:sldId id="365" r:id="rId7"/>
    <p:sldId id="361" r:id="rId8"/>
    <p:sldId id="362" r:id="rId9"/>
    <p:sldId id="359" r:id="rId10"/>
    <p:sldId id="302" r:id="rId11"/>
    <p:sldId id="27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4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9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2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00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6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97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4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0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9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6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7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1E164F-71B9-4E45-ACA3-0182D41BA9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D2CF1E-8BA4-4C3E-934E-A8710677D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6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fburncare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 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20" y="-8466"/>
            <a:ext cx="8057752" cy="14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2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Nurse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public health nurse is here every Tuesday a.m. in the hallway to the right of the office.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75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the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the word-Until the end of the school year 0.25 from every </a:t>
            </a:r>
            <a:r>
              <a:rPr lang="en-US" dirty="0" err="1" smtClean="0"/>
              <a:t>litre</a:t>
            </a:r>
            <a:r>
              <a:rPr lang="en-US" dirty="0" smtClean="0"/>
              <a:t> of gas sold at pump #8 at the Main Street Irving comes back to our school. Please support SRHS through the “Fuel Our School” program. 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4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Great 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04" y="2173965"/>
            <a:ext cx="4842117" cy="404316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46" y="0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Tuxedo Fittings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Tuxedo fittings will be held May.2/18’ here at SRHS. Come sign up in the office.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69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UNBSJ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Tuesday, April 24</a:t>
            </a:r>
            <a:r>
              <a:rPr lang="en-CA" baseline="30000" dirty="0" smtClean="0"/>
              <a:t>th</a:t>
            </a:r>
            <a:r>
              <a:rPr lang="en-CA" dirty="0" smtClean="0"/>
              <a:t> UNBSJ will be hosting a Marine Science Day for students in either grade 11 or 12. Students who participate will have the opportunity to tour the facilities, participate in discussions </a:t>
            </a:r>
            <a:r>
              <a:rPr lang="en-CA" smtClean="0"/>
              <a:t>an demos </a:t>
            </a:r>
            <a:r>
              <a:rPr lang="en-CA" dirty="0" smtClean="0"/>
              <a:t>as well as learn about the leading research occurring at UNBSJ. If interested please sign-up with Miss Cook. Seating is limited.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75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Rugby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Today’s boys rugby practice will be outside.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55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Dramafest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reminder that Dramafest forms are to be handed in to </a:t>
            </a:r>
            <a:r>
              <a:rPr lang="en-CA" dirty="0" err="1" smtClean="0"/>
              <a:t>Mrs.Hill</a:t>
            </a:r>
            <a:r>
              <a:rPr lang="en-CA" dirty="0" smtClean="0"/>
              <a:t> by April 18 and New York trip registration is due by April 19</a:t>
            </a:r>
            <a:r>
              <a:rPr lang="en-CA" baseline="30000" dirty="0" smtClean="0"/>
              <a:t>th</a:t>
            </a:r>
            <a:r>
              <a:rPr lang="en-CA" dirty="0" smtClean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695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Worksafe</a:t>
            </a:r>
            <a:r>
              <a:rPr lang="en-CA" dirty="0" smtClean="0"/>
              <a:t> Health and Safety</a:t>
            </a:r>
            <a:endParaRPr lang="en-CA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587" y="2229588"/>
            <a:ext cx="5137952" cy="40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80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MARCH BREAK 2019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Students who are interested in spending next March Break in New York City, see Mrs. Hill asap. There is a deadline coming up, April 19</a:t>
            </a:r>
            <a:r>
              <a:rPr lang="en-CA" baseline="30000" dirty="0" smtClean="0"/>
              <a:t>th</a:t>
            </a:r>
            <a:r>
              <a:rPr lang="en-CA" dirty="0" smtClean="0"/>
              <a:t> 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507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Homestyle Breakfast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Support Atlantic Burn Camp</a:t>
            </a:r>
          </a:p>
          <a:p>
            <a:r>
              <a:rPr lang="en-CA" dirty="0" smtClean="0"/>
              <a:t>April 14</a:t>
            </a:r>
            <a:r>
              <a:rPr lang="en-CA" baseline="30000" dirty="0" smtClean="0"/>
              <a:t>th</a:t>
            </a:r>
            <a:endParaRPr lang="en-CA" dirty="0" smtClean="0"/>
          </a:p>
          <a:p>
            <a:r>
              <a:rPr lang="en-CA" dirty="0" smtClean="0"/>
              <a:t>$7.00</a:t>
            </a:r>
          </a:p>
          <a:p>
            <a:r>
              <a:rPr lang="en-CA" dirty="0" smtClean="0"/>
              <a:t>Norton Community Centre (New Fire Hall)</a:t>
            </a:r>
          </a:p>
          <a:p>
            <a:r>
              <a:rPr lang="en-CA" dirty="0" smtClean="0"/>
              <a:t>More info visit </a:t>
            </a:r>
            <a:r>
              <a:rPr lang="en-CA" dirty="0" smtClean="0">
                <a:hlinkClick r:id="rId2"/>
              </a:rPr>
              <a:t>www.cbfburncare.ca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53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Volunteering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Any students interested in a community volunteering experience on May ,12 please see Guidance.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929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rgbClr val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000000"/>
      </a:accent2>
      <a:accent3>
        <a:srgbClr val="000000"/>
      </a:accent3>
      <a:accent4>
        <a:srgbClr val="BC1C1C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ic_System_Copyright xmlns="http://schemas.microsoft.com/sharepoint/v3/fields" xsi:nil="true"/>
    <VideoHeightInPixels xmlns="http://schemas.microsoft.com/sharepoint/v3" xsi:nil="true"/>
    <AlternateThumbnailUrl xmlns="E0470B1C-1BB6-4E86-AF77-78D22533BC47">
      <Url xsi:nil="true"/>
      <Description xsi:nil="true"/>
    </AlternateThumbnailUrl>
    <VideoWidthInPixels xmlns="http://schemas.microsoft.com/sharepoint/v3" xsi:nil="true"/>
    <MediaLengthInSecond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Video" ma:contentTypeID="0x0101009148F5A04DDD49CBA7127AADA5FB792B00291D173ECE694D56B19D111489C4369D000C3ECA32A9648D409A975100E523C398" ma:contentTypeVersion="0" ma:contentTypeDescription="Upload a video file." ma:contentTypeScope="" ma:versionID="fa90ad547507055e5d57da988d765ecd">
  <xsd:schema xmlns:xsd="http://www.w3.org/2001/XMLSchema" xmlns:xs="http://www.w3.org/2001/XMLSchema" xmlns:p="http://schemas.microsoft.com/office/2006/metadata/properties" xmlns:ns1="http://schemas.microsoft.com/sharepoint/v3" xmlns:ns2="E0470B1C-1BB6-4E86-AF77-78D22533BC47" xmlns:ns3="http://schemas.microsoft.com/sharepoint/v3/fields" targetNamespace="http://schemas.microsoft.com/office/2006/metadata/properties" ma:root="true" ma:fieldsID="06b964abb5a8fbcaa309962bbcb6efa5" ns1:_="" ns2:_="" ns3:_="">
    <xsd:import namespace="http://schemas.microsoft.com/sharepoint/v3"/>
    <xsd:import namespace="E0470B1C-1BB6-4E86-AF77-78D22533BC4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1:ThumbnailExists" minOccurs="0"/>
                <xsd:element ref="ns1:PreviewExists" minOccurs="0"/>
                <xsd:element ref="ns3:ImageWidth" minOccurs="0"/>
                <xsd:element ref="ns2:AlternateThumbnailUrl" minOccurs="0"/>
                <xsd:element ref="ns3:wic_System_Copyright" minOccurs="0"/>
                <xsd:element ref="ns1:MediaLengthInSeconds" minOccurs="0"/>
                <xsd:element ref="ns1:VideoWidthInPixels" minOccurs="0"/>
                <xsd:element ref="ns1:VideoHeightInPixe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MediaLengthInSeconds" ma:index="25" nillable="true" ma:displayName="Length (seconds)" ma:internalName="MediaLengthInSeconds">
      <xsd:simpleType>
        <xsd:restriction base="dms:Unknown"/>
      </xsd:simpleType>
    </xsd:element>
    <xsd:element name="VideoWidthInPixels" ma:index="26" nillable="true" ma:displayName="Frame Width" ma:internalName="VideoWidthInPixels">
      <xsd:simpleType>
        <xsd:restriction base="dms:Unknown"/>
      </xsd:simpleType>
    </xsd:element>
    <xsd:element name="VideoHeightInPixels" ma:index="27" nillable="true" ma:displayName="Frame Height" ma:internalName="VideoHeightInPixel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70B1C-1BB6-4E86-AF77-78D22533BC47" elementFormDefault="qualified">
    <xsd:import namespace="http://schemas.microsoft.com/office/2006/documentManagement/types"/>
    <xsd:import namespace="http://schemas.microsoft.com/office/infopath/2007/PartnerControls"/>
    <xsd:element name="AlternateThumbnailUrl" ma:index="23" nillable="true" ma:displayName="Preview Image URL" ma:description="" ma:format="Imag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ImageWidth" ma:index="20" nillable="true" ma:displayName="Picture Width" ma:internalName="ImageWidth" ma:readOnly="true">
      <xsd:simpleType>
        <xsd:restriction base="dms:Unknown"/>
      </xsd:simpleType>
    </xsd:element>
    <xsd:element name="wic_System_Copyright" ma:index="24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2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6BBAF7-AC9B-4BF4-B710-1509D793D3B2}"/>
</file>

<file path=customXml/itemProps2.xml><?xml version="1.0" encoding="utf-8"?>
<ds:datastoreItem xmlns:ds="http://schemas.openxmlformats.org/officeDocument/2006/customXml" ds:itemID="{30476634-D948-43F9-B095-4AABE1558153}"/>
</file>

<file path=customXml/itemProps3.xml><?xml version="1.0" encoding="utf-8"?>
<ds:datastoreItem xmlns:ds="http://schemas.openxmlformats.org/officeDocument/2006/customXml" ds:itemID="{BB49D640-91FC-46FD-9264-E918E78C74D3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9958</TotalTime>
  <Words>274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Announcements</vt:lpstr>
      <vt:lpstr>Tuxedo Fittings</vt:lpstr>
      <vt:lpstr>UNBSJ</vt:lpstr>
      <vt:lpstr>Rugby</vt:lpstr>
      <vt:lpstr>Dramafest</vt:lpstr>
      <vt:lpstr>Worksafe Health and Safety</vt:lpstr>
      <vt:lpstr>MARCH BREAK 2019</vt:lpstr>
      <vt:lpstr>Homestyle Breakfast</vt:lpstr>
      <vt:lpstr>Volunteering</vt:lpstr>
      <vt:lpstr>Health Nurse</vt:lpstr>
      <vt:lpstr>Fuel the School</vt:lpstr>
      <vt:lpstr>Have a Great 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Clements, Christopher</dc:creator>
  <cp:keywords/>
  <dc:description/>
  <cp:lastModifiedBy>Hornbrook, Jennifer (ASD-S)</cp:lastModifiedBy>
  <cp:revision>382</cp:revision>
  <dcterms:created xsi:type="dcterms:W3CDTF">2017-02-06T15:33:30Z</dcterms:created>
  <dcterms:modified xsi:type="dcterms:W3CDTF">2018-04-12T15:34:02Z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0x0101009148F5A04DDD49CBA7127AADA5FB792B00291D173ECE694D56B19D111489C4369D000C3ECA32A9648D409A975100E523C398</vt:lpwstr>
  </property>
</Properties>
</file>