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276" r:id="rId6"/>
    <p:sldId id="261" r:id="rId7"/>
    <p:sldId id="269" r:id="rId8"/>
    <p:sldId id="267" r:id="rId9"/>
    <p:sldId id="268" r:id="rId10"/>
    <p:sldId id="270" r:id="rId11"/>
    <p:sldId id="273" r:id="rId12"/>
    <p:sldId id="271" r:id="rId13"/>
    <p:sldId id="274" r:id="rId14"/>
    <p:sldId id="272" r:id="rId15"/>
    <p:sldId id="262" r:id="rId16"/>
    <p:sldId id="26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E757B6-C2DE-46A7-8847-1CB73C434700}" v="172" dt="2020-05-16T16:23:33.9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7" autoAdjust="0"/>
    <p:restoredTop sz="94660"/>
  </p:normalViewPr>
  <p:slideViewPr>
    <p:cSldViewPr>
      <p:cViewPr varScale="1">
        <p:scale>
          <a:sx n="68" d="100"/>
          <a:sy n="68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isson, Stephanie (ASD-S)" userId="1470745d-cafa-47c4-9c46-5cb4e168f15b" providerId="ADAL" clId="{50E757B6-C2DE-46A7-8847-1CB73C434700}"/>
    <pc:docChg chg="custSel addSld delSld modSld">
      <pc:chgData name="Chaisson, Stephanie (ASD-S)" userId="1470745d-cafa-47c4-9c46-5cb4e168f15b" providerId="ADAL" clId="{50E757B6-C2DE-46A7-8847-1CB73C434700}" dt="2020-05-16T16:23:33.994" v="600" actId="27636"/>
      <pc:docMkLst>
        <pc:docMk/>
      </pc:docMkLst>
      <pc:sldChg chg="delSp modSp mod delAnim">
        <pc:chgData name="Chaisson, Stephanie (ASD-S)" userId="1470745d-cafa-47c4-9c46-5cb4e168f15b" providerId="ADAL" clId="{50E757B6-C2DE-46A7-8847-1CB73C434700}" dt="2020-05-16T15:57:24.399" v="312" actId="1076"/>
        <pc:sldMkLst>
          <pc:docMk/>
          <pc:sldMk cId="0" sldId="256"/>
        </pc:sldMkLst>
        <pc:spChg chg="mod">
          <ac:chgData name="Chaisson, Stephanie (ASD-S)" userId="1470745d-cafa-47c4-9c46-5cb4e168f15b" providerId="ADAL" clId="{50E757B6-C2DE-46A7-8847-1CB73C434700}" dt="2020-05-16T15:57:09.425" v="308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Chaisson, Stephanie (ASD-S)" userId="1470745d-cafa-47c4-9c46-5cb4e168f15b" providerId="ADAL" clId="{50E757B6-C2DE-46A7-8847-1CB73C434700}" dt="2020-05-16T15:57:24.399" v="312" actId="1076"/>
          <ac:spMkLst>
            <pc:docMk/>
            <pc:sldMk cId="0" sldId="256"/>
            <ac:spMk id="3" creationId="{00000000-0000-0000-0000-000000000000}"/>
          </ac:spMkLst>
        </pc:spChg>
        <pc:picChg chg="del">
          <ac:chgData name="Chaisson, Stephanie (ASD-S)" userId="1470745d-cafa-47c4-9c46-5cb4e168f15b" providerId="ADAL" clId="{50E757B6-C2DE-46A7-8847-1CB73C434700}" dt="2020-05-16T15:56:32.373" v="300" actId="478"/>
          <ac:picMkLst>
            <pc:docMk/>
            <pc:sldMk cId="0" sldId="256"/>
            <ac:picMk id="5" creationId="{00000000-0000-0000-0000-000000000000}"/>
          </ac:picMkLst>
        </pc:picChg>
        <pc:picChg chg="del">
          <ac:chgData name="Chaisson, Stephanie (ASD-S)" userId="1470745d-cafa-47c4-9c46-5cb4e168f15b" providerId="ADAL" clId="{50E757B6-C2DE-46A7-8847-1CB73C434700}" dt="2020-05-16T14:42:30.388" v="0" actId="21"/>
          <ac:picMkLst>
            <pc:docMk/>
            <pc:sldMk cId="0" sldId="256"/>
            <ac:picMk id="7" creationId="{00000000-0000-0000-0000-000000000000}"/>
          </ac:picMkLst>
        </pc:picChg>
      </pc:sldChg>
      <pc:sldChg chg="del">
        <pc:chgData name="Chaisson, Stephanie (ASD-S)" userId="1470745d-cafa-47c4-9c46-5cb4e168f15b" providerId="ADAL" clId="{50E757B6-C2DE-46A7-8847-1CB73C434700}" dt="2020-05-16T15:25:19.150" v="76" actId="47"/>
        <pc:sldMkLst>
          <pc:docMk/>
          <pc:sldMk cId="0" sldId="257"/>
        </pc:sldMkLst>
      </pc:sldChg>
      <pc:sldChg chg="del">
        <pc:chgData name="Chaisson, Stephanie (ASD-S)" userId="1470745d-cafa-47c4-9c46-5cb4e168f15b" providerId="ADAL" clId="{50E757B6-C2DE-46A7-8847-1CB73C434700}" dt="2020-05-16T15:25:24.445" v="77" actId="47"/>
        <pc:sldMkLst>
          <pc:docMk/>
          <pc:sldMk cId="0" sldId="260"/>
        </pc:sldMkLst>
      </pc:sldChg>
      <pc:sldChg chg="modSp">
        <pc:chgData name="Chaisson, Stephanie (ASD-S)" userId="1470745d-cafa-47c4-9c46-5cb4e168f15b" providerId="ADAL" clId="{50E757B6-C2DE-46A7-8847-1CB73C434700}" dt="2020-05-16T16:21:28.947" v="562" actId="20577"/>
        <pc:sldMkLst>
          <pc:docMk/>
          <pc:sldMk cId="0" sldId="261"/>
        </pc:sldMkLst>
        <pc:spChg chg="mod">
          <ac:chgData name="Chaisson, Stephanie (ASD-S)" userId="1470745d-cafa-47c4-9c46-5cb4e168f15b" providerId="ADAL" clId="{50E757B6-C2DE-46A7-8847-1CB73C434700}" dt="2020-05-16T16:21:28.947" v="562" actId="20577"/>
          <ac:spMkLst>
            <pc:docMk/>
            <pc:sldMk cId="0" sldId="261"/>
            <ac:spMk id="3" creationId="{00000000-0000-0000-0000-000000000000}"/>
          </ac:spMkLst>
        </pc:spChg>
      </pc:sldChg>
      <pc:sldChg chg="modSp mod modAnim">
        <pc:chgData name="Chaisson, Stephanie (ASD-S)" userId="1470745d-cafa-47c4-9c46-5cb4e168f15b" providerId="ADAL" clId="{50E757B6-C2DE-46A7-8847-1CB73C434700}" dt="2020-05-16T15:31:52.517" v="122" actId="1076"/>
        <pc:sldMkLst>
          <pc:docMk/>
          <pc:sldMk cId="0" sldId="262"/>
        </pc:sldMkLst>
        <pc:spChg chg="mod">
          <ac:chgData name="Chaisson, Stephanie (ASD-S)" userId="1470745d-cafa-47c4-9c46-5cb4e168f15b" providerId="ADAL" clId="{50E757B6-C2DE-46A7-8847-1CB73C434700}" dt="2020-05-16T15:31:52.517" v="122" actId="1076"/>
          <ac:spMkLst>
            <pc:docMk/>
            <pc:sldMk cId="0" sldId="262"/>
            <ac:spMk id="3" creationId="{00000000-0000-0000-0000-000000000000}"/>
          </ac:spMkLst>
        </pc:spChg>
      </pc:sldChg>
      <pc:sldChg chg="modSp mod modAnim">
        <pc:chgData name="Chaisson, Stephanie (ASD-S)" userId="1470745d-cafa-47c4-9c46-5cb4e168f15b" providerId="ADAL" clId="{50E757B6-C2DE-46A7-8847-1CB73C434700}" dt="2020-05-16T16:23:33.994" v="600" actId="27636"/>
        <pc:sldMkLst>
          <pc:docMk/>
          <pc:sldMk cId="0" sldId="264"/>
        </pc:sldMkLst>
        <pc:spChg chg="mod">
          <ac:chgData name="Chaisson, Stephanie (ASD-S)" userId="1470745d-cafa-47c4-9c46-5cb4e168f15b" providerId="ADAL" clId="{50E757B6-C2DE-46A7-8847-1CB73C434700}" dt="2020-05-16T16:23:33.994" v="600" actId="27636"/>
          <ac:spMkLst>
            <pc:docMk/>
            <pc:sldMk cId="0" sldId="264"/>
            <ac:spMk id="3" creationId="{00000000-0000-0000-0000-000000000000}"/>
          </ac:spMkLst>
        </pc:spChg>
      </pc:sldChg>
      <pc:sldChg chg="del">
        <pc:chgData name="Chaisson, Stephanie (ASD-S)" userId="1470745d-cafa-47c4-9c46-5cb4e168f15b" providerId="ADAL" clId="{50E757B6-C2DE-46A7-8847-1CB73C434700}" dt="2020-05-16T15:24:30.091" v="74" actId="47"/>
        <pc:sldMkLst>
          <pc:docMk/>
          <pc:sldMk cId="1088359254" sldId="266"/>
        </pc:sldMkLst>
      </pc:sldChg>
      <pc:sldChg chg="modSp mod">
        <pc:chgData name="Chaisson, Stephanie (ASD-S)" userId="1470745d-cafa-47c4-9c46-5cb4e168f15b" providerId="ADAL" clId="{50E757B6-C2DE-46A7-8847-1CB73C434700}" dt="2020-05-16T15:34:48.284" v="186" actId="1036"/>
        <pc:sldMkLst>
          <pc:docMk/>
          <pc:sldMk cId="3858523831" sldId="267"/>
        </pc:sldMkLst>
        <pc:spChg chg="mod">
          <ac:chgData name="Chaisson, Stephanie (ASD-S)" userId="1470745d-cafa-47c4-9c46-5cb4e168f15b" providerId="ADAL" clId="{50E757B6-C2DE-46A7-8847-1CB73C434700}" dt="2020-05-16T15:34:44.998" v="181" actId="1036"/>
          <ac:spMkLst>
            <pc:docMk/>
            <pc:sldMk cId="3858523831" sldId="267"/>
            <ac:spMk id="2" creationId="{00000000-0000-0000-0000-000000000000}"/>
          </ac:spMkLst>
        </pc:spChg>
        <pc:picChg chg="mod">
          <ac:chgData name="Chaisson, Stephanie (ASD-S)" userId="1470745d-cafa-47c4-9c46-5cb4e168f15b" providerId="ADAL" clId="{50E757B6-C2DE-46A7-8847-1CB73C434700}" dt="2020-05-16T15:34:48.284" v="186" actId="1036"/>
          <ac:picMkLst>
            <pc:docMk/>
            <pc:sldMk cId="3858523831" sldId="267"/>
            <ac:picMk id="4" creationId="{00000000-0000-0000-0000-000000000000}"/>
          </ac:picMkLst>
        </pc:picChg>
        <pc:picChg chg="mod">
          <ac:chgData name="Chaisson, Stephanie (ASD-S)" userId="1470745d-cafa-47c4-9c46-5cb4e168f15b" providerId="ADAL" clId="{50E757B6-C2DE-46A7-8847-1CB73C434700}" dt="2020-05-16T15:34:25.324" v="171" actId="1076"/>
          <ac:picMkLst>
            <pc:docMk/>
            <pc:sldMk cId="3858523831" sldId="267"/>
            <ac:picMk id="5" creationId="{00000000-0000-0000-0000-000000000000}"/>
          </ac:picMkLst>
        </pc:picChg>
        <pc:picChg chg="mod">
          <ac:chgData name="Chaisson, Stephanie (ASD-S)" userId="1470745d-cafa-47c4-9c46-5cb4e168f15b" providerId="ADAL" clId="{50E757B6-C2DE-46A7-8847-1CB73C434700}" dt="2020-05-16T15:34:28.869" v="173" actId="1076"/>
          <ac:picMkLst>
            <pc:docMk/>
            <pc:sldMk cId="3858523831" sldId="267"/>
            <ac:picMk id="6" creationId="{00000000-0000-0000-0000-000000000000}"/>
          </ac:picMkLst>
        </pc:picChg>
        <pc:picChg chg="mod">
          <ac:chgData name="Chaisson, Stephanie (ASD-S)" userId="1470745d-cafa-47c4-9c46-5cb4e168f15b" providerId="ADAL" clId="{50E757B6-C2DE-46A7-8847-1CB73C434700}" dt="2020-05-16T15:34:27.269" v="172" actId="1076"/>
          <ac:picMkLst>
            <pc:docMk/>
            <pc:sldMk cId="3858523831" sldId="267"/>
            <ac:picMk id="7" creationId="{00000000-0000-0000-0000-000000000000}"/>
          </ac:picMkLst>
        </pc:picChg>
        <pc:picChg chg="mod">
          <ac:chgData name="Chaisson, Stephanie (ASD-S)" userId="1470745d-cafa-47c4-9c46-5cb4e168f15b" providerId="ADAL" clId="{50E757B6-C2DE-46A7-8847-1CB73C434700}" dt="2020-05-16T15:34:31.561" v="174" actId="1076"/>
          <ac:picMkLst>
            <pc:docMk/>
            <pc:sldMk cId="3858523831" sldId="267"/>
            <ac:picMk id="8" creationId="{00000000-0000-0000-0000-000000000000}"/>
          </ac:picMkLst>
        </pc:picChg>
      </pc:sldChg>
      <pc:sldChg chg="addSp delSp modSp mod">
        <pc:chgData name="Chaisson, Stephanie (ASD-S)" userId="1470745d-cafa-47c4-9c46-5cb4e168f15b" providerId="ADAL" clId="{50E757B6-C2DE-46A7-8847-1CB73C434700}" dt="2020-05-16T15:34:02.197" v="167" actId="1076"/>
        <pc:sldMkLst>
          <pc:docMk/>
          <pc:sldMk cId="505436039" sldId="269"/>
        </pc:sldMkLst>
        <pc:spChg chg="mod">
          <ac:chgData name="Chaisson, Stephanie (ASD-S)" userId="1470745d-cafa-47c4-9c46-5cb4e168f15b" providerId="ADAL" clId="{50E757B6-C2DE-46A7-8847-1CB73C434700}" dt="2020-05-16T15:33:34.650" v="162" actId="20577"/>
          <ac:spMkLst>
            <pc:docMk/>
            <pc:sldMk cId="505436039" sldId="269"/>
            <ac:spMk id="2" creationId="{00000000-0000-0000-0000-000000000000}"/>
          </ac:spMkLst>
        </pc:spChg>
        <pc:spChg chg="mod">
          <ac:chgData name="Chaisson, Stephanie (ASD-S)" userId="1470745d-cafa-47c4-9c46-5cb4e168f15b" providerId="ADAL" clId="{50E757B6-C2DE-46A7-8847-1CB73C434700}" dt="2020-05-16T15:34:02.197" v="167" actId="1076"/>
          <ac:spMkLst>
            <pc:docMk/>
            <pc:sldMk cId="505436039" sldId="269"/>
            <ac:spMk id="4" creationId="{00000000-0000-0000-0000-000000000000}"/>
          </ac:spMkLst>
        </pc:spChg>
        <pc:spChg chg="del">
          <ac:chgData name="Chaisson, Stephanie (ASD-S)" userId="1470745d-cafa-47c4-9c46-5cb4e168f15b" providerId="ADAL" clId="{50E757B6-C2DE-46A7-8847-1CB73C434700}" dt="2020-05-16T15:33:12.958" v="123" actId="478"/>
          <ac:spMkLst>
            <pc:docMk/>
            <pc:sldMk cId="505436039" sldId="269"/>
            <ac:spMk id="5" creationId="{00000000-0000-0000-0000-000000000000}"/>
          </ac:spMkLst>
        </pc:spChg>
        <pc:spChg chg="add del mod">
          <ac:chgData name="Chaisson, Stephanie (ASD-S)" userId="1470745d-cafa-47c4-9c46-5cb4e168f15b" providerId="ADAL" clId="{50E757B6-C2DE-46A7-8847-1CB73C434700}" dt="2020-05-16T15:33:24.385" v="126" actId="478"/>
          <ac:spMkLst>
            <pc:docMk/>
            <pc:sldMk cId="505436039" sldId="269"/>
            <ac:spMk id="8" creationId="{CDF4CDA1-46D0-4EA7-9FB3-238A613794B4}"/>
          </ac:spMkLst>
        </pc:spChg>
        <pc:spChg chg="add del mod">
          <ac:chgData name="Chaisson, Stephanie (ASD-S)" userId="1470745d-cafa-47c4-9c46-5cb4e168f15b" providerId="ADAL" clId="{50E757B6-C2DE-46A7-8847-1CB73C434700}" dt="2020-05-16T15:33:20.957" v="125" actId="478"/>
          <ac:spMkLst>
            <pc:docMk/>
            <pc:sldMk cId="505436039" sldId="269"/>
            <ac:spMk id="11" creationId="{BFA3E2F1-1AA7-48C8-A4A9-D153C1705E86}"/>
          </ac:spMkLst>
        </pc:spChg>
        <pc:picChg chg="mod">
          <ac:chgData name="Chaisson, Stephanie (ASD-S)" userId="1470745d-cafa-47c4-9c46-5cb4e168f15b" providerId="ADAL" clId="{50E757B6-C2DE-46A7-8847-1CB73C434700}" dt="2020-05-16T15:33:46.775" v="165" actId="1076"/>
          <ac:picMkLst>
            <pc:docMk/>
            <pc:sldMk cId="505436039" sldId="269"/>
            <ac:picMk id="3" creationId="{00000000-0000-0000-0000-000000000000}"/>
          </ac:picMkLst>
        </pc:picChg>
        <pc:picChg chg="mod">
          <ac:chgData name="Chaisson, Stephanie (ASD-S)" userId="1470745d-cafa-47c4-9c46-5cb4e168f15b" providerId="ADAL" clId="{50E757B6-C2DE-46A7-8847-1CB73C434700}" dt="2020-05-16T15:33:49.783" v="166" actId="1076"/>
          <ac:picMkLst>
            <pc:docMk/>
            <pc:sldMk cId="505436039" sldId="269"/>
            <ac:picMk id="7" creationId="{00000000-0000-0000-0000-000000000000}"/>
          </ac:picMkLst>
        </pc:picChg>
        <pc:picChg chg="del">
          <ac:chgData name="Chaisson, Stephanie (ASD-S)" userId="1470745d-cafa-47c4-9c46-5cb4e168f15b" providerId="ADAL" clId="{50E757B6-C2DE-46A7-8847-1CB73C434700}" dt="2020-05-16T15:33:15.568" v="124" actId="478"/>
          <ac:picMkLst>
            <pc:docMk/>
            <pc:sldMk cId="505436039" sldId="269"/>
            <ac:picMk id="9" creationId="{00000000-0000-0000-0000-000000000000}"/>
          </ac:picMkLst>
        </pc:picChg>
      </pc:sldChg>
      <pc:sldChg chg="delSp modSp mod">
        <pc:chgData name="Chaisson, Stephanie (ASD-S)" userId="1470745d-cafa-47c4-9c46-5cb4e168f15b" providerId="ADAL" clId="{50E757B6-C2DE-46A7-8847-1CB73C434700}" dt="2020-05-16T15:53:52.319" v="259" actId="20577"/>
        <pc:sldMkLst>
          <pc:docMk/>
          <pc:sldMk cId="4139257927" sldId="270"/>
        </pc:sldMkLst>
        <pc:spChg chg="mod">
          <ac:chgData name="Chaisson, Stephanie (ASD-S)" userId="1470745d-cafa-47c4-9c46-5cb4e168f15b" providerId="ADAL" clId="{50E757B6-C2DE-46A7-8847-1CB73C434700}" dt="2020-05-16T15:53:31.939" v="244" actId="5793"/>
          <ac:spMkLst>
            <pc:docMk/>
            <pc:sldMk cId="4139257927" sldId="270"/>
            <ac:spMk id="3" creationId="{00000000-0000-0000-0000-000000000000}"/>
          </ac:spMkLst>
        </pc:spChg>
        <pc:spChg chg="mod">
          <ac:chgData name="Chaisson, Stephanie (ASD-S)" userId="1470745d-cafa-47c4-9c46-5cb4e168f15b" providerId="ADAL" clId="{50E757B6-C2DE-46A7-8847-1CB73C434700}" dt="2020-05-16T15:53:52.319" v="259" actId="20577"/>
          <ac:spMkLst>
            <pc:docMk/>
            <pc:sldMk cId="4139257927" sldId="270"/>
            <ac:spMk id="7" creationId="{00000000-0000-0000-0000-000000000000}"/>
          </ac:spMkLst>
        </pc:spChg>
        <pc:picChg chg="mod">
          <ac:chgData name="Chaisson, Stephanie (ASD-S)" userId="1470745d-cafa-47c4-9c46-5cb4e168f15b" providerId="ADAL" clId="{50E757B6-C2DE-46A7-8847-1CB73C434700}" dt="2020-05-16T15:53:35.370" v="245" actId="1076"/>
          <ac:picMkLst>
            <pc:docMk/>
            <pc:sldMk cId="4139257927" sldId="270"/>
            <ac:picMk id="4" creationId="{00000000-0000-0000-0000-000000000000}"/>
          </ac:picMkLst>
        </pc:picChg>
        <pc:picChg chg="del">
          <ac:chgData name="Chaisson, Stephanie (ASD-S)" userId="1470745d-cafa-47c4-9c46-5cb4e168f15b" providerId="ADAL" clId="{50E757B6-C2DE-46A7-8847-1CB73C434700}" dt="2020-05-16T15:53:48.255" v="256" actId="478"/>
          <ac:picMkLst>
            <pc:docMk/>
            <pc:sldMk cId="4139257927" sldId="270"/>
            <ac:picMk id="9" creationId="{00000000-0000-0000-0000-000000000000}"/>
          </ac:picMkLst>
        </pc:picChg>
      </pc:sldChg>
      <pc:sldChg chg="modSp mod">
        <pc:chgData name="Chaisson, Stephanie (ASD-S)" userId="1470745d-cafa-47c4-9c46-5cb4e168f15b" providerId="ADAL" clId="{50E757B6-C2DE-46A7-8847-1CB73C434700}" dt="2020-05-16T16:00:50.316" v="560" actId="20577"/>
        <pc:sldMkLst>
          <pc:docMk/>
          <pc:sldMk cId="2007073219" sldId="272"/>
        </pc:sldMkLst>
        <pc:spChg chg="mod">
          <ac:chgData name="Chaisson, Stephanie (ASD-S)" userId="1470745d-cafa-47c4-9c46-5cb4e168f15b" providerId="ADAL" clId="{50E757B6-C2DE-46A7-8847-1CB73C434700}" dt="2020-05-16T16:00:50.316" v="560" actId="20577"/>
          <ac:spMkLst>
            <pc:docMk/>
            <pc:sldMk cId="2007073219" sldId="272"/>
            <ac:spMk id="7" creationId="{00000000-0000-0000-0000-000000000000}"/>
          </ac:spMkLst>
        </pc:spChg>
      </pc:sldChg>
      <pc:sldChg chg="modSp mod modAnim">
        <pc:chgData name="Chaisson, Stephanie (ASD-S)" userId="1470745d-cafa-47c4-9c46-5cb4e168f15b" providerId="ADAL" clId="{50E757B6-C2DE-46A7-8847-1CB73C434700}" dt="2020-05-16T15:55:27.687" v="262" actId="20577"/>
        <pc:sldMkLst>
          <pc:docMk/>
          <pc:sldMk cId="3820643723" sldId="273"/>
        </pc:sldMkLst>
        <pc:spChg chg="mod">
          <ac:chgData name="Chaisson, Stephanie (ASD-S)" userId="1470745d-cafa-47c4-9c46-5cb4e168f15b" providerId="ADAL" clId="{50E757B6-C2DE-46A7-8847-1CB73C434700}" dt="2020-05-16T15:55:27.687" v="262" actId="20577"/>
          <ac:spMkLst>
            <pc:docMk/>
            <pc:sldMk cId="3820643723" sldId="273"/>
            <ac:spMk id="7" creationId="{00000000-0000-0000-0000-000000000000}"/>
          </ac:spMkLst>
        </pc:spChg>
        <pc:spChg chg="mod">
          <ac:chgData name="Chaisson, Stephanie (ASD-S)" userId="1470745d-cafa-47c4-9c46-5cb4e168f15b" providerId="ADAL" clId="{50E757B6-C2DE-46A7-8847-1CB73C434700}" dt="2020-05-16T15:55:18.046" v="260" actId="6549"/>
          <ac:spMkLst>
            <pc:docMk/>
            <pc:sldMk cId="3820643723" sldId="273"/>
            <ac:spMk id="8" creationId="{00000000-0000-0000-0000-000000000000}"/>
          </ac:spMkLst>
        </pc:spChg>
        <pc:picChg chg="mod">
          <ac:chgData name="Chaisson, Stephanie (ASD-S)" userId="1470745d-cafa-47c4-9c46-5cb4e168f15b" providerId="ADAL" clId="{50E757B6-C2DE-46A7-8847-1CB73C434700}" dt="2020-05-16T15:55:24.256" v="261" actId="1076"/>
          <ac:picMkLst>
            <pc:docMk/>
            <pc:sldMk cId="3820643723" sldId="273"/>
            <ac:picMk id="9" creationId="{00000000-0000-0000-0000-000000000000}"/>
          </ac:picMkLst>
        </pc:picChg>
      </pc:sldChg>
      <pc:sldChg chg="addSp delSp modSp mod">
        <pc:chgData name="Chaisson, Stephanie (ASD-S)" userId="1470745d-cafa-47c4-9c46-5cb4e168f15b" providerId="ADAL" clId="{50E757B6-C2DE-46A7-8847-1CB73C434700}" dt="2020-05-16T16:00:25.237" v="553" actId="1076"/>
        <pc:sldMkLst>
          <pc:docMk/>
          <pc:sldMk cId="3580280669" sldId="275"/>
        </pc:sldMkLst>
        <pc:spChg chg="mod">
          <ac:chgData name="Chaisson, Stephanie (ASD-S)" userId="1470745d-cafa-47c4-9c46-5cb4e168f15b" providerId="ADAL" clId="{50E757B6-C2DE-46A7-8847-1CB73C434700}" dt="2020-05-16T16:00:25.237" v="553" actId="1076"/>
          <ac:spMkLst>
            <pc:docMk/>
            <pc:sldMk cId="3580280669" sldId="275"/>
            <ac:spMk id="2" creationId="{00000000-0000-0000-0000-000000000000}"/>
          </ac:spMkLst>
        </pc:spChg>
        <pc:spChg chg="add mod">
          <ac:chgData name="Chaisson, Stephanie (ASD-S)" userId="1470745d-cafa-47c4-9c46-5cb4e168f15b" providerId="ADAL" clId="{50E757B6-C2DE-46A7-8847-1CB73C434700}" dt="2020-05-16T16:00:17.057" v="551" actId="1076"/>
          <ac:spMkLst>
            <pc:docMk/>
            <pc:sldMk cId="3580280669" sldId="275"/>
            <ac:spMk id="4" creationId="{60A8FBD1-F144-422D-81A6-217A7AEF5273}"/>
          </ac:spMkLst>
        </pc:spChg>
        <pc:picChg chg="del">
          <ac:chgData name="Chaisson, Stephanie (ASD-S)" userId="1470745d-cafa-47c4-9c46-5cb4e168f15b" providerId="ADAL" clId="{50E757B6-C2DE-46A7-8847-1CB73C434700}" dt="2020-05-16T15:58:55.433" v="398" actId="478"/>
          <ac:picMkLst>
            <pc:docMk/>
            <pc:sldMk cId="3580280669" sldId="275"/>
            <ac:picMk id="5" creationId="{00000000-0000-0000-0000-000000000000}"/>
          </ac:picMkLst>
        </pc:picChg>
        <pc:picChg chg="del">
          <ac:chgData name="Chaisson, Stephanie (ASD-S)" userId="1470745d-cafa-47c4-9c46-5cb4e168f15b" providerId="ADAL" clId="{50E757B6-C2DE-46A7-8847-1CB73C434700}" dt="2020-05-16T15:58:53.362" v="397" actId="478"/>
          <ac:picMkLst>
            <pc:docMk/>
            <pc:sldMk cId="3580280669" sldId="275"/>
            <ac:picMk id="6" creationId="{00000000-0000-0000-0000-000000000000}"/>
          </ac:picMkLst>
        </pc:picChg>
        <pc:picChg chg="del">
          <ac:chgData name="Chaisson, Stephanie (ASD-S)" userId="1470745d-cafa-47c4-9c46-5cb4e168f15b" providerId="ADAL" clId="{50E757B6-C2DE-46A7-8847-1CB73C434700}" dt="2020-05-16T15:58:50.880" v="396" actId="478"/>
          <ac:picMkLst>
            <pc:docMk/>
            <pc:sldMk cId="3580280669" sldId="275"/>
            <ac:picMk id="9" creationId="{00000000-0000-0000-0000-000000000000}"/>
          </ac:picMkLst>
        </pc:picChg>
      </pc:sldChg>
      <pc:sldChg chg="addSp delSp modSp new mod">
        <pc:chgData name="Chaisson, Stephanie (ASD-S)" userId="1470745d-cafa-47c4-9c46-5cb4e168f15b" providerId="ADAL" clId="{50E757B6-C2DE-46A7-8847-1CB73C434700}" dt="2020-05-16T15:58:05.601" v="317" actId="962"/>
        <pc:sldMkLst>
          <pc:docMk/>
          <pc:sldMk cId="3177014500" sldId="276"/>
        </pc:sldMkLst>
        <pc:spChg chg="mod">
          <ac:chgData name="Chaisson, Stephanie (ASD-S)" userId="1470745d-cafa-47c4-9c46-5cb4e168f15b" providerId="ADAL" clId="{50E757B6-C2DE-46A7-8847-1CB73C434700}" dt="2020-05-16T15:46:26.989" v="229" actId="27636"/>
          <ac:spMkLst>
            <pc:docMk/>
            <pc:sldMk cId="3177014500" sldId="276"/>
            <ac:spMk id="2" creationId="{50F57144-1A4E-4598-83BE-C9275428638D}"/>
          </ac:spMkLst>
        </pc:spChg>
        <pc:graphicFrameChg chg="add del mod modGraphic">
          <ac:chgData name="Chaisson, Stephanie (ASD-S)" userId="1470745d-cafa-47c4-9c46-5cb4e168f15b" providerId="ADAL" clId="{50E757B6-C2DE-46A7-8847-1CB73C434700}" dt="2020-05-16T15:46:59.441" v="233" actId="478"/>
          <ac:graphicFrameMkLst>
            <pc:docMk/>
            <pc:sldMk cId="3177014500" sldId="276"/>
            <ac:graphicFrameMk id="3" creationId="{427E21FC-9ED8-45D7-BBE2-D6171ED77740}"/>
          </ac:graphicFrameMkLst>
        </pc:graphicFrameChg>
        <pc:picChg chg="add del mod">
          <ac:chgData name="Chaisson, Stephanie (ASD-S)" userId="1470745d-cafa-47c4-9c46-5cb4e168f15b" providerId="ADAL" clId="{50E757B6-C2DE-46A7-8847-1CB73C434700}" dt="2020-05-16T15:52:07.425" v="238" actId="478"/>
          <ac:picMkLst>
            <pc:docMk/>
            <pc:sldMk cId="3177014500" sldId="276"/>
            <ac:picMk id="5" creationId="{0B587EBB-3147-492A-A1F2-A75AD14F9CB9}"/>
          </ac:picMkLst>
        </pc:picChg>
        <pc:picChg chg="add del mod">
          <ac:chgData name="Chaisson, Stephanie (ASD-S)" userId="1470745d-cafa-47c4-9c46-5cb4e168f15b" providerId="ADAL" clId="{50E757B6-C2DE-46A7-8847-1CB73C434700}" dt="2020-05-16T15:57:37.473" v="313" actId="478"/>
          <ac:picMkLst>
            <pc:docMk/>
            <pc:sldMk cId="3177014500" sldId="276"/>
            <ac:picMk id="7" creationId="{95B3E940-8027-49D1-9D15-10CF2840C6CA}"/>
          </ac:picMkLst>
        </pc:picChg>
        <pc:picChg chg="add mod">
          <ac:chgData name="Chaisson, Stephanie (ASD-S)" userId="1470745d-cafa-47c4-9c46-5cb4e168f15b" providerId="ADAL" clId="{50E757B6-C2DE-46A7-8847-1CB73C434700}" dt="2020-05-16T15:58:05.601" v="317" actId="962"/>
          <ac:picMkLst>
            <pc:docMk/>
            <pc:sldMk cId="3177014500" sldId="276"/>
            <ac:picMk id="9" creationId="{0E48A599-9813-4448-AE02-E38DF69C7C41}"/>
          </ac:picMkLst>
        </pc:picChg>
      </pc:sldChg>
      <pc:sldChg chg="modSp del mod modAnim">
        <pc:chgData name="Chaisson, Stephanie (ASD-S)" userId="1470745d-cafa-47c4-9c46-5cb4e168f15b" providerId="ADAL" clId="{50E757B6-C2DE-46A7-8847-1CB73C434700}" dt="2020-05-16T15:24:44.338" v="75" actId="47"/>
        <pc:sldMkLst>
          <pc:docMk/>
          <pc:sldMk cId="3192418859" sldId="279"/>
        </pc:sldMkLst>
        <pc:spChg chg="mod">
          <ac:chgData name="Chaisson, Stephanie (ASD-S)" userId="1470745d-cafa-47c4-9c46-5cb4e168f15b" providerId="ADAL" clId="{50E757B6-C2DE-46A7-8847-1CB73C434700}" dt="2020-05-16T14:46:38.610" v="73" actId="6549"/>
          <ac:spMkLst>
            <pc:docMk/>
            <pc:sldMk cId="3192418859" sldId="27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8D488-7C08-4313-BE0A-8EA4DFAF740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369A0-7807-47BC-A92D-7711FCCA7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7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 introductory</a:t>
            </a:r>
            <a:r>
              <a:rPr lang="en-US" baseline="0" dirty="0"/>
              <a:t> course to explore several of our course offerings; carpentry, electrical, plumbing and drafting. </a:t>
            </a:r>
          </a:p>
          <a:p>
            <a:r>
              <a:rPr lang="en-US" baseline="0" dirty="0"/>
              <a:t>Advanced Tech looks at the advances in technology with design; environmental concerns, energy efficiency, sustainability and teamwork.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369A0-7807-47BC-A92D-7711FCCA71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8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D786-94E5-4901-B0F9-ED96CB6BDAED}" type="datetimeFigureOut">
              <a:rPr lang="en-CA" smtClean="0"/>
              <a:t>2020-05-16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B3C4-D625-4E50-91AF-7C2D09766AC2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D786-94E5-4901-B0F9-ED96CB6BDAED}" type="datetimeFigureOut">
              <a:rPr lang="en-CA" smtClean="0"/>
              <a:t>2020-05-16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B3C4-D625-4E50-91AF-7C2D09766A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D786-94E5-4901-B0F9-ED96CB6BDAED}" type="datetimeFigureOut">
              <a:rPr lang="en-CA" smtClean="0"/>
              <a:t>2020-05-16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B3C4-D625-4E50-91AF-7C2D09766A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D786-94E5-4901-B0F9-ED96CB6BDAED}" type="datetimeFigureOut">
              <a:rPr lang="en-CA" smtClean="0"/>
              <a:t>2020-05-16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B3C4-D625-4E50-91AF-7C2D09766A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D786-94E5-4901-B0F9-ED96CB6BDAED}" type="datetimeFigureOut">
              <a:rPr lang="en-CA" smtClean="0"/>
              <a:t>2020-05-16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B3C4-D625-4E50-91AF-7C2D09766AC2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D786-94E5-4901-B0F9-ED96CB6BDAED}" type="datetimeFigureOut">
              <a:rPr lang="en-CA" smtClean="0"/>
              <a:t>2020-05-16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B3C4-D625-4E50-91AF-7C2D09766A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D786-94E5-4901-B0F9-ED96CB6BDAED}" type="datetimeFigureOut">
              <a:rPr lang="en-CA" smtClean="0"/>
              <a:t>2020-05-16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B3C4-D625-4E50-91AF-7C2D09766A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D786-94E5-4901-B0F9-ED96CB6BDAED}" type="datetimeFigureOut">
              <a:rPr lang="en-CA" smtClean="0"/>
              <a:t>2020-05-16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B3C4-D625-4E50-91AF-7C2D09766A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D786-94E5-4901-B0F9-ED96CB6BDAED}" type="datetimeFigureOut">
              <a:rPr lang="en-CA" smtClean="0"/>
              <a:t>2020-05-16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B3C4-D625-4E50-91AF-7C2D09766A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D786-94E5-4901-B0F9-ED96CB6BDAED}" type="datetimeFigureOut">
              <a:rPr lang="en-CA" smtClean="0"/>
              <a:t>2020-05-16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B3C4-D625-4E50-91AF-7C2D09766A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D786-94E5-4901-B0F9-ED96CB6BDAED}" type="datetimeFigureOut">
              <a:rPr lang="en-CA" smtClean="0"/>
              <a:t>2020-05-16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2EB3C4-D625-4E50-91AF-7C2D09766AC2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F6D786-94E5-4901-B0F9-ED96CB6BDAED}" type="datetimeFigureOut">
              <a:rPr lang="en-CA" smtClean="0"/>
              <a:t>2020-05-16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2EB3C4-D625-4E50-91AF-7C2D09766AC2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5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audio" Target="../media/audio1.wav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audio" Target="../media/audio3.wav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audio" Target="../media/audio4.wav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448" y="2060848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Applied Technology </a:t>
            </a:r>
            <a:br>
              <a:rPr lang="en-CA" sz="6000" dirty="0"/>
            </a:br>
            <a:r>
              <a:rPr lang="en-CA" sz="6000" dirty="0"/>
              <a:t>&amp; Skilled Trades</a:t>
            </a:r>
            <a:br>
              <a:rPr lang="en-CA" sz="6000" dirty="0"/>
            </a:br>
            <a:endParaRPr lang="en-CA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5968" y="3523957"/>
            <a:ext cx="5472608" cy="898376"/>
          </a:xfrm>
        </p:spPr>
        <p:txBody>
          <a:bodyPr>
            <a:normAutofit/>
          </a:bodyPr>
          <a:lstStyle/>
          <a:p>
            <a:pPr algn="l"/>
            <a:r>
              <a:rPr lang="en-CA" sz="3200" dirty="0"/>
              <a:t>Course Selection Presentation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8"/>
    </mc:Choice>
    <mc:Fallback xmlns="">
      <p:transition spd="slow" advTm="513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7"/>
            <a:ext cx="5987360" cy="1301355"/>
          </a:xfrm>
        </p:spPr>
        <p:txBody>
          <a:bodyPr>
            <a:normAutofit fontScale="90000"/>
          </a:bodyPr>
          <a:lstStyle/>
          <a:p>
            <a:r>
              <a:rPr lang="en-US" dirty="0"/>
              <a:t>Would you like to learn more about the science of food.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Agriculture Science 120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Nutrition for Healthy Living 120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78" y="4565696"/>
            <a:ext cx="2465182" cy="1848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20891"/>
            <a:ext cx="4067944" cy="2711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89" y="188640"/>
            <a:ext cx="2571071" cy="3861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49" y="2990849"/>
            <a:ext cx="2242003" cy="22420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779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0">
        <p:sndAc>
          <p:stSnd>
            <p:snd r:embed="rId3" name="wind.wav"/>
          </p:stSnd>
        </p:sndAc>
      </p:transition>
    </mc:Choice>
    <mc:Fallback xmlns="">
      <p:transition spd="slow" advTm="9440">
        <p:sndAc>
          <p:stSnd>
            <p:snd r:embed="rId8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en-US" dirty="0"/>
              <a:t>Still haven’t found what you are looking for?  </a:t>
            </a:r>
            <a:br>
              <a:rPr lang="en-US" dirty="0"/>
            </a:br>
            <a:r>
              <a:rPr lang="en-US" dirty="0"/>
              <a:t>We’ve got Co-op Placements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183632"/>
          </a:xfrm>
        </p:spPr>
        <p:txBody>
          <a:bodyPr>
            <a:normAutofit/>
          </a:bodyPr>
          <a:lstStyle/>
          <a:p>
            <a:r>
              <a:rPr lang="en-US" dirty="0"/>
              <a:t>On the job experience</a:t>
            </a:r>
          </a:p>
          <a:p>
            <a:r>
              <a:rPr lang="en-US" dirty="0"/>
              <a:t>Job trends and career paths</a:t>
            </a:r>
          </a:p>
          <a:p>
            <a:r>
              <a:rPr lang="en-US" dirty="0"/>
              <a:t>Excellent opportunity to discover if a job is right for you. </a:t>
            </a:r>
          </a:p>
          <a:p>
            <a:r>
              <a:rPr lang="en-US" b="1" dirty="0"/>
              <a:t>Co-Op Education 120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07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0"/>
    </mc:Choice>
    <mc:Fallback xmlns="">
      <p:transition spd="slow" advTm="8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we can offer you!!!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80" y="2428144"/>
            <a:ext cx="8229600" cy="3725768"/>
          </a:xfrm>
        </p:spPr>
        <p:txBody>
          <a:bodyPr>
            <a:normAutofit fontScale="70000" lnSpcReduction="20000"/>
          </a:bodyPr>
          <a:lstStyle/>
          <a:p>
            <a:r>
              <a:rPr lang="en-CA" sz="4100" dirty="0"/>
              <a:t>Experiences in......</a:t>
            </a:r>
          </a:p>
          <a:p>
            <a:pPr>
              <a:buNone/>
            </a:pPr>
            <a:r>
              <a:rPr lang="en-CA" dirty="0"/>
              <a:t>       </a:t>
            </a:r>
          </a:p>
          <a:p>
            <a:pPr>
              <a:buNone/>
            </a:pPr>
            <a:r>
              <a:rPr lang="en-CA" dirty="0"/>
              <a:t>      Carpentry and Woodworking		            The Electrical Trade</a:t>
            </a:r>
          </a:p>
          <a:p>
            <a:pPr>
              <a:buNone/>
            </a:pPr>
            <a:r>
              <a:rPr lang="en-CA" dirty="0"/>
              <a:t>      </a:t>
            </a:r>
          </a:p>
          <a:p>
            <a:pPr>
              <a:buNone/>
            </a:pPr>
            <a:r>
              <a:rPr lang="en-CA" dirty="0"/>
              <a:t>	Automotive Industry			            Hospitality and Tourism</a:t>
            </a:r>
          </a:p>
          <a:p>
            <a:pPr>
              <a:buNone/>
            </a:pPr>
            <a:endParaRPr lang="en-CA" dirty="0"/>
          </a:p>
          <a:p>
            <a:pPr>
              <a:buNone/>
            </a:pPr>
            <a:r>
              <a:rPr lang="en-CA" dirty="0"/>
              <a:t>	Agriculture	  				Co-Op Opportunities</a:t>
            </a:r>
          </a:p>
          <a:p>
            <a:pPr>
              <a:buNone/>
            </a:pPr>
            <a:endParaRPr lang="en-CA" dirty="0"/>
          </a:p>
          <a:p>
            <a:pPr>
              <a:buNone/>
            </a:pPr>
            <a:r>
              <a:rPr lang="en-CA" dirty="0"/>
              <a:t>	Culinary      		 Accounting 	 	 Welding/ Metals </a:t>
            </a:r>
          </a:p>
          <a:p>
            <a:pPr>
              <a:buNone/>
            </a:pPr>
            <a:endParaRPr lang="en-CA" dirty="0"/>
          </a:p>
          <a:p>
            <a:pPr>
              <a:buNone/>
            </a:pPr>
            <a:r>
              <a:rPr lang="en-CA" dirty="0"/>
              <a:t>Housing and Interior Design		Early Childhood Services  		</a:t>
            </a:r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3379788"/>
            <a:ext cx="12557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9">
        <p:sndAc>
          <p:stSnd>
            <p:snd r:embed="rId3" name="cashreg.wav"/>
          </p:stSnd>
        </p:sndAc>
      </p:transition>
    </mc:Choice>
    <mc:Fallback xmlns="">
      <p:transition spd="slow" advTm="6249"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6134"/>
          </a:xfrm>
        </p:spPr>
        <p:txBody>
          <a:bodyPr>
            <a:normAutofit fontScale="90000"/>
          </a:bodyPr>
          <a:lstStyle/>
          <a:p>
            <a:r>
              <a:rPr lang="en-CA" dirty="0"/>
              <a:t>  What to do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0222"/>
            <a:ext cx="8229600" cy="4914378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Consider your interests</a:t>
            </a:r>
          </a:p>
          <a:p>
            <a:r>
              <a:rPr lang="en-CA" dirty="0"/>
              <a:t>What are you already good at? </a:t>
            </a:r>
          </a:p>
          <a:p>
            <a:r>
              <a:rPr lang="en-CA" dirty="0"/>
              <a:t>Talk to your parents</a:t>
            </a:r>
          </a:p>
          <a:p>
            <a:r>
              <a:rPr lang="en-CA" dirty="0"/>
              <a:t>Talk to your older friends about courses</a:t>
            </a:r>
          </a:p>
          <a:p>
            <a:r>
              <a:rPr lang="en-CA" dirty="0"/>
              <a:t>Visit the Workroom </a:t>
            </a:r>
          </a:p>
          <a:p>
            <a:r>
              <a:rPr lang="en-CA" dirty="0"/>
              <a:t>Go online and see what the prerequisites are at the  school you want to attend</a:t>
            </a:r>
          </a:p>
          <a:p>
            <a:r>
              <a:rPr lang="en-CA" dirty="0"/>
              <a:t>Look at the course selection guide</a:t>
            </a:r>
          </a:p>
          <a:p>
            <a:r>
              <a:rPr lang="en-CA" dirty="0"/>
              <a:t>Take a interest quiz</a:t>
            </a:r>
          </a:p>
          <a:p>
            <a:r>
              <a:rPr lang="en-CA" dirty="0"/>
              <a:t>Utilize www.myBlueprint.ca/anglophonesouth</a:t>
            </a:r>
          </a:p>
          <a:p>
            <a:pPr marL="0" indent="0" algn="ctr">
              <a:buNone/>
            </a:pPr>
            <a:r>
              <a:rPr lang="en-CA" i="1" dirty="0"/>
              <a:t>“Find something you love to do and </a:t>
            </a:r>
          </a:p>
          <a:p>
            <a:pPr marL="0" indent="0" algn="ctr">
              <a:buNone/>
            </a:pPr>
            <a:r>
              <a:rPr lang="en-CA" i="1" dirty="0"/>
              <a:t>you will never have to work a day in your life”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693852"/>
            <a:ext cx="2857500" cy="19907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86"/>
    </mc:Choice>
    <mc:Fallback xmlns="">
      <p:transition spd="slow" advTm="15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34388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If you are interested in a technical career or want to learn more about our courses, please reach out to a Guidance Counsellor or consult the Course Handbook on our website.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A8FBD1-F144-422D-81A6-217A7AEF5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23510"/>
            <a:ext cx="8229600" cy="2069584"/>
          </a:xfrm>
        </p:spPr>
        <p:txBody>
          <a:bodyPr/>
          <a:lstStyle/>
          <a:p>
            <a:r>
              <a:rPr lang="en-US" dirty="0"/>
              <a:t>Mrs. Crystal Gray crystal.gray@nbed.nb.ca</a:t>
            </a:r>
          </a:p>
          <a:p>
            <a:r>
              <a:rPr lang="en-US" dirty="0"/>
              <a:t>Mrs. Carmen Meehan carmen.meehan@nbed.nb.ca</a:t>
            </a:r>
          </a:p>
        </p:txBody>
      </p:sp>
    </p:spTree>
    <p:extLst>
      <p:ext uri="{BB962C8B-B14F-4D97-AF65-F5344CB8AC3E}">
        <p14:creationId xmlns:p14="http://schemas.microsoft.com/office/powerpoint/2010/main" val="358028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53">
        <p:sndAc>
          <p:stSnd>
            <p:snd r:embed="rId2" name="camera.wav"/>
          </p:stSnd>
        </p:sndAc>
      </p:transition>
    </mc:Choice>
    <mc:Fallback xmlns="">
      <p:transition spd="slow" advTm="12353">
        <p:sndAc>
          <p:stSnd>
            <p:snd r:embed="rId6" name="camera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57144-1A4E-4598-83BE-C92754286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List of Course We Can Offer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48A599-9813-4448-AE02-E38DF69C7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7" y="1628800"/>
            <a:ext cx="8497486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14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13420"/>
          </a:xfrm>
        </p:spPr>
        <p:txBody>
          <a:bodyPr>
            <a:normAutofit fontScale="90000"/>
          </a:bodyPr>
          <a:lstStyle/>
          <a:p>
            <a:r>
              <a:rPr lang="en-US" dirty="0"/>
              <a:t>Are you thinking about Business?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2060"/>
            <a:ext cx="8229600" cy="5522540"/>
          </a:xfrm>
        </p:spPr>
        <p:txBody>
          <a:bodyPr/>
          <a:lstStyle/>
          <a:p>
            <a:r>
              <a:rPr lang="en-US" dirty="0"/>
              <a:t>Business Organization and Management 120</a:t>
            </a:r>
          </a:p>
          <a:p>
            <a:r>
              <a:rPr lang="en-US" dirty="0"/>
              <a:t>Entrepreneurship 110</a:t>
            </a:r>
          </a:p>
          <a:p>
            <a:r>
              <a:rPr lang="en-US" dirty="0"/>
              <a:t>Introduction to Accounting 120</a:t>
            </a:r>
          </a:p>
          <a:p>
            <a:r>
              <a:rPr lang="en-US" dirty="0"/>
              <a:t>Graphic Art and Design 110</a:t>
            </a:r>
          </a:p>
          <a:p>
            <a:r>
              <a:rPr lang="en-US" dirty="0"/>
              <a:t>Media Studies 110</a:t>
            </a:r>
          </a:p>
          <a:p>
            <a:r>
              <a:rPr lang="en-US" dirty="0"/>
              <a:t>Economics 120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82591"/>
            <a:ext cx="2016224" cy="2222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3789040"/>
            <a:ext cx="5905500" cy="2819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25">
        <p:sndAc>
          <p:stSnd>
            <p:snd r:embed="rId3" name="cashreg.wav"/>
          </p:stSnd>
        </p:sndAc>
      </p:transition>
    </mc:Choice>
    <mc:Fallback xmlns="">
      <p:transition spd="slow" advTm="14925">
        <p:sndAc>
          <p:stSnd>
            <p:snd r:embed="rId8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txBody>
          <a:bodyPr>
            <a:noAutofit/>
          </a:bodyPr>
          <a:lstStyle/>
          <a:p>
            <a:r>
              <a:rPr lang="en-US" sz="3200" dirty="0"/>
              <a:t>Do the trades seem to match your interests and your strengths? You can find out in this course: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3566" y="2305650"/>
            <a:ext cx="4040188" cy="659352"/>
          </a:xfrm>
        </p:spPr>
        <p:txBody>
          <a:bodyPr/>
          <a:lstStyle/>
          <a:p>
            <a:pPr algn="ctr"/>
            <a:r>
              <a:rPr lang="en-US" dirty="0"/>
              <a:t>Intro to Applied Tech 110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9244408"/>
            <a:ext cx="4572000" cy="81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8" y="2704365"/>
            <a:ext cx="3024336" cy="2048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892998"/>
            <a:ext cx="3056339" cy="1719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543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9"/>
    </mc:Choice>
    <mc:Fallback xmlns="">
      <p:transition spd="slow" advTm="9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341" y="1424168"/>
            <a:ext cx="2965155" cy="2724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Automotive Industry?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618856" cy="4389120"/>
          </a:xfrm>
        </p:spPr>
        <p:txBody>
          <a:bodyPr>
            <a:normAutofit/>
          </a:bodyPr>
          <a:lstStyle/>
          <a:p>
            <a:r>
              <a:rPr lang="en-US" sz="2000" dirty="0"/>
              <a:t>Automotive Electrical Systems 120</a:t>
            </a:r>
          </a:p>
          <a:p>
            <a:r>
              <a:rPr lang="en-US" sz="2000" dirty="0"/>
              <a:t>Automotive Exploration 120</a:t>
            </a:r>
          </a:p>
          <a:p>
            <a:r>
              <a:rPr lang="en-US" sz="2000" dirty="0"/>
              <a:t>Internal Combustion Engines 110</a:t>
            </a:r>
          </a:p>
          <a:p>
            <a:r>
              <a:rPr lang="en-US" sz="2000" dirty="0"/>
              <a:t>Power Train and Chassis 120</a:t>
            </a:r>
          </a:p>
          <a:p>
            <a:r>
              <a:rPr lang="en-US" sz="2000" dirty="0"/>
              <a:t>Tune-up and Emissions 120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" y="3858774"/>
            <a:ext cx="2627784" cy="1963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47" y="4452795"/>
            <a:ext cx="2944366" cy="1982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61" y="4139946"/>
            <a:ext cx="1792237" cy="2013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4765118"/>
            <a:ext cx="1763688" cy="19828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85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58">
        <p:sndAc>
          <p:stSnd>
            <p:snd r:embed="rId3" name="bomb.wav"/>
          </p:stSnd>
        </p:sndAc>
      </p:transition>
    </mc:Choice>
    <mc:Fallback xmlns="">
      <p:transition spd="slow" advTm="17358"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0" y="3710029"/>
            <a:ext cx="4179279" cy="2772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Carpentry?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Framing and Sheathing 110</a:t>
            </a:r>
          </a:p>
          <a:p>
            <a:r>
              <a:rPr lang="en-US" dirty="0"/>
              <a:t>Mill &amp; cabinet 120</a:t>
            </a:r>
          </a:p>
          <a:p>
            <a:r>
              <a:rPr lang="en-US" dirty="0"/>
              <a:t>Residential Finish 120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377" y="1430828"/>
            <a:ext cx="6084168" cy="40508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735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00">
        <p:sndAc>
          <p:stSnd>
            <p:snd r:embed="rId3" name="hammer.wav"/>
          </p:stSnd>
        </p:sndAc>
      </p:transition>
    </mc:Choice>
    <mc:Fallback xmlns="">
      <p:transition spd="slow" advTm="14900">
        <p:sndAc>
          <p:stSnd>
            <p:snd r:embed="rId6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836712"/>
            <a:ext cx="4040188" cy="936104"/>
          </a:xfrm>
        </p:spPr>
        <p:txBody>
          <a:bodyPr/>
          <a:lstStyle/>
          <a:p>
            <a:r>
              <a:rPr lang="en-US" sz="4000" dirty="0"/>
              <a:t>Electrical?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5025" y="908721"/>
            <a:ext cx="4041775" cy="864096"/>
          </a:xfrm>
        </p:spPr>
        <p:txBody>
          <a:bodyPr>
            <a:normAutofit/>
          </a:bodyPr>
          <a:lstStyle/>
          <a:p>
            <a:r>
              <a:rPr lang="en-US" sz="4000" dirty="0"/>
              <a:t>Welding?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988840"/>
            <a:ext cx="4040188" cy="4371480"/>
          </a:xfrm>
        </p:spPr>
        <p:txBody>
          <a:bodyPr/>
          <a:lstStyle/>
          <a:p>
            <a:r>
              <a:rPr lang="en-US" dirty="0"/>
              <a:t>Advanced Wiring 120</a:t>
            </a:r>
          </a:p>
          <a:p>
            <a:r>
              <a:rPr lang="en-US" dirty="0"/>
              <a:t>Electrical Wiring 110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371480"/>
          </a:xfrm>
        </p:spPr>
        <p:txBody>
          <a:bodyPr/>
          <a:lstStyle/>
          <a:p>
            <a:r>
              <a:rPr lang="en-US" dirty="0"/>
              <a:t>Metals Fabrication 110</a:t>
            </a:r>
          </a:p>
          <a:p>
            <a:r>
              <a:rPr lang="en-US" dirty="0"/>
              <a:t>Metals Fabrication 120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54" y="3429000"/>
            <a:ext cx="3168352" cy="2376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925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3">
        <p:sndAc>
          <p:stSnd>
            <p:snd r:embed="rId3" name="whoosh.wav"/>
          </p:stSnd>
        </p:sndAc>
      </p:transition>
    </mc:Choice>
    <mc:Fallback xmlns="">
      <p:transition spd="slow" advTm="8633">
        <p:sndAc>
          <p:stSnd>
            <p:snd r:embed="rId6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Perhaps you’re interested in a helping profession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 Studies 120</a:t>
            </a:r>
          </a:p>
          <a:p>
            <a:r>
              <a:rPr lang="en-US" dirty="0"/>
              <a:t>Early Childhood Services 110</a:t>
            </a:r>
          </a:p>
          <a:p>
            <a:r>
              <a:rPr lang="en-US" dirty="0"/>
              <a:t>Early Childhood Services 120 </a:t>
            </a:r>
          </a:p>
          <a:p>
            <a:r>
              <a:rPr lang="en-US" dirty="0"/>
              <a:t>Human Services 110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87055"/>
            <a:ext cx="4032448" cy="3024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21088"/>
            <a:ext cx="3059832" cy="20372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064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43"/>
    </mc:Choice>
    <mc:Fallback xmlns="">
      <p:transition spd="slow" advTm="12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49080"/>
            <a:ext cx="3145532" cy="2377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Sense of adventure?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Culinary Technology 110/ 120</a:t>
            </a:r>
          </a:p>
          <a:p>
            <a:r>
              <a:rPr lang="en-US" dirty="0"/>
              <a:t>Hospitality and Tourism 110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4400" dirty="0">
                <a:solidFill>
                  <a:schemeClr val="tx2"/>
                </a:solidFill>
                <a:latin typeface="+mj-lt"/>
              </a:rPr>
              <a:t>Do you possess a Sense of style and love of architecture?</a:t>
            </a:r>
          </a:p>
          <a:p>
            <a:r>
              <a:rPr lang="en-US" dirty="0"/>
              <a:t>Housing and Interior Design 120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56792"/>
            <a:ext cx="2857500" cy="1781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42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6"/>
    </mc:Choice>
    <mc:Fallback xmlns="">
      <p:transition spd="slow" advTm="9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5|1.5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4|0.4|0.4|0.3|0.3|0.4|0.3|0.3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3|1.8|1.5|1.6|1.5|1.5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4|1.5|1.6|1.5|1.5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5|0.8|0.7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0.8|0.7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6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98B62291C99E4497EC6CD8212D149D" ma:contentTypeVersion="1" ma:contentTypeDescription="Create a new document." ma:contentTypeScope="" ma:versionID="da55edc71fff135e95699473cff1ff6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5aeaaddd3e68ea586dce2360024777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DBCB15-D9D3-43B8-8897-88FCD0B5048D}"/>
</file>

<file path=customXml/itemProps2.xml><?xml version="1.0" encoding="utf-8"?>
<ds:datastoreItem xmlns:ds="http://schemas.openxmlformats.org/officeDocument/2006/customXml" ds:itemID="{8D6AEA6D-D55D-40A3-A482-789CD02A7D3B}"/>
</file>

<file path=customXml/itemProps3.xml><?xml version="1.0" encoding="utf-8"?>
<ds:datastoreItem xmlns:ds="http://schemas.openxmlformats.org/officeDocument/2006/customXml" ds:itemID="{1D955F2E-3A01-4B61-ACB0-1302662AD41B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2167</TotalTime>
  <Words>478</Words>
  <Application>Microsoft Office PowerPoint</Application>
  <PresentationFormat>On-screen Show (4:3)</PresentationFormat>
  <Paragraphs>86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Constantia</vt:lpstr>
      <vt:lpstr>Wingdings 2</vt:lpstr>
      <vt:lpstr>Flow</vt:lpstr>
      <vt:lpstr>Applied Technology  &amp; Skilled Trades </vt:lpstr>
      <vt:lpstr>List of Course We Can Offer</vt:lpstr>
      <vt:lpstr>Are you thinking about Business? </vt:lpstr>
      <vt:lpstr>Do the trades seem to match your interests and your strengths? You can find out in this course:</vt:lpstr>
      <vt:lpstr>Automotive Industry?</vt:lpstr>
      <vt:lpstr>Carpentry? </vt:lpstr>
      <vt:lpstr>PowerPoint Presentation</vt:lpstr>
      <vt:lpstr>Perhaps you’re interested in a helping profession</vt:lpstr>
      <vt:lpstr>Sense of adventure?  </vt:lpstr>
      <vt:lpstr>Would you like to learn more about the science of food.   </vt:lpstr>
      <vt:lpstr>Still haven’t found what you are looking for?   We’ve got Co-op Placements  </vt:lpstr>
      <vt:lpstr>What we can offer you!!!</vt:lpstr>
      <vt:lpstr>  What to do now</vt:lpstr>
      <vt:lpstr>If you are interested in a technical career or want to learn more about our courses, please reach out to a Guidance Counsellor or consult the Course Handbook on our website.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Tech &amp;amp Skilled Trades Courses 2020-2021</dc:title>
  <dc:creator>greg</dc:creator>
  <cp:lastModifiedBy>Chaisson, Stephanie (ASD-S)</cp:lastModifiedBy>
  <cp:revision>52</cp:revision>
  <dcterms:created xsi:type="dcterms:W3CDTF">2012-02-29T12:27:36Z</dcterms:created>
  <dcterms:modified xsi:type="dcterms:W3CDTF">2020-05-16T16:23:45Z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0x010100FE98B62291C99E4497EC6CD8212D149D</vt:lpwstr>
  </property>
</Properties>
</file>