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4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19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12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0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29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7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2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7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1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5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6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6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3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2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Physical Education SPR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Course Selection</a:t>
            </a:r>
          </a:p>
        </p:txBody>
      </p:sp>
    </p:spTree>
    <p:extLst>
      <p:ext uri="{BB962C8B-B14F-4D97-AF65-F5344CB8AC3E}">
        <p14:creationId xmlns:p14="http://schemas.microsoft.com/office/powerpoint/2010/main" val="302871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and Physical Education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rmAutofit/>
          </a:bodyPr>
          <a:lstStyle/>
          <a:p>
            <a:r>
              <a:rPr lang="en-US" sz="2400" dirty="0"/>
              <a:t>Recommendation: Successful completion of H + PE 9</a:t>
            </a:r>
          </a:p>
          <a:p>
            <a:endParaRPr lang="en-US" sz="2400" dirty="0"/>
          </a:p>
          <a:p>
            <a:r>
              <a:rPr lang="en-US" sz="2400" dirty="0"/>
              <a:t>The focus of this course is to do things that are more individual/small group based.  Activities include track and field, golf, badminton, tennis, archery and fitness.  </a:t>
            </a:r>
          </a:p>
          <a:p>
            <a:endParaRPr lang="en-US" sz="2400" dirty="0"/>
          </a:p>
          <a:p>
            <a:r>
              <a:rPr lang="en-US" sz="2400" dirty="0"/>
              <a:t>Health units are Systems of the Body, Nutrition, Fitness and Conflict Resolution. 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458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Wellness 110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7855"/>
            <a:ext cx="8596668" cy="4503508"/>
          </a:xfrm>
        </p:spPr>
        <p:txBody>
          <a:bodyPr>
            <a:noAutofit/>
          </a:bodyPr>
          <a:lstStyle/>
          <a:p>
            <a:r>
              <a:rPr lang="en-US" sz="2400" dirty="0"/>
              <a:t>The goal of this course is to promote healthy active living for life and explore the seven dimensions of wellness (physical, emotional, spiritual, occupational, social, intellectual, and environmental).  </a:t>
            </a:r>
          </a:p>
          <a:p>
            <a:endParaRPr lang="en-US" sz="2400" dirty="0"/>
          </a:p>
          <a:p>
            <a:r>
              <a:rPr lang="en-US" sz="2400" dirty="0"/>
              <a:t>Students will experience a variety of wellness activities and are expected to create and implement a personal healthy active living plan.  </a:t>
            </a:r>
          </a:p>
          <a:p>
            <a:endParaRPr lang="en-US" sz="2400" dirty="0"/>
          </a:p>
          <a:p>
            <a:r>
              <a:rPr lang="en-US" sz="2400" dirty="0"/>
              <a:t>You are in the gym/fitness room 3 day/week</a:t>
            </a:r>
          </a:p>
        </p:txBody>
      </p:sp>
    </p:spTree>
    <p:extLst>
      <p:ext uri="{BB962C8B-B14F-4D97-AF65-F5344CB8AC3E}">
        <p14:creationId xmlns:p14="http://schemas.microsoft.com/office/powerpoint/2010/main" val="89544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0545"/>
          </a:xfrm>
        </p:spPr>
        <p:txBody>
          <a:bodyPr/>
          <a:lstStyle/>
          <a:p>
            <a:r>
              <a:rPr lang="en-US" dirty="0"/>
              <a:t>Outdoor Education 110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0981"/>
            <a:ext cx="8596668" cy="4420381"/>
          </a:xfrm>
        </p:spPr>
        <p:txBody>
          <a:bodyPr>
            <a:noAutofit/>
          </a:bodyPr>
          <a:lstStyle/>
          <a:p>
            <a:r>
              <a:rPr lang="en-US" sz="2000" dirty="0"/>
              <a:t>The course will develop personal outdoor recreation skills and environmental ethics.   </a:t>
            </a:r>
          </a:p>
          <a:p>
            <a:r>
              <a:rPr lang="en-US" sz="2000" dirty="0"/>
              <a:t>The course will take advantage of our local resources and will include camping, hiking, canoeing, outdoor cooking and other outdoor adventure activities. Some trips will last more than a period including a couple of overnight camping trips. Students must be prepared to go outside in a variety of weather conditions</a:t>
            </a:r>
          </a:p>
          <a:p>
            <a:r>
              <a:rPr lang="en-US" sz="2000" dirty="0"/>
              <a:t>Students will be responsible to plan, lead, and evaluate some outdoor experiences (camping). </a:t>
            </a:r>
          </a:p>
          <a:p>
            <a:r>
              <a:rPr lang="en-US" sz="2000" dirty="0"/>
              <a:t>Students must have a teacher complete a student evaluation screening form prior to admission in the course. These forms will be in the office at course selection time. A $125 fee will be charged for this course upon acceptance (rafting trip in NS and consumables)</a:t>
            </a:r>
          </a:p>
        </p:txBody>
      </p:sp>
    </p:spTree>
    <p:extLst>
      <p:ext uri="{BB962C8B-B14F-4D97-AF65-F5344CB8AC3E}">
        <p14:creationId xmlns:p14="http://schemas.microsoft.com/office/powerpoint/2010/main" val="332725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Physical Education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0255"/>
            <a:ext cx="8596668" cy="435110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This course is for students with special interest in physical activities and healthful living, combined with a desire to develop leadership skills which will enable them to help in the community. </a:t>
            </a:r>
          </a:p>
          <a:p>
            <a:r>
              <a:rPr lang="en-US" sz="8000" dirty="0"/>
              <a:t>This course consists of units in management of athletic events, teaching, coaching, officiating, volunteering, sports in contemporary society and selected health topics. </a:t>
            </a:r>
          </a:p>
          <a:p>
            <a:r>
              <a:rPr lang="en-US" sz="8000" dirty="0"/>
              <a:t>As a member of the PE 120 Leadership Class, each student will be expected to achieve 20 leadership hours that make our school or our community a better place.  Each student must pass this part of the course (at least 12 volunteer hours) or the course will be incomplete.  These hours place the students in a responsible role throughout the community, helping them better understand the need for leaders and their individual potential as leaders.</a:t>
            </a:r>
          </a:p>
          <a:p>
            <a:r>
              <a:rPr lang="en-US" sz="8000" dirty="0"/>
              <a:t>Applications may be screened by the Physical Education staff and the Guidance staff of the school.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472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8B62291C99E4497EC6CD8212D149D" ma:contentTypeVersion="1" ma:contentTypeDescription="Create a new document." ma:contentTypeScope="" ma:versionID="da55edc71fff135e95699473cff1ff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5aeaaddd3e68ea586dce2360024777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72E4C0-5163-4AF0-8935-E7C48B145090}"/>
</file>

<file path=customXml/itemProps2.xml><?xml version="1.0" encoding="utf-8"?>
<ds:datastoreItem xmlns:ds="http://schemas.openxmlformats.org/officeDocument/2006/customXml" ds:itemID="{64E892B9-B39F-4BE7-B5F0-81430DE6506C}"/>
</file>

<file path=customXml/itemProps3.xml><?xml version="1.0" encoding="utf-8"?>
<ds:datastoreItem xmlns:ds="http://schemas.openxmlformats.org/officeDocument/2006/customXml" ds:itemID="{8F26E725-DD0C-401A-AC7F-262AA8D27AA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452</TotalTime>
  <Words>442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Physical Education SPR </vt:lpstr>
      <vt:lpstr>Health and Physical Education 10</vt:lpstr>
      <vt:lpstr>Wellness 110</vt:lpstr>
      <vt:lpstr>Outdoor Education 110</vt:lpstr>
      <vt:lpstr>Leadership Physical Education 120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Ed Courses 2020-2021</dc:title>
  <dc:creator>End User</dc:creator>
  <cp:lastModifiedBy>Chaisson, Stephanie (ASD-S)</cp:lastModifiedBy>
  <cp:revision>11</cp:revision>
  <dcterms:created xsi:type="dcterms:W3CDTF">2018-03-26T12:26:37Z</dcterms:created>
  <dcterms:modified xsi:type="dcterms:W3CDTF">2020-05-14T16:35:59Z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0x010100FE98B62291C99E4497EC6CD8212D149D</vt:lpwstr>
  </property>
</Properties>
</file>