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  <p:sldId id="262" r:id="rId6"/>
    <p:sldId id="259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C240F7-0E16-4316-A0A3-0E607A60787F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934FED-CAFB-4D5E-9A61-1B86277C8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Humanities Department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191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Choices for Grade 11 and 12    Email Mr. Leger if you have questions:	     					ronalda.leger@nbed.nb.ca											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French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600200"/>
            <a:ext cx="5791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French Immersion Students</a:t>
            </a:r>
          </a:p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Grade 11</a:t>
            </a:r>
          </a:p>
          <a:p>
            <a:pPr>
              <a:buFont typeface="Wingdings"/>
              <a:buChar char="à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FILA 110</a:t>
            </a:r>
          </a:p>
          <a:p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Grade 12</a:t>
            </a:r>
          </a:p>
          <a:p>
            <a:pPr>
              <a:buFont typeface="Wingdings"/>
              <a:buChar char="à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FILA 120</a:t>
            </a:r>
          </a:p>
          <a:p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PIF</a:t>
            </a:r>
          </a:p>
          <a:p>
            <a:pPr lvl="1">
              <a:buFont typeface="Wingdings"/>
              <a:buChar char="à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 French 112</a:t>
            </a:r>
          </a:p>
          <a:p>
            <a:pPr lvl="1">
              <a:buFont typeface="Wingdings"/>
              <a:buChar char="à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PI French 122</a:t>
            </a:r>
          </a:p>
          <a:p>
            <a:pPr lvl="1"/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Studies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35811"/>
            <a:ext cx="75438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anose="05000000000000000000" pitchFamily="2" charset="2"/>
              </a:rPr>
              <a:t> Need to graduate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</a:pP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English Students</a:t>
            </a:r>
            <a:endParaRPr lang="en-US" sz="2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>
              <a:buFont typeface="Wingdings"/>
              <a:buChar char="à"/>
            </a:pPr>
            <a:r>
              <a:rPr lang="en-US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111 (recommended 80% in grade 10)</a:t>
            </a:r>
          </a:p>
          <a:p>
            <a:pPr lvl="2"/>
            <a:r>
              <a:rPr lang="en-US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or</a:t>
            </a:r>
          </a:p>
          <a:p>
            <a:pPr lvl="1">
              <a:buFont typeface="Wingdings"/>
              <a:buChar char="à"/>
            </a:pPr>
            <a:r>
              <a:rPr lang="en-US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112</a:t>
            </a:r>
          </a:p>
          <a:p>
            <a:pPr lvl="1"/>
            <a:r>
              <a:rPr lang="en-US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	or</a:t>
            </a:r>
          </a:p>
          <a:p>
            <a:pPr lvl="1">
              <a:buFont typeface="Wingdings"/>
              <a:buChar char="à"/>
            </a:pPr>
            <a:r>
              <a:rPr lang="en-US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History 113</a:t>
            </a:r>
          </a:p>
          <a:p>
            <a:pPr lvl="2"/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1"/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French Immersion Students</a:t>
            </a:r>
          </a:p>
          <a:p>
            <a:pPr lvl="1">
              <a:buFont typeface="Wingdings"/>
              <a:buChar char="à"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History 111 (recommended 80% in grade 10)</a:t>
            </a:r>
          </a:p>
          <a:p>
            <a:pPr lvl="2"/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or</a:t>
            </a:r>
          </a:p>
          <a:p>
            <a:pPr lvl="1">
              <a:buFont typeface="Wingdings"/>
              <a:buChar char="à"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History 112</a:t>
            </a:r>
          </a:p>
          <a:p>
            <a:pPr lvl="1"/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	 </a:t>
            </a:r>
          </a:p>
          <a:p>
            <a:pPr lvl="1"/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2"/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1"/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French Immersion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371600"/>
            <a:ext cx="7315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Options for FI 11 and 12</a:t>
            </a:r>
          </a:p>
          <a:p>
            <a:pPr lvl="1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*** 2 Minimum ***</a:t>
            </a:r>
          </a:p>
          <a:p>
            <a:pPr lvl="1"/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1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FI Biology 112</a:t>
            </a:r>
          </a:p>
          <a:p>
            <a:pPr lvl="1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FI World Issues 120</a:t>
            </a:r>
          </a:p>
          <a:p>
            <a:pPr lvl="1">
              <a:buFont typeface="Wingdings"/>
              <a:buChar char="à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Canadian History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121 or 122 </a:t>
            </a:r>
          </a:p>
          <a:p>
            <a:pPr lvl="1">
              <a:buFont typeface="Wingdings"/>
              <a:buChar char="à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FI Wellness 110 </a:t>
            </a:r>
          </a:p>
          <a:p>
            <a:pPr lvl="1">
              <a:buFont typeface="Wingdings"/>
              <a:buChar char="à"/>
            </a:pPr>
            <a:r>
              <a:rPr lang="en-US" sz="28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Introduction to Environmental Science 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fr-CA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/>
              <a:buChar char="à"/>
            </a:pP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  <a:p>
            <a:pPr lvl="1"/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0693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5156-1891-4AFC-ADED-0A552D90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Online options for FI </a:t>
            </a:r>
            <a:r>
              <a:rPr lang="fr-CA" dirty="0" err="1"/>
              <a:t>students</a:t>
            </a:r>
            <a:r>
              <a:rPr lang="fr-CA" dirty="0"/>
              <a:t> to </a:t>
            </a:r>
            <a:r>
              <a:rPr lang="fr-CA" dirty="0" err="1"/>
              <a:t>achieve</a:t>
            </a:r>
            <a:r>
              <a:rPr lang="fr-CA" dirty="0"/>
              <a:t> </a:t>
            </a:r>
            <a:r>
              <a:rPr lang="fr-CA" dirty="0" err="1"/>
              <a:t>their</a:t>
            </a:r>
            <a:r>
              <a:rPr lang="fr-CA" dirty="0"/>
              <a:t> 5 courses in grade 11 and 12.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B87BE-C4D2-4078-B00C-16E475338BC4}"/>
              </a:ext>
            </a:extLst>
          </p:cNvPr>
          <p:cNvSpPr/>
          <p:nvPr/>
        </p:nvSpPr>
        <p:spPr>
          <a:xfrm>
            <a:off x="990600" y="1447800"/>
            <a:ext cx="7864426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Writing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</a:p>
          <a:p>
            <a:r>
              <a:rPr lang="en-US" sz="44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Hospitality and Tourism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</a:p>
          <a:p>
            <a:r>
              <a:rPr lang="en-US" sz="44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Cooperative Education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  <a:p>
            <a:r>
              <a:rPr lang="en-US" sz="44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</a:t>
            </a:r>
            <a:r>
              <a:rPr lang="en-US" sz="28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Environmental Science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fr-CA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4400" b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 LAW </a:t>
            </a:r>
            <a:r>
              <a:rPr lang="fr-CA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8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Options </a:t>
            </a:r>
            <a:r>
              <a:rPr lang="en-US" dirty="0" err="1"/>
              <a:t>en</a:t>
            </a:r>
            <a:r>
              <a:rPr lang="en-US" dirty="0"/>
              <a:t> English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447800"/>
            <a:ext cx="6934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Law 120</a:t>
            </a:r>
          </a:p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Individual and Family Dynamics 120</a:t>
            </a:r>
          </a:p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Economics 120</a:t>
            </a:r>
          </a:p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Political Science 120</a:t>
            </a:r>
          </a:p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World Issues 120</a:t>
            </a:r>
          </a:p>
          <a:p>
            <a:pPr>
              <a:buFont typeface="Wingdings"/>
              <a:buChar char="à"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Canadian History 121/ 122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8B62291C99E4497EC6CD8212D149D" ma:contentTypeVersion="1" ma:contentTypeDescription="Create a new document." ma:contentTypeScope="" ma:versionID="da55edc71fff135e95699473cff1ff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5aeaaddd3e68ea586dce236002477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CDDE977-1085-46EA-814C-DCD40B097579}"/>
</file>

<file path=customXml/itemProps2.xml><?xml version="1.0" encoding="utf-8"?>
<ds:datastoreItem xmlns:ds="http://schemas.openxmlformats.org/officeDocument/2006/customXml" ds:itemID="{5CBF8791-12D1-4AC5-9514-D9A9203EF0F6}"/>
</file>

<file path=customXml/itemProps3.xml><?xml version="1.0" encoding="utf-8"?>
<ds:datastoreItem xmlns:ds="http://schemas.openxmlformats.org/officeDocument/2006/customXml" ds:itemID="{74ECF005-ADBF-4376-98BC-30E9D0B3482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206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Wingdings 3</vt:lpstr>
      <vt:lpstr>Origin</vt:lpstr>
      <vt:lpstr>Humanities Department</vt:lpstr>
      <vt:lpstr>French</vt:lpstr>
      <vt:lpstr>Social Studies </vt:lpstr>
      <vt:lpstr>French Immersion </vt:lpstr>
      <vt:lpstr>Online options for FI students to achieve their 5 courses in grade 11 and 12.</vt:lpstr>
      <vt:lpstr>Other Options en English</vt:lpstr>
    </vt:vector>
  </TitlesOfParts>
  <Company>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Humanities Courses 2020-2021</dc:title>
  <dc:creator>Ron Leger</dc:creator>
  <cp:lastModifiedBy>Chaisson, Stephanie (ASD-S)</cp:lastModifiedBy>
  <cp:revision>34</cp:revision>
  <dcterms:created xsi:type="dcterms:W3CDTF">2012-02-24T18:02:48Z</dcterms:created>
  <dcterms:modified xsi:type="dcterms:W3CDTF">2020-05-14T16:37:47Z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0x010100FE98B62291C99E4497EC6CD8212D149D</vt:lpwstr>
  </property>
</Properties>
</file>