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182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71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0484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0275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7684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651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386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1435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978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149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873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085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769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031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46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15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082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3F345D-E4B2-413B-BE3F-C537A63088BF}" type="datetimeFigureOut">
              <a:rPr lang="en-CA" smtClean="0"/>
              <a:t>2020-05-14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6161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ELA Course Selection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369420"/>
          </a:xfrm>
        </p:spPr>
        <p:txBody>
          <a:bodyPr/>
          <a:lstStyle/>
          <a:p>
            <a:r>
              <a:rPr lang="en-CA" dirty="0"/>
              <a:t>Email Mr. Polley if you have any questions:</a:t>
            </a:r>
          </a:p>
          <a:p>
            <a:r>
              <a:rPr lang="en-CA" dirty="0"/>
              <a:t>Jason.polley@nbed.nb.ca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5699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Discuss with your ELA teacher what level you should take</a:t>
            </a:r>
          </a:p>
          <a:p>
            <a:r>
              <a:rPr lang="en-CA" dirty="0"/>
              <a:t>Ask previous teachers of other subjects if you want further information</a:t>
            </a:r>
          </a:p>
          <a:p>
            <a:r>
              <a:rPr lang="en-CA" dirty="0"/>
              <a:t>Q&amp;A?</a:t>
            </a:r>
          </a:p>
        </p:txBody>
      </p:sp>
    </p:spTree>
    <p:extLst>
      <p:ext uri="{BB962C8B-B14F-4D97-AF65-F5344CB8AC3E}">
        <p14:creationId xmlns:p14="http://schemas.microsoft.com/office/powerpoint/2010/main" val="226882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English 11 1/2/3</a:t>
            </a:r>
          </a:p>
          <a:p>
            <a:r>
              <a:rPr lang="en-CA" dirty="0"/>
              <a:t>Canadian Literature 120</a:t>
            </a:r>
          </a:p>
          <a:p>
            <a:r>
              <a:rPr lang="en-CA" dirty="0"/>
              <a:t>Journalism 120</a:t>
            </a:r>
          </a:p>
          <a:p>
            <a:r>
              <a:rPr lang="en-CA" dirty="0"/>
              <a:t>Dramatic Arts 110</a:t>
            </a:r>
          </a:p>
          <a:p>
            <a:r>
              <a:rPr lang="en-CA" dirty="0"/>
              <a:t>Dramatic/Theatre Arts 120</a:t>
            </a:r>
          </a:p>
          <a:p>
            <a:r>
              <a:rPr lang="en-CA" dirty="0"/>
              <a:t>Writing 110</a:t>
            </a:r>
          </a:p>
          <a:p>
            <a:endParaRPr lang="en-CA" dirty="0"/>
          </a:p>
          <a:p>
            <a:r>
              <a:rPr lang="en-CA" dirty="0"/>
              <a:t>Psychology 120</a:t>
            </a:r>
          </a:p>
        </p:txBody>
      </p:sp>
    </p:spTree>
    <p:extLst>
      <p:ext uri="{BB962C8B-B14F-4D97-AF65-F5344CB8AC3E}">
        <p14:creationId xmlns:p14="http://schemas.microsoft.com/office/powerpoint/2010/main" val="183726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English 11 1/2/3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/>
              <a:t>From the SRHS Course Selection Handbook: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Level 1 – “for students with an exceptional talent and/or interest in the 	subject with at least an 85% in Grade 10”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Level 2 – “for students with good study and work ethic skills, average to 	above-average ability and interest in the subject area with at least 	70% in Grade 10”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Level 3 – “for students interested in the basic, practical aspects of the 	subject… level 3 courses may be eligible to apply to some 	programs at post secondary institutions”</a:t>
            </a:r>
          </a:p>
        </p:txBody>
      </p:sp>
    </p:spTree>
    <p:extLst>
      <p:ext uri="{BB962C8B-B14F-4D97-AF65-F5344CB8AC3E}">
        <p14:creationId xmlns:p14="http://schemas.microsoft.com/office/powerpoint/2010/main" val="85593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Most important decision…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year students end up feeling stress or anxiousness because they don’t end up in the right level. </a:t>
            </a:r>
          </a:p>
          <a:p>
            <a:r>
              <a:rPr lang="en-CA" dirty="0"/>
              <a:t>Your English teacher will recommend what level you take – to be written on your course selection planning sheet that will also be signed by your parents.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4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Canadian Literature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“Promote an interest in important Canadian Literature and other creative texts… and to explore Canadian Identity through a variety of literary texts”</a:t>
            </a:r>
          </a:p>
        </p:txBody>
      </p:sp>
    </p:spTree>
    <p:extLst>
      <p:ext uri="{BB962C8B-B14F-4D97-AF65-F5344CB8AC3E}">
        <p14:creationId xmlns:p14="http://schemas.microsoft.com/office/powerpoint/2010/main" val="72750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Journalism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“A writing course with emphasis on communicative skills, principles of journalistic expression and the practice of both”</a:t>
            </a:r>
          </a:p>
          <a:p>
            <a:pPr lvl="1"/>
            <a:r>
              <a:rPr lang="en-CA" dirty="0"/>
              <a:t>Practice in writing and editing for brevity and clarity</a:t>
            </a:r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0269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Theatre Arts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“Students will read and interpret scripted drama, learn how to analyze scripted drama, and learn how to stage and perform scripted and improvised drama”</a:t>
            </a:r>
          </a:p>
        </p:txBody>
      </p:sp>
    </p:spTree>
    <p:extLst>
      <p:ext uri="{BB962C8B-B14F-4D97-AF65-F5344CB8AC3E}">
        <p14:creationId xmlns:p14="http://schemas.microsoft.com/office/powerpoint/2010/main" val="259333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Writing 110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“Students will use personal, expository, and creative writing”</a:t>
            </a:r>
          </a:p>
          <a:p>
            <a:r>
              <a:rPr lang="en-CA" dirty="0"/>
              <a:t>Often uses a collaborative and peer based approach</a:t>
            </a:r>
          </a:p>
        </p:txBody>
      </p:sp>
    </p:spTree>
    <p:extLst>
      <p:ext uri="{BB962C8B-B14F-4D97-AF65-F5344CB8AC3E}">
        <p14:creationId xmlns:p14="http://schemas.microsoft.com/office/powerpoint/2010/main" val="128135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Psychology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English Level 2 and Biology Level 2 recommended</a:t>
            </a:r>
          </a:p>
          <a:p>
            <a:r>
              <a:rPr lang="en-CA" dirty="0"/>
              <a:t>Fast paced course that usually discusses the following units:</a:t>
            </a:r>
          </a:p>
          <a:p>
            <a:pPr lvl="1"/>
            <a:r>
              <a:rPr lang="en-CA" dirty="0"/>
              <a:t>Science and History of Psychology</a:t>
            </a:r>
          </a:p>
          <a:p>
            <a:pPr lvl="1"/>
            <a:r>
              <a:rPr lang="en-CA" dirty="0"/>
              <a:t>Memory</a:t>
            </a:r>
          </a:p>
          <a:p>
            <a:pPr lvl="1"/>
            <a:r>
              <a:rPr lang="en-CA" dirty="0"/>
              <a:t>The Brain</a:t>
            </a:r>
          </a:p>
          <a:p>
            <a:pPr lvl="1"/>
            <a:r>
              <a:rPr lang="en-CA" dirty="0"/>
              <a:t>Sensation and Perception</a:t>
            </a:r>
          </a:p>
          <a:p>
            <a:pPr lvl="1"/>
            <a:r>
              <a:rPr lang="en-CA" dirty="0"/>
              <a:t>Learning</a:t>
            </a:r>
          </a:p>
          <a:p>
            <a:pPr lvl="1"/>
            <a:r>
              <a:rPr lang="en-CA" dirty="0"/>
              <a:t>Personality</a:t>
            </a:r>
          </a:p>
          <a:p>
            <a:pPr lvl="1"/>
            <a:r>
              <a:rPr lang="en-CA" dirty="0"/>
              <a:t>Intelligence</a:t>
            </a:r>
          </a:p>
          <a:p>
            <a:pPr lvl="1"/>
            <a:r>
              <a:rPr lang="en-CA" dirty="0"/>
              <a:t>Psychological Disorders and Treatments</a:t>
            </a:r>
          </a:p>
          <a:p>
            <a:pPr lvl="1"/>
            <a:r>
              <a:rPr lang="en-CA" dirty="0"/>
              <a:t>Social Psychology</a:t>
            </a:r>
          </a:p>
        </p:txBody>
      </p:sp>
    </p:spTree>
    <p:extLst>
      <p:ext uri="{BB962C8B-B14F-4D97-AF65-F5344CB8AC3E}">
        <p14:creationId xmlns:p14="http://schemas.microsoft.com/office/powerpoint/2010/main" val="2131755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98B62291C99E4497EC6CD8212D149D" ma:contentTypeVersion="1" ma:contentTypeDescription="Create a new document." ma:contentTypeScope="" ma:versionID="da55edc71fff135e95699473cff1ff6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5aeaaddd3e68ea586dce2360024777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FC92035-B20F-4BEF-83F1-CE310D234D26}"/>
</file>

<file path=customXml/itemProps2.xml><?xml version="1.0" encoding="utf-8"?>
<ds:datastoreItem xmlns:ds="http://schemas.openxmlformats.org/officeDocument/2006/customXml" ds:itemID="{964F20C6-439F-4B8F-BB82-C2E8FA9CE546}"/>
</file>

<file path=customXml/itemProps3.xml><?xml version="1.0" encoding="utf-8"?>
<ds:datastoreItem xmlns:ds="http://schemas.openxmlformats.org/officeDocument/2006/customXml" ds:itemID="{7F07AC1E-70E4-4708-9451-AEC083285E52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127</TotalTime>
  <Words>381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ELA Course Selection</vt:lpstr>
      <vt:lpstr>Examples:</vt:lpstr>
      <vt:lpstr>English 11 1/2/3</vt:lpstr>
      <vt:lpstr>Most important decision…</vt:lpstr>
      <vt:lpstr>Canadian Literature 120</vt:lpstr>
      <vt:lpstr>Journalism 120</vt:lpstr>
      <vt:lpstr>Theatre Arts 120</vt:lpstr>
      <vt:lpstr>Writing 110</vt:lpstr>
      <vt:lpstr>Psychology 120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Arts Courses 2020-2021</dc:title>
  <dc:creator>Polley, Jason (ASD-S)</dc:creator>
  <cp:lastModifiedBy>Chaisson, Stephanie (ASD-S)</cp:lastModifiedBy>
  <cp:revision>15</cp:revision>
  <dcterms:created xsi:type="dcterms:W3CDTF">2019-03-11T16:12:35Z</dcterms:created>
  <dcterms:modified xsi:type="dcterms:W3CDTF">2020-05-14T16:39:13Z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0x010100FE98B62291C99E4497EC6CD8212D149D</vt:lpwstr>
  </property>
</Properties>
</file>