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0C12C-BFF0-4FB2-9F4A-BBA99F486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0B5F3-EFDE-4BB9-BA04-AA840AA72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007D3-C040-4501-A579-7874D7B77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3533E-A645-4BB6-A7AB-60BDBBEB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48DE-32C0-45A3-BE35-D5BEC009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0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1E494-36C6-49FD-90CE-C29F4B7AF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E3C8F1-DF26-4E02-A5BF-6BF3659F5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1CFB4-8778-45DF-A35D-5DA38332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2295A-F81B-490A-B2BD-2F927458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38A85-E77F-47B8-A3DB-5954956EF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51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11548F-B56A-4EC9-A57E-08B73622C9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AA0D2-0F56-485B-AEBA-13BFC1D39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2B85E-2A34-4CA5-964B-D89988EB1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3E9BA-ABDC-4872-960A-600D63516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19F7-8498-4DAF-949D-4D753A303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4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D8908-BD91-4EA6-A515-6C456FF6E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8F386-F84B-4F54-B952-C1DF2E897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1E701-6263-466F-A252-BBEB03E0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41D0D-4A36-434A-B9FF-20F013A1D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06255-EDFE-4BD8-A527-06ACA9A53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D2DDF-503C-4CA9-A2F6-801F49D0A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DFDBA-D623-4814-850C-9DB1A0EA3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2B7F-58C2-453D-8570-EB23A1708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B593D-A6DB-4293-8E0B-6B9A56DA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0A514-4289-4581-8064-F3B2CEE8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4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FCF0F-E8D5-40B0-A1A2-3A9176D6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68D7A-D6A5-45AF-A738-E49C36DB1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0A7DD-1A58-4758-8625-33370700E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A2C06-26DC-4F00-85D6-0A757DE82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EA30B-308F-4F3A-A482-414C1D2BF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DD60B-F5F2-4AE2-8FA1-4299809A9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6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579E6-3D83-46EB-A7BF-CB3F8D11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E35FD-42DD-4DAD-8D09-432130890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E884E-F529-4698-8FAE-A598E0843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1C2424-F5FE-4F76-AED1-4318ADF0BC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30513-904B-4E4B-B91F-8B971F0FF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F0BF0-1659-4800-849B-8992260CE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88A5AF-2F1D-4FA9-8D56-EB09C4AD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5C541-53C5-48F3-B4C3-EF98855A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2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21C69-4CD5-46D4-8B3F-D69302E27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6A9C23-7952-4322-A1AD-11AC0D154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016D09-6629-4E23-ADBE-BC1540759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C4156-76BB-4D79-93D6-F799A1EF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0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250407-DA83-478D-AD6B-D408DF82A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68B489-C82D-4611-8410-AD605A6C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1108E-A4EB-4E98-A9B1-266D148EB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1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F0B07-24B9-46AA-86D1-1D91F4AE8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FA397-BBFB-42FC-8E0A-206E85DD8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3B4582-0733-438C-813A-B44B420C2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7C2F7-E96F-4B83-9CFD-7C277F32E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6AA5B-52FC-4D86-A418-F5312B6C4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4A030-3C1D-42D1-A3CB-56ED84E24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5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50E49-6615-4D4E-9832-C28F1AA3F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FACDF2-BCC3-4168-AEA2-212D8E0943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24A93-526D-48AA-BC8A-F464DC15E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B29B0-3785-4241-A953-DAE42825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F10F-58CB-4D38-946C-BD6BCAF1E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F9351-AD72-45A1-9842-B3E5E23CE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6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70CB00-A39C-4312-8EDD-BDB5A445C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EEADA-B9B5-4390-AEE2-F77E2BE08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4E593-42C2-4976-B737-F97BB06C8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E2B41-96A1-4B8C-A043-33EEEEE61C3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7377A-2DDD-4511-A54D-847D21AB7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46C8-0CCF-420D-9086-D7FB9A2AD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0CD62-0F25-4402-8D13-9499F1E63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2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11A4B7-56E9-4E9F-87F3-E72E2B687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37" y="914400"/>
            <a:ext cx="3657600" cy="2887579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SRHS ACTIVITY AWARDS 2019-2020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A870E-CDDC-42CF-8D89-22F29DE42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237" y="4170501"/>
            <a:ext cx="3657600" cy="1525597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CB9C232-DDA9-4792-9A83-6488D4EDD2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832" y="492573"/>
            <a:ext cx="5351524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88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EE52-B307-420A-A25D-232AA595B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E77E5-A183-46EC-94EA-FC2080CC0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1277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sng" dirty="0"/>
              <a:t>Band</a:t>
            </a:r>
            <a:r>
              <a:rPr lang="en-US" sz="2400" dirty="0"/>
              <a:t> 	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Contribution to SRHS Jazz Band</a:t>
            </a:r>
            <a:r>
              <a:rPr lang="en-US" sz="2400" dirty="0"/>
              <a:t> – Emily Horton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Contribution to SRHS Jazz Band</a:t>
            </a:r>
            <a:r>
              <a:rPr lang="en-US" sz="2400" dirty="0"/>
              <a:t> – </a:t>
            </a:r>
            <a:r>
              <a:rPr lang="en-US" sz="2400" dirty="0" err="1"/>
              <a:t>Izaac</a:t>
            </a:r>
            <a:r>
              <a:rPr lang="en-US" sz="2400" dirty="0"/>
              <a:t> </a:t>
            </a:r>
            <a:r>
              <a:rPr lang="en-US" sz="2400" dirty="0" err="1"/>
              <a:t>Dalling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Contribution to SRHS Jazz Band and Pit Orchestra </a:t>
            </a:r>
            <a:r>
              <a:rPr lang="en-US" sz="2400" dirty="0"/>
              <a:t>– Dylan </a:t>
            </a:r>
            <a:r>
              <a:rPr lang="en-US" sz="2400" dirty="0" err="1"/>
              <a:t>Capstick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Contribution to SRHS Jazz Band and Pit Orchestra</a:t>
            </a:r>
            <a:r>
              <a:rPr lang="en-US" sz="2400" dirty="0"/>
              <a:t> – Emily </a:t>
            </a:r>
            <a:r>
              <a:rPr lang="en-US" sz="2400" dirty="0" err="1"/>
              <a:t>Folkins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Contribution to SRHS Jazz Band and Pit Orchestra</a:t>
            </a:r>
            <a:r>
              <a:rPr lang="en-US" sz="2400" dirty="0"/>
              <a:t> – Sophie Horton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Contribution to SRHS Jazz Band and Pit Orchestra</a:t>
            </a:r>
            <a:r>
              <a:rPr lang="en-US" sz="2400" dirty="0"/>
              <a:t> – Ethan Buell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Contribution to SRHS Pit Orchestra</a:t>
            </a:r>
            <a:r>
              <a:rPr lang="en-US" sz="2400" dirty="0"/>
              <a:t> – Tyler McLean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Art Club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Rookie of the Year</a:t>
            </a:r>
            <a:r>
              <a:rPr lang="en-US" sz="2400" dirty="0"/>
              <a:t> - Sang Hyun Yoon 	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Rookie of the Year</a:t>
            </a:r>
            <a:r>
              <a:rPr lang="en-US" sz="2400" dirty="0"/>
              <a:t> - </a:t>
            </a:r>
            <a:r>
              <a:rPr lang="en-US" sz="2400" dirty="0" err="1"/>
              <a:t>Lene</a:t>
            </a:r>
            <a:r>
              <a:rPr lang="en-US" sz="2400" dirty="0"/>
              <a:t> Grimm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74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27123-884A-4BCD-9ABD-8A63AE46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CE5C5-2345-43D5-B974-1B3D205A9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454"/>
            <a:ext cx="10515600" cy="5985842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Student Leadership 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SRHS Leadership Award</a:t>
            </a:r>
            <a:r>
              <a:rPr lang="en-US" sz="2400" dirty="0"/>
              <a:t> - Noah Gibbons </a:t>
            </a:r>
            <a:r>
              <a:rPr lang="en-US" sz="2400" dirty="0" err="1"/>
              <a:t>Salib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S</a:t>
            </a:r>
            <a:r>
              <a:rPr lang="en-US" sz="2400" u="sng" dirty="0"/>
              <a:t>onic Citizenship &amp; Spirit Award</a:t>
            </a:r>
            <a:r>
              <a:rPr lang="en-US" sz="2400" dirty="0"/>
              <a:t> - Shelby </a:t>
            </a:r>
            <a:r>
              <a:rPr lang="en-US" sz="2400" dirty="0" err="1"/>
              <a:t>Dunfield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51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6D5C3-6D07-4FFB-889C-70F382232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2A0DE-50FF-4831-89E8-8F086C7D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17" y="365125"/>
            <a:ext cx="10515600" cy="6127750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Male Athlete of the Year</a:t>
            </a:r>
            <a:r>
              <a:rPr lang="en-US" sz="2400" dirty="0"/>
              <a:t>- 		Jacob Church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u="sng" dirty="0"/>
              <a:t>Female Athlete of the Year</a:t>
            </a:r>
            <a:r>
              <a:rPr lang="en-US" sz="2400" dirty="0"/>
              <a:t>-		Jessica Gilchrist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u="sng" dirty="0"/>
              <a:t>Male Sportsmanship Award</a:t>
            </a:r>
            <a:r>
              <a:rPr lang="en-US" sz="2400" dirty="0"/>
              <a:t>-		Alex Beach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u="sng" dirty="0"/>
              <a:t>Female Sportsmanship Award</a:t>
            </a:r>
            <a:r>
              <a:rPr lang="en-US" sz="2400" dirty="0"/>
              <a:t>-	</a:t>
            </a:r>
            <a:r>
              <a:rPr lang="en-US" sz="2400" dirty="0" err="1"/>
              <a:t>Abanie</a:t>
            </a:r>
            <a:r>
              <a:rPr lang="en-US" sz="2400" dirty="0"/>
              <a:t> Muscroft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u="sng" dirty="0"/>
              <a:t>Male Rookie of the Year</a:t>
            </a:r>
            <a:r>
              <a:rPr lang="en-US" sz="2400" dirty="0"/>
              <a:t>-		Mathias Muscroft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u="sng" dirty="0"/>
              <a:t>Female Rookie of the Year</a:t>
            </a:r>
            <a:r>
              <a:rPr lang="en-US" sz="2400" dirty="0"/>
              <a:t>-		Allie Dunnett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79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7AB0C-6F90-47BA-AA12-EE63A29F7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B0034-61BB-49C5-981E-F9919348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974" y="365125"/>
            <a:ext cx="10515600" cy="6127750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TOP TEN ACTIVITY POINTS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1.  Noah Gibbons </a:t>
            </a:r>
            <a:r>
              <a:rPr lang="en-US" sz="2400" dirty="0" err="1"/>
              <a:t>Salib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2.  Alex Beach</a:t>
            </a:r>
          </a:p>
          <a:p>
            <a:pPr marL="0" lvl="0" indent="0">
              <a:buNone/>
            </a:pPr>
            <a:r>
              <a:rPr lang="en-US" sz="2400" dirty="0"/>
              <a:t>3.  Jacob Church</a:t>
            </a:r>
          </a:p>
          <a:p>
            <a:pPr marL="0" lvl="0" indent="0">
              <a:buNone/>
            </a:pPr>
            <a:r>
              <a:rPr lang="en-US" sz="2400" dirty="0"/>
              <a:t>4.  </a:t>
            </a:r>
            <a:r>
              <a:rPr lang="en-US" sz="2400" dirty="0" err="1"/>
              <a:t>Abanie</a:t>
            </a:r>
            <a:r>
              <a:rPr lang="en-US" sz="2400" dirty="0"/>
              <a:t> Muscroft</a:t>
            </a:r>
          </a:p>
          <a:p>
            <a:pPr marL="0" lvl="0" indent="0">
              <a:buNone/>
            </a:pPr>
            <a:r>
              <a:rPr lang="en-US" sz="2400" dirty="0"/>
              <a:t>5.  Alexis Moffett</a:t>
            </a:r>
          </a:p>
          <a:p>
            <a:pPr marL="0" lvl="0" indent="0">
              <a:buNone/>
            </a:pPr>
            <a:r>
              <a:rPr lang="en-US" sz="2400" dirty="0"/>
              <a:t>6.  Joni Norris</a:t>
            </a:r>
          </a:p>
          <a:p>
            <a:pPr marL="0" lvl="0" indent="0">
              <a:buNone/>
            </a:pPr>
            <a:r>
              <a:rPr lang="en-US" sz="2400" dirty="0"/>
              <a:t>7.  Jessica Gilchrist</a:t>
            </a:r>
          </a:p>
          <a:p>
            <a:pPr marL="0" lvl="0" indent="0">
              <a:buNone/>
            </a:pPr>
            <a:r>
              <a:rPr lang="en-US" sz="2400" dirty="0"/>
              <a:t>8.  Jordan Drury</a:t>
            </a:r>
          </a:p>
          <a:p>
            <a:pPr marL="0" lvl="0" indent="0">
              <a:buNone/>
            </a:pPr>
            <a:r>
              <a:rPr lang="en-US" sz="2400" dirty="0"/>
              <a:t>9.  Sophie Horton</a:t>
            </a:r>
          </a:p>
          <a:p>
            <a:pPr marL="0" lvl="0" indent="0">
              <a:buNone/>
            </a:pPr>
            <a:r>
              <a:rPr lang="en-US" sz="2400" dirty="0"/>
              <a:t>10. Shelby </a:t>
            </a:r>
            <a:r>
              <a:rPr lang="en-US" sz="2400" dirty="0" err="1"/>
              <a:t>Dunfield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0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2241E-F536-409B-9003-0A56FC16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6737B-4342-4F16-BB3E-FC6A690C9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092" y="365125"/>
            <a:ext cx="10515600" cy="61277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u="sng" dirty="0"/>
              <a:t>Field Hockey</a:t>
            </a:r>
          </a:p>
          <a:p>
            <a:endParaRPr lang="en-US" sz="2600" u="sng" dirty="0"/>
          </a:p>
          <a:p>
            <a:pPr marL="457200" lvl="1" indent="0">
              <a:buNone/>
            </a:pPr>
            <a:r>
              <a:rPr lang="en-US" sz="2600" dirty="0"/>
              <a:t>	</a:t>
            </a:r>
            <a:r>
              <a:rPr lang="en-US" sz="2600" u="sng" dirty="0"/>
              <a:t>Offensive MVP</a:t>
            </a:r>
            <a:r>
              <a:rPr lang="en-US" sz="2600" dirty="0"/>
              <a:t>- Jessica Gilchrist 		</a:t>
            </a:r>
            <a:r>
              <a:rPr lang="en-US" sz="2600" u="sng" dirty="0"/>
              <a:t>Defensive MVP</a:t>
            </a:r>
            <a:r>
              <a:rPr lang="en-US" sz="2600" dirty="0"/>
              <a:t>- Olivia Proctor 	</a:t>
            </a:r>
            <a:r>
              <a:rPr lang="en-US" sz="2600" u="sng" dirty="0"/>
              <a:t>Warrior Award</a:t>
            </a:r>
            <a:r>
              <a:rPr lang="en-US" sz="2600" dirty="0"/>
              <a:t> - Jordan Drury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0" indent="0">
              <a:buNone/>
            </a:pPr>
            <a:r>
              <a:rPr lang="en-US" sz="2600" u="sng" dirty="0"/>
              <a:t>Football</a:t>
            </a:r>
            <a:r>
              <a:rPr lang="en-US" sz="2600" dirty="0"/>
              <a:t>	</a:t>
            </a:r>
          </a:p>
          <a:p>
            <a:endParaRPr lang="en-US" sz="2600" u="sng" dirty="0"/>
          </a:p>
          <a:p>
            <a:pPr marL="457200" lvl="1" indent="0">
              <a:buNone/>
            </a:pPr>
            <a:r>
              <a:rPr lang="en-US" sz="2600" dirty="0"/>
              <a:t>	</a:t>
            </a:r>
            <a:r>
              <a:rPr lang="en-US" sz="2600" u="sng" dirty="0"/>
              <a:t>MVP</a:t>
            </a:r>
            <a:r>
              <a:rPr lang="en-US" sz="2600" dirty="0"/>
              <a:t> - Owen </a:t>
            </a:r>
            <a:r>
              <a:rPr lang="en-US" sz="2600" dirty="0" err="1"/>
              <a:t>Dunfield</a:t>
            </a:r>
            <a:r>
              <a:rPr lang="en-US" sz="2600" dirty="0"/>
              <a:t>				</a:t>
            </a:r>
            <a:r>
              <a:rPr lang="en-US" sz="2600" u="sng" dirty="0"/>
              <a:t>Top Rookie</a:t>
            </a:r>
            <a:r>
              <a:rPr lang="en-US" sz="2600" dirty="0"/>
              <a:t> - Jason Beach	 	</a:t>
            </a:r>
            <a:r>
              <a:rPr lang="en-US" sz="2600" u="sng" dirty="0"/>
              <a:t>Top Offensive Player</a:t>
            </a:r>
            <a:r>
              <a:rPr lang="en-US" sz="2600" dirty="0"/>
              <a:t> - </a:t>
            </a:r>
            <a:r>
              <a:rPr lang="en-US" sz="2600" dirty="0" err="1"/>
              <a:t>Kalem</a:t>
            </a:r>
            <a:r>
              <a:rPr lang="en-US" sz="2600" dirty="0"/>
              <a:t> Spence		</a:t>
            </a:r>
            <a:r>
              <a:rPr lang="en-US" sz="2600" u="sng" dirty="0"/>
              <a:t>Top Lineman</a:t>
            </a:r>
            <a:r>
              <a:rPr lang="en-US" sz="2600" dirty="0"/>
              <a:t> - Devon Robinson</a:t>
            </a:r>
          </a:p>
          <a:p>
            <a:pPr marL="457200" lvl="1" indent="0" fontAlgn="base">
              <a:buNone/>
            </a:pPr>
            <a:r>
              <a:rPr lang="en-US" sz="2600" dirty="0"/>
              <a:t> 	</a:t>
            </a:r>
            <a:r>
              <a:rPr lang="en-US" sz="2600" u="sng" dirty="0"/>
              <a:t>Top Defensive Player</a:t>
            </a:r>
            <a:r>
              <a:rPr lang="en-US" sz="2600" dirty="0"/>
              <a:t> - Anthony MacLean</a:t>
            </a:r>
          </a:p>
          <a:p>
            <a:pPr lvl="1" fontAlgn="base"/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u="sng" dirty="0"/>
              <a:t>Softball</a:t>
            </a:r>
            <a:r>
              <a:rPr lang="en-US" sz="2600" dirty="0"/>
              <a:t>		</a:t>
            </a:r>
          </a:p>
          <a:p>
            <a:endParaRPr lang="en-US" sz="2600" u="sng" dirty="0"/>
          </a:p>
          <a:p>
            <a:pPr marL="457200" lvl="1" indent="0">
              <a:buNone/>
            </a:pPr>
            <a:r>
              <a:rPr lang="en-US" sz="2600" dirty="0"/>
              <a:t>	</a:t>
            </a:r>
            <a:r>
              <a:rPr lang="en-US" sz="2600" u="sng" dirty="0"/>
              <a:t>MVP</a:t>
            </a:r>
            <a:r>
              <a:rPr lang="en-US" sz="2600" dirty="0"/>
              <a:t>: Maggie Melvin			</a:t>
            </a:r>
            <a:r>
              <a:rPr lang="en-US" sz="2600" u="sng" dirty="0"/>
              <a:t>Top Offensive Player</a:t>
            </a:r>
            <a:r>
              <a:rPr lang="en-US" sz="2600" dirty="0"/>
              <a:t>: Taylor </a:t>
            </a:r>
            <a:r>
              <a:rPr lang="en-US" sz="2600" dirty="0" err="1"/>
              <a:t>Bonnell</a:t>
            </a:r>
            <a:endParaRPr lang="en-US" sz="2600" dirty="0"/>
          </a:p>
          <a:p>
            <a:pPr marL="457200" lvl="1" indent="0" fontAlgn="base">
              <a:buNone/>
            </a:pPr>
            <a:r>
              <a:rPr lang="en-US" sz="2600" dirty="0"/>
              <a:t>	</a:t>
            </a:r>
            <a:r>
              <a:rPr lang="en-US" sz="2600" u="sng" dirty="0"/>
              <a:t>Top Defensive Player</a:t>
            </a:r>
            <a:r>
              <a:rPr lang="en-US" sz="2600" dirty="0"/>
              <a:t>: Reilly </a:t>
            </a:r>
            <a:r>
              <a:rPr lang="en-US" sz="2600" dirty="0" err="1"/>
              <a:t>Reicker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69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C6865-9808-4DA4-8FAE-59BF57CCD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3004C-C4BC-473D-9485-367B39AB9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4959"/>
            <a:ext cx="10515600" cy="6077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Baseball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u="sng" dirty="0"/>
              <a:t>MVP</a:t>
            </a:r>
            <a:r>
              <a:rPr lang="en-US" dirty="0"/>
              <a:t>- Rory McIntyre			</a:t>
            </a:r>
            <a:r>
              <a:rPr lang="en-US" u="sng" dirty="0"/>
              <a:t>Most Dedicated</a:t>
            </a:r>
            <a:r>
              <a:rPr lang="en-US" dirty="0"/>
              <a:t> - Connor Burke</a:t>
            </a:r>
          </a:p>
          <a:p>
            <a:pPr marL="0" indent="0" fontAlgn="base">
              <a:buNone/>
            </a:pPr>
            <a:r>
              <a:rPr lang="en-US" sz="2400" dirty="0"/>
              <a:t>	</a:t>
            </a:r>
            <a:r>
              <a:rPr lang="en-US" sz="2400" u="sng" dirty="0"/>
              <a:t>Most Improved</a:t>
            </a:r>
            <a:r>
              <a:rPr lang="en-US" sz="2400" dirty="0"/>
              <a:t>- Jack Corbett 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> </a:t>
            </a:r>
            <a:r>
              <a:rPr lang="en-US" sz="2400" u="sng" dirty="0"/>
              <a:t>Varsity Girls Soccer</a:t>
            </a:r>
            <a:r>
              <a:rPr lang="en-US" sz="2400" dirty="0"/>
              <a:t>	</a:t>
            </a:r>
          </a:p>
          <a:p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MIP</a:t>
            </a:r>
            <a:r>
              <a:rPr lang="en-US" sz="2400" dirty="0"/>
              <a:t>: Rhea Muir			</a:t>
            </a:r>
            <a:r>
              <a:rPr lang="en-US" sz="2400" u="sng" dirty="0"/>
              <a:t>Coaches Award</a:t>
            </a:r>
            <a:r>
              <a:rPr lang="en-US" sz="2400" dirty="0"/>
              <a:t>: Grace Lawrence</a:t>
            </a:r>
          </a:p>
          <a:p>
            <a:pPr marL="0" indent="0" fontAlgn="base">
              <a:buNone/>
            </a:pPr>
            <a:r>
              <a:rPr lang="en-US" sz="2400" dirty="0"/>
              <a:t>	</a:t>
            </a:r>
            <a:r>
              <a:rPr lang="en-US" sz="2400" u="sng" dirty="0"/>
              <a:t>Top Defensive Player</a:t>
            </a:r>
            <a:r>
              <a:rPr lang="en-US" sz="2400" dirty="0"/>
              <a:t>: Lauren Cummings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> </a:t>
            </a:r>
            <a:r>
              <a:rPr lang="en-US" sz="2400" u="sng" dirty="0"/>
              <a:t>Swimming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JV Girls MVP</a:t>
            </a:r>
            <a:r>
              <a:rPr lang="en-US" sz="2400" dirty="0"/>
              <a:t>: Jessica </a:t>
            </a:r>
            <a:r>
              <a:rPr lang="en-US" sz="2400" dirty="0" err="1"/>
              <a:t>Hache</a:t>
            </a:r>
            <a:r>
              <a:rPr lang="en-US" sz="2400" dirty="0"/>
              <a:t>		</a:t>
            </a:r>
            <a:r>
              <a:rPr lang="en-US" sz="2400" u="sng" dirty="0"/>
              <a:t>Senior Girls MVP</a:t>
            </a:r>
            <a:r>
              <a:rPr lang="en-US" sz="2400" dirty="0"/>
              <a:t>: Lauren Lockhart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79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39D7-63AF-472B-B1CF-9EB9DDE6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5F7F4-8D45-40C2-A9A7-9F19BA7C0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707"/>
            <a:ext cx="10515600" cy="609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sng" dirty="0"/>
              <a:t>Varsity Boys Basketball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Defensive MVP:</a:t>
            </a:r>
            <a:r>
              <a:rPr lang="en-US" sz="2400" dirty="0"/>
              <a:t>   Jacob Church	</a:t>
            </a:r>
            <a:r>
              <a:rPr lang="en-US" sz="2400" u="sng" dirty="0"/>
              <a:t>Most Improved Player</a:t>
            </a:r>
            <a:r>
              <a:rPr lang="en-US" sz="2400" dirty="0"/>
              <a:t>:  Milo Boutin</a:t>
            </a:r>
          </a:p>
          <a:p>
            <a:pPr marL="0" indent="0" fontAlgn="base">
              <a:buNone/>
            </a:pPr>
            <a:r>
              <a:rPr lang="en-US" sz="2400" dirty="0"/>
              <a:t>	</a:t>
            </a:r>
            <a:r>
              <a:rPr lang="en-US" sz="2400" u="sng" dirty="0"/>
              <a:t>Coach's Award</a:t>
            </a:r>
            <a:r>
              <a:rPr lang="en-US" sz="2400" dirty="0"/>
              <a:t>:  Evan </a:t>
            </a:r>
            <a:r>
              <a:rPr lang="en-US" sz="2400" dirty="0" err="1"/>
              <a:t>deGooyer</a:t>
            </a:r>
            <a:r>
              <a:rPr lang="en-US" sz="2400" dirty="0"/>
              <a:t>	</a:t>
            </a:r>
            <a:r>
              <a:rPr lang="en-US" sz="2400" u="sng" dirty="0"/>
              <a:t>Most Valuable Player</a:t>
            </a:r>
            <a:r>
              <a:rPr lang="en-US" sz="2400" dirty="0"/>
              <a:t>:  Kristian Jones</a:t>
            </a:r>
          </a:p>
          <a:p>
            <a:pPr marL="0" indent="0" fontAlgn="base">
              <a:buNone/>
            </a:pPr>
            <a:r>
              <a:rPr lang="en-US" sz="2400" dirty="0"/>
              <a:t> </a:t>
            </a:r>
          </a:p>
          <a:p>
            <a:pPr marL="0" indent="0" fontAlgn="base">
              <a:buNone/>
            </a:pPr>
            <a:r>
              <a:rPr lang="en-US" sz="2400" u="sng" dirty="0"/>
              <a:t>JV Boys Basketball</a:t>
            </a:r>
            <a:r>
              <a:rPr lang="en-US" sz="2400" dirty="0"/>
              <a:t>	</a:t>
            </a:r>
          </a:p>
          <a:p>
            <a:pPr marL="0" indent="0" fontAlgn="base">
              <a:buNone/>
            </a:pPr>
            <a:endParaRPr lang="en-US" sz="2400" u="sng" dirty="0"/>
          </a:p>
          <a:p>
            <a:pPr marL="0" indent="0" fontAlgn="base">
              <a:buNone/>
            </a:pPr>
            <a:r>
              <a:rPr lang="en-US" sz="2400" dirty="0"/>
              <a:t>	</a:t>
            </a:r>
            <a:r>
              <a:rPr lang="en-US" sz="2400" u="sng" dirty="0"/>
              <a:t>MVP:</a:t>
            </a:r>
            <a:r>
              <a:rPr lang="en-US" sz="2400" dirty="0"/>
              <a:t>  Matthias Muscroft		</a:t>
            </a:r>
            <a:r>
              <a:rPr lang="en-US" sz="2400" u="sng" dirty="0"/>
              <a:t>Coach’s Award</a:t>
            </a:r>
            <a:r>
              <a:rPr lang="en-US" sz="2400" dirty="0"/>
              <a:t>:  Brody Black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Varsity Girls Basketball</a:t>
            </a:r>
            <a:r>
              <a:rPr lang="en-US" sz="2400" dirty="0"/>
              <a:t>	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Coaches Award</a:t>
            </a:r>
            <a:r>
              <a:rPr lang="en-US" sz="2400" dirty="0"/>
              <a:t>:  </a:t>
            </a:r>
            <a:r>
              <a:rPr lang="en-US" sz="2400" dirty="0" err="1"/>
              <a:t>Abanie</a:t>
            </a:r>
            <a:r>
              <a:rPr lang="en-US" sz="2400" dirty="0"/>
              <a:t> Muscroft	</a:t>
            </a:r>
            <a:r>
              <a:rPr lang="en-US" sz="2400" u="sng" dirty="0"/>
              <a:t>MVP</a:t>
            </a:r>
            <a:r>
              <a:rPr lang="en-US" sz="2400" dirty="0"/>
              <a:t>:  Alyssa Jeffrey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Top Rookie</a:t>
            </a:r>
            <a:r>
              <a:rPr lang="en-US" sz="2400" dirty="0"/>
              <a:t>:   Charlie Mason		</a:t>
            </a:r>
            <a:r>
              <a:rPr lang="en-US" sz="2400" u="sng" dirty="0"/>
              <a:t>Top Rookie</a:t>
            </a:r>
            <a:r>
              <a:rPr lang="en-US" sz="2400" dirty="0"/>
              <a:t> - Allie Dunnett</a:t>
            </a:r>
            <a:r>
              <a:rPr lang="en-US" dirty="0"/>
              <a:t>		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2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001D-4DC4-4A9D-9CA2-C2FD9492F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E2D0D-1921-46E6-90C4-2D9CA52DE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611678" cy="61277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u="sng" dirty="0"/>
              <a:t>JV Girls Basketball</a:t>
            </a:r>
            <a:r>
              <a:rPr lang="en-US" sz="2600" dirty="0"/>
              <a:t>	</a:t>
            </a:r>
          </a:p>
          <a:p>
            <a:endParaRPr lang="en-US" sz="2600" u="sng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u="sng" dirty="0"/>
              <a:t>Top Offensive Player</a:t>
            </a:r>
            <a:r>
              <a:rPr lang="en-US" sz="2600" dirty="0"/>
              <a:t> - </a:t>
            </a:r>
            <a:r>
              <a:rPr lang="en-US" sz="2600" dirty="0" err="1"/>
              <a:t>Jacie</a:t>
            </a:r>
            <a:r>
              <a:rPr lang="en-US" sz="2600" dirty="0"/>
              <a:t> Black      </a:t>
            </a:r>
            <a:r>
              <a:rPr lang="en-US" sz="2600" u="sng" dirty="0"/>
              <a:t>Top Defensive Player</a:t>
            </a:r>
            <a:r>
              <a:rPr lang="en-US" sz="2600" dirty="0"/>
              <a:t> – Kyra </a:t>
            </a:r>
            <a:r>
              <a:rPr lang="en-US" sz="2600" dirty="0" err="1"/>
              <a:t>McLaughlan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u="sng" dirty="0"/>
              <a:t>Boys Hockey</a:t>
            </a:r>
            <a:r>
              <a:rPr lang="en-US" sz="2600" dirty="0"/>
              <a:t>		</a:t>
            </a:r>
          </a:p>
          <a:p>
            <a:endParaRPr lang="en-US" sz="2600" u="sng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u="sng" dirty="0"/>
              <a:t>MVP</a:t>
            </a:r>
            <a:r>
              <a:rPr lang="en-US" sz="2600" dirty="0"/>
              <a:t> - Jason Beach			</a:t>
            </a:r>
            <a:r>
              <a:rPr lang="en-US" sz="2600" u="sng" dirty="0"/>
              <a:t>Coaches Award</a:t>
            </a:r>
            <a:r>
              <a:rPr lang="en-US" sz="2600" dirty="0"/>
              <a:t> - Braxton Holder</a:t>
            </a:r>
          </a:p>
          <a:p>
            <a:pPr marL="0" indent="0" fontAlgn="base">
              <a:buNone/>
            </a:pPr>
            <a:r>
              <a:rPr lang="en-US" sz="2600" dirty="0"/>
              <a:t>	</a:t>
            </a:r>
            <a:r>
              <a:rPr lang="en-US" sz="2600" u="sng" dirty="0"/>
              <a:t>Coaches Award</a:t>
            </a:r>
            <a:r>
              <a:rPr lang="en-US" sz="2600" dirty="0"/>
              <a:t> - Rory McIntyre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u="sng" dirty="0"/>
              <a:t>Badminton</a:t>
            </a:r>
            <a:r>
              <a:rPr lang="en-US" sz="2600" dirty="0"/>
              <a:t>		</a:t>
            </a:r>
          </a:p>
          <a:p>
            <a:pPr marL="0" indent="0">
              <a:buNone/>
            </a:pPr>
            <a:endParaRPr lang="en-US" sz="2600" u="sng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u="sng" dirty="0"/>
              <a:t>Coaches Award</a:t>
            </a:r>
            <a:r>
              <a:rPr lang="en-US" sz="2600" dirty="0"/>
              <a:t> – Alex Beach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14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B189-3047-4EE0-9035-B4C84792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1DD88-7D2A-4B54-BB4C-E0483E644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453"/>
            <a:ext cx="10515600" cy="6104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sng" dirty="0"/>
              <a:t>Varsity Boys Volleyball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 </a:t>
            </a:r>
            <a:r>
              <a:rPr lang="en-US" sz="2400" u="sng" dirty="0"/>
              <a:t>Coaches Award</a:t>
            </a:r>
            <a:r>
              <a:rPr lang="en-US" sz="2400" dirty="0"/>
              <a:t> – Jacob Church		</a:t>
            </a:r>
            <a:r>
              <a:rPr lang="en-US" sz="2400" u="sng" dirty="0"/>
              <a:t>Coaches Award</a:t>
            </a:r>
            <a:r>
              <a:rPr lang="en-US" sz="2400" dirty="0"/>
              <a:t> – Alex Beach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u="sng" dirty="0"/>
              <a:t>Varsity Girls Volleyball</a:t>
            </a:r>
            <a:r>
              <a:rPr lang="en-US" sz="2400" dirty="0"/>
              <a:t>	</a:t>
            </a:r>
          </a:p>
          <a:p>
            <a:endParaRPr lang="en-US" sz="2400" u="sng" dirty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u="sng" dirty="0"/>
              <a:t>Coaches Award</a:t>
            </a:r>
            <a:r>
              <a:rPr lang="en-US" dirty="0"/>
              <a:t> – </a:t>
            </a:r>
            <a:r>
              <a:rPr lang="en-US" dirty="0" err="1"/>
              <a:t>Abanie</a:t>
            </a:r>
            <a:r>
              <a:rPr lang="en-US" dirty="0"/>
              <a:t> Muscroft		</a:t>
            </a:r>
            <a:r>
              <a:rPr lang="en-US" u="sng" dirty="0"/>
              <a:t>Coaches Award </a:t>
            </a:r>
            <a:r>
              <a:rPr lang="en-US" dirty="0"/>
              <a:t>– Joni Norris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Coaches Award </a:t>
            </a:r>
            <a:r>
              <a:rPr lang="en-US" sz="2400" dirty="0"/>
              <a:t>– Helen Hunt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u="sng" dirty="0"/>
              <a:t>JV Girls Volleyball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Coaches Award</a:t>
            </a:r>
            <a:r>
              <a:rPr lang="en-US" sz="2400" dirty="0"/>
              <a:t> – Allie Dunnett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261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7680C-DD83-41DC-AA49-94B4F2093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25DC5-D35B-4E67-B44F-06AE62DDC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388453"/>
            <a:ext cx="10515600" cy="6104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sng" dirty="0"/>
              <a:t>Varsity Boys Rugby</a:t>
            </a:r>
            <a:r>
              <a:rPr lang="en-US" sz="2400" dirty="0"/>
              <a:t>	</a:t>
            </a:r>
          </a:p>
          <a:p>
            <a:endParaRPr lang="en-US" sz="2400" u="sng" dirty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u="sng" dirty="0"/>
              <a:t>Most Dedicated</a:t>
            </a:r>
            <a:r>
              <a:rPr lang="en-US" dirty="0"/>
              <a:t> - Nick Wilson 	</a:t>
            </a:r>
            <a:r>
              <a:rPr lang="en-US" u="sng" dirty="0"/>
              <a:t>Coaches’ Award</a:t>
            </a:r>
            <a:r>
              <a:rPr lang="en-US" dirty="0"/>
              <a:t> - Anthony McLean 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Improv</a:t>
            </a:r>
            <a:r>
              <a:rPr lang="en-US" sz="2400" dirty="0"/>
              <a:t>	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Team Leader</a:t>
            </a:r>
            <a:r>
              <a:rPr lang="en-US" sz="2400" dirty="0"/>
              <a:t> - Destiny Walsh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Yearbook</a:t>
            </a:r>
            <a:r>
              <a:rPr lang="en-US" sz="2400" dirty="0"/>
              <a:t>	</a:t>
            </a:r>
          </a:p>
          <a:p>
            <a:endParaRPr lang="en-US" sz="2400" u="sng" dirty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u="sng" dirty="0"/>
              <a:t>Most Reliable Member</a:t>
            </a:r>
            <a:r>
              <a:rPr lang="en-US" dirty="0"/>
              <a:t>– Alexis Moffett	  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u="sng" dirty="0"/>
              <a:t>Most Creative Member</a:t>
            </a:r>
            <a:r>
              <a:rPr lang="en-US" dirty="0"/>
              <a:t> – Shelby </a:t>
            </a:r>
            <a:r>
              <a:rPr lang="en-US" dirty="0" err="1"/>
              <a:t>Dunfield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Rookie of the Year –</a:t>
            </a:r>
            <a:r>
              <a:rPr lang="en-US" sz="2400" dirty="0"/>
              <a:t> Kirsten Armstrong	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Most Dedicated Member</a:t>
            </a:r>
            <a:r>
              <a:rPr lang="en-US" sz="2400" dirty="0"/>
              <a:t> - Noah Gibbons </a:t>
            </a:r>
            <a:r>
              <a:rPr lang="en-US" sz="2400" dirty="0" err="1"/>
              <a:t>Salib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53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39ACC-9229-4A7B-9605-17BC7E772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0550C-008D-4D4B-B37C-C5705C9BA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5202"/>
            <a:ext cx="10515600" cy="5840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WE Schools </a:t>
            </a:r>
            <a:r>
              <a:rPr lang="en-US" sz="2400" dirty="0"/>
              <a:t>	</a:t>
            </a:r>
          </a:p>
          <a:p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Outstanding Achievement in Leadership Award</a:t>
            </a:r>
            <a:r>
              <a:rPr lang="en-US" sz="2400" dirty="0"/>
              <a:t> - Noah Gibbons </a:t>
            </a:r>
            <a:r>
              <a:rPr lang="en-US" sz="2400" dirty="0" err="1"/>
              <a:t>Salib</a:t>
            </a:r>
            <a:r>
              <a:rPr lang="en-US" sz="2400" dirty="0"/>
              <a:t> </a:t>
            </a:r>
          </a:p>
          <a:p>
            <a:pPr marL="0" indent="0" fontAlgn="base">
              <a:buNone/>
            </a:pPr>
            <a:r>
              <a:rPr lang="en-US" sz="2400" dirty="0"/>
              <a:t>	</a:t>
            </a:r>
            <a:r>
              <a:rPr lang="en-US" sz="2400" u="sng" dirty="0"/>
              <a:t>Spirit of Service Award</a:t>
            </a:r>
            <a:r>
              <a:rPr lang="en-US" sz="2400" dirty="0"/>
              <a:t> - Zoe Gray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Tech Crew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Most Dedicated Award</a:t>
            </a:r>
            <a:r>
              <a:rPr lang="en-US" sz="2400" dirty="0"/>
              <a:t> - </a:t>
            </a:r>
            <a:r>
              <a:rPr lang="en-US" sz="2400" dirty="0" err="1"/>
              <a:t>Izaac</a:t>
            </a:r>
            <a:r>
              <a:rPr lang="en-US" sz="2400" dirty="0"/>
              <a:t> </a:t>
            </a:r>
            <a:r>
              <a:rPr lang="en-US" sz="2400" dirty="0" err="1"/>
              <a:t>Dalling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u="sng" dirty="0"/>
              <a:t>Key Club</a:t>
            </a:r>
            <a:r>
              <a:rPr lang="en-US" sz="2400" dirty="0"/>
              <a:t>	</a:t>
            </a:r>
          </a:p>
          <a:p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Exceptional contribution to Key Club</a:t>
            </a:r>
            <a:r>
              <a:rPr lang="en-US" sz="2400" dirty="0"/>
              <a:t> – Noah Gibbons </a:t>
            </a:r>
            <a:r>
              <a:rPr lang="en-US" sz="2400" dirty="0" err="1"/>
              <a:t>Salib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9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96DD-823D-4E1D-8117-5191FFAD5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9A0A0-240B-4F0F-9D36-63C061B63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469" y="365125"/>
            <a:ext cx="10515600" cy="6127750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Fall and Spring Drama</a:t>
            </a:r>
            <a:r>
              <a:rPr lang="en-US" sz="2400" dirty="0"/>
              <a:t>		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True Thespian Award</a:t>
            </a:r>
            <a:r>
              <a:rPr lang="en-US" sz="2400" dirty="0"/>
              <a:t> - Noah Gibbons </a:t>
            </a:r>
            <a:r>
              <a:rPr lang="en-US" sz="2400" dirty="0" err="1"/>
              <a:t>Salib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Excellence in Diligence &amp; Design</a:t>
            </a:r>
            <a:r>
              <a:rPr lang="en-US" sz="2400" dirty="0"/>
              <a:t> - </a:t>
            </a:r>
            <a:r>
              <a:rPr lang="en-US" sz="2400" dirty="0" err="1"/>
              <a:t>Izaac</a:t>
            </a:r>
            <a:r>
              <a:rPr lang="en-US" sz="2400" dirty="0"/>
              <a:t> </a:t>
            </a:r>
            <a:r>
              <a:rPr lang="en-US" sz="2400" dirty="0" err="1"/>
              <a:t>Dalling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Excellence in Acting &amp; Growth</a:t>
            </a:r>
            <a:r>
              <a:rPr lang="en-US" sz="2400" dirty="0"/>
              <a:t> - Damian Bilodeau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Excellence in Commitment to the Craft</a:t>
            </a:r>
            <a:r>
              <a:rPr lang="en-US" sz="2400" dirty="0"/>
              <a:t> - Emily Horton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Excellence in Dedication &amp; Growth</a:t>
            </a:r>
            <a:r>
              <a:rPr lang="en-US" sz="2400" dirty="0"/>
              <a:t> - Dylan </a:t>
            </a:r>
            <a:r>
              <a:rPr lang="en-US" sz="2400" dirty="0" err="1"/>
              <a:t>Capstick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Excellence in Acting &amp; Dedication</a:t>
            </a:r>
            <a:r>
              <a:rPr lang="en-US" sz="2400" dirty="0"/>
              <a:t> - Kendra Levesque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Excellence in Dedication &amp; Leadership</a:t>
            </a:r>
            <a:r>
              <a:rPr lang="en-US" sz="2400" dirty="0"/>
              <a:t> - Emily </a:t>
            </a:r>
            <a:r>
              <a:rPr lang="en-US" sz="2400" dirty="0" err="1"/>
              <a:t>Folkins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/>
              <a:t>Excellence in Dedication &amp; Leadership - </a:t>
            </a:r>
            <a:r>
              <a:rPr lang="en-US" sz="2400" dirty="0"/>
              <a:t>Sophie Horton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71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98B62291C99E4497EC6CD8212D149D" ma:contentTypeVersion="1" ma:contentTypeDescription="Create a new document." ma:contentTypeScope="" ma:versionID="da55edc71fff135e95699473cff1ff6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5aeaaddd3e68ea586dce2360024777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FE38135-BE59-4254-B7D7-6131399A50B8}"/>
</file>

<file path=customXml/itemProps2.xml><?xml version="1.0" encoding="utf-8"?>
<ds:datastoreItem xmlns:ds="http://schemas.openxmlformats.org/officeDocument/2006/customXml" ds:itemID="{D981E873-0339-4E4E-AC30-C74C1C6432EB}"/>
</file>

<file path=customXml/itemProps3.xml><?xml version="1.0" encoding="utf-8"?>
<ds:datastoreItem xmlns:ds="http://schemas.openxmlformats.org/officeDocument/2006/customXml" ds:itemID="{7833E839-2176-4F04-9345-738FCF9D5BD6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734</Words>
  <Application>Microsoft Office PowerPoint</Application>
  <PresentationFormat>Widescreen</PresentationFormat>
  <Paragraphs>148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SRHS ACTIVITY AWARDS 2019-2020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SRHS ACTIVITY AWARDS 2019-2020</dc:title>
  <dc:creator>Barton, Byron (ASD-S)</dc:creator>
  <cp:lastModifiedBy>Chaisson, Stephanie (ASD-S)</cp:lastModifiedBy>
  <cp:revision>7</cp:revision>
  <dcterms:created xsi:type="dcterms:W3CDTF">2020-06-15T11:47:42Z</dcterms:created>
  <dcterms:modified xsi:type="dcterms:W3CDTF">2020-06-16T12:59:04Z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0x010100FE98B62291C99E4497EC6CD8212D149D</vt:lpwstr>
  </property>
</Properties>
</file>