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2" r:id="rId11"/>
    <p:sldId id="263" r:id="rId12"/>
    <p:sldId id="264" r:id="rId13"/>
    <p:sldId id="266" r:id="rId14"/>
    <p:sldId id="267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BD1AB-18B9-4724-AEB8-91D320C6B0E7}" v="2" dt="2020-05-15T14:09:58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1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9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7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03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53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9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7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4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3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8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2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3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7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8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4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77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12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8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D07431-65B8-41AC-BDFD-3F6BF90A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en-US" sz="6600"/>
              <a:t>Visual Arts 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E6806-70D1-409F-BADE-41B531752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621614"/>
          </a:xfrm>
        </p:spPr>
        <p:txBody>
          <a:bodyPr>
            <a:noAutofit/>
          </a:bodyPr>
          <a:lstStyle/>
          <a:p>
            <a:r>
              <a:rPr lang="en-US" sz="4000" i="1"/>
              <a:t>At Sussex Regional High School</a:t>
            </a:r>
            <a:endParaRPr lang="en-US" sz="4000" i="1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1026" name="Picture 2" descr="albert einstein quote on creativity 15 Famous Quotes on Creativity">
            <a:extLst>
              <a:ext uri="{FF2B5EF4-FFF2-40B4-BE49-F238E27FC236}">
                <a16:creationId xmlns:a16="http://schemas.microsoft.com/office/drawing/2014/main" id="{E8728D89-20C5-4CFF-8499-4592C4C6A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r="-1" b="21284"/>
          <a:stretch/>
        </p:blipFill>
        <p:spPr bwMode="auto">
          <a:xfrm>
            <a:off x="-1" y="-1"/>
            <a:ext cx="12198915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0E20F3-E5E6-4BE5-9534-8A6B8895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0"/>
    </mc:Choice>
    <mc:Fallback xmlns="">
      <p:transition spd="slow" advTm="1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D0F79-B1A9-4FF4-B1DF-7E6F87AF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540336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In Visual Art 120, you will have: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779861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5D014B75-D4A3-4D1A-AEF8-2B33A530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60" y="540336"/>
            <a:ext cx="6657668" cy="221693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- The opportunity to develop your interest in art by using the materials of your choice: acrylic paint, linocut prints, </a:t>
            </a:r>
            <a:r>
              <a:rPr lang="en-US" sz="1900" dirty="0" err="1"/>
              <a:t>watercolour</a:t>
            </a:r>
            <a:r>
              <a:rPr lang="en-US" sz="1900" dirty="0"/>
              <a:t>, ink, etc.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- a chance to express yourself by creating a self-portrait series 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- the chance to build a large paper </a:t>
            </a:r>
            <a:r>
              <a:rPr lang="en-US" sz="1900" dirty="0" err="1"/>
              <a:t>mache</a:t>
            </a:r>
            <a:r>
              <a:rPr lang="en-US" sz="1900" dirty="0"/>
              <a:t> sculpture</a:t>
            </a:r>
          </a:p>
        </p:txBody>
      </p:sp>
      <p:pic>
        <p:nvPicPr>
          <p:cNvPr id="8196" name="Picture 4" descr="Reading woman, paper mache, bookshelf decor, bookish gift | Paper ...">
            <a:extLst>
              <a:ext uri="{FF2B5EF4-FFF2-40B4-BE49-F238E27FC236}">
                <a16:creationId xmlns:a16="http://schemas.microsoft.com/office/drawing/2014/main" id="{F9D0AB67-8205-46E7-9238-C5286C4F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859" y="2917701"/>
            <a:ext cx="3038039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re memes funny videos and pics on Funny Quotes, Funny Memes, Hilarious, Memes Humor, Funny Videos, Art Quotes, Artist Problems, Otaku Problems, You Draw">
            <a:extLst>
              <a:ext uri="{FF2B5EF4-FFF2-40B4-BE49-F238E27FC236}">
                <a16:creationId xmlns:a16="http://schemas.microsoft.com/office/drawing/2014/main" id="{3C393391-ED32-4A63-AB29-F5F54C6A4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7"/>
          <a:stretch/>
        </p:blipFill>
        <p:spPr bwMode="auto">
          <a:xfrm>
            <a:off x="5297758" y="2901378"/>
            <a:ext cx="2470704" cy="37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apier-Mâché Sculptures Act as Elegant Lamps - Adventures of Yoo">
            <a:extLst>
              <a:ext uri="{FF2B5EF4-FFF2-40B4-BE49-F238E27FC236}">
                <a16:creationId xmlns:a16="http://schemas.microsoft.com/office/drawing/2014/main" id="{6DB69FD6-BE59-4E3C-99D0-3661837F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170" y="2917701"/>
            <a:ext cx="2021676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558000-85C8-416F-8252-639A68635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5"/>
    </mc:Choice>
    <mc:Fallback xmlns="">
      <p:transition spd="slow" advTm="3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2768-5DDF-4A6F-AB98-F8402EF9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1329732"/>
          </a:xfrm>
        </p:spPr>
        <p:txBody>
          <a:bodyPr>
            <a:normAutofit/>
          </a:bodyPr>
          <a:lstStyle/>
          <a:p>
            <a:r>
              <a:rPr lang="en-US" sz="4400"/>
              <a:t>Contribute to Your Community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AA41F59-BAF0-4CFD-A9FA-ED4C838B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7A128B6-480D-4B14-89C5-211FC44C0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r="-2" b="17685"/>
          <a:stretch/>
        </p:blipFill>
        <p:spPr bwMode="auto">
          <a:xfrm>
            <a:off x="332381" y="321734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ew Brunswick College of Craft and Design: Tuition and Profile">
            <a:extLst>
              <a:ext uri="{FF2B5EF4-FFF2-40B4-BE49-F238E27FC236}">
                <a16:creationId xmlns:a16="http://schemas.microsoft.com/office/drawing/2014/main" id="{9A7CD9BE-9075-4DE5-8ADA-4AC91E0FF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3" b="4171"/>
          <a:stretch/>
        </p:blipFill>
        <p:spPr bwMode="auto">
          <a:xfrm>
            <a:off x="332381" y="2446868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ew Outdoor Murals - Burnaby Schools - School District 41, Burnaby ...">
            <a:extLst>
              <a:ext uri="{FF2B5EF4-FFF2-40B4-BE49-F238E27FC236}">
                <a16:creationId xmlns:a16="http://schemas.microsoft.com/office/drawing/2014/main" id="{57F46AF4-A4D3-402B-8169-F04955814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r="2" b="11773"/>
          <a:stretch/>
        </p:blipFill>
        <p:spPr bwMode="auto">
          <a:xfrm>
            <a:off x="332381" y="4572000"/>
            <a:ext cx="4031092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AD4FD-7C2F-4593-A935-315D2E3C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095081"/>
            <a:ext cx="5978072" cy="359976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In Visual Art 120, you have many choices: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Create an artwork that will make a contribution to your school or community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Visit our local gallery 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Contribute to an exhibition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Work on a portfolio you can use to apply for art school</a:t>
            </a:r>
          </a:p>
          <a:p>
            <a:pPr>
              <a:lnSpc>
                <a:spcPct val="100000"/>
              </a:lnSpc>
              <a:buClr>
                <a:srgbClr val="8F7758"/>
              </a:buClr>
            </a:pPr>
            <a:r>
              <a:rPr lang="en-US" sz="2200" dirty="0"/>
              <a:t>Pursue your passion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117E15-E7F7-4C26-972D-E48806D7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2"/>
    </mc:Choice>
    <mc:Fallback xmlns="">
      <p:transition spd="slow" advTm="3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6A45-B54A-494B-86EB-E4FB1476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 to See you Next Year!</a:t>
            </a:r>
          </a:p>
        </p:txBody>
      </p:sp>
      <p:pic>
        <p:nvPicPr>
          <p:cNvPr id="3074" name="Picture 2" descr="vincent van gogh famous quote 15 Famous Quotes on Creativity">
            <a:extLst>
              <a:ext uri="{FF2B5EF4-FFF2-40B4-BE49-F238E27FC236}">
                <a16:creationId xmlns:a16="http://schemas.microsoft.com/office/drawing/2014/main" id="{67938E11-BAF0-4BD0-8AB6-6027FBAB6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14" y="2076450"/>
            <a:ext cx="8978247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2123EC-F4F6-4644-838E-DE91FAEF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4"/>
    </mc:Choice>
    <mc:Fallback xmlns="">
      <p:transition spd="slow" advTm="2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66CDA4A-6CAA-4FED-A424-FF9D363E9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24170-1E3D-41C5-B424-A14D13A6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35229"/>
            <a:ext cx="9440034" cy="1059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Art Nine and Art Ten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0DB875-49E3-4B9D-8AAE-D81A127B6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2DD77F-D59C-42B8-A724-ACF6612C1D7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185" y="691096"/>
            <a:ext cx="4706112" cy="3529584"/>
          </a:xfrm>
          <a:prstGeom prst="rect">
            <a:avLst/>
          </a:prstGeom>
          <a:noFill/>
        </p:spPr>
      </p:pic>
      <p:pic>
        <p:nvPicPr>
          <p:cNvPr id="11" name="Picture 10" descr="Art is healing in and of itself and is a great resource in therapy. 'It's a whole-brainer'. This graphic shows how art effects the brain and highlights ways that it could be incorporated into therapy; for example for reflection or problem-solving, etc. High School Art, Middle School Art, Art Room Posters, Classe D'art, Arte Elemental, Art Du Cirque, Arte Nerd, Arts Integration, E Mc2">
            <a:extLst>
              <a:ext uri="{FF2B5EF4-FFF2-40B4-BE49-F238E27FC236}">
                <a16:creationId xmlns:a16="http://schemas.microsoft.com/office/drawing/2014/main" id="{E2EADC5E-98DB-43E5-91B1-95C55CE05DC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7353" y="695008"/>
            <a:ext cx="3516856" cy="3525671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76AC17-8C69-4FFE-B288-1B4C834D0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7"/>
    </mc:Choice>
    <mc:Fallback xmlns="">
      <p:transition spd="slow" advTm="1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EC1FB-2307-46A1-9A9E-56A591EA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/>
              <a:t>Some things you will learn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87E8C-2237-4D43-B157-50E6842D5F9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8"/>
          <a:stretch/>
        </p:blipFill>
        <p:spPr bwMode="auto">
          <a:xfrm rot="5400000">
            <a:off x="-1153824" y="1143176"/>
            <a:ext cx="6858000" cy="4571649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E939-238B-4D63-8E0D-BA3263F7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286000"/>
            <a:ext cx="5978072" cy="347708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Sketchbook provided for Grade Nine Students</a:t>
            </a:r>
          </a:p>
          <a:p>
            <a:r>
              <a:rPr lang="en-US" dirty="0"/>
              <a:t>Elements of Design – Learn how to use line, </a:t>
            </a:r>
            <a:r>
              <a:rPr lang="en-US" dirty="0" err="1"/>
              <a:t>colour</a:t>
            </a:r>
            <a:r>
              <a:rPr lang="en-US" dirty="0"/>
              <a:t>, shape, space, form, texture and value.</a:t>
            </a:r>
          </a:p>
          <a:p>
            <a:r>
              <a:rPr lang="en-US" dirty="0"/>
              <a:t>Learn to use a variety of materials: markers, pencil, </a:t>
            </a:r>
            <a:r>
              <a:rPr lang="en-US" dirty="0" err="1"/>
              <a:t>watercolour</a:t>
            </a:r>
            <a:r>
              <a:rPr lang="en-US" dirty="0"/>
              <a:t> paint, acrylic paint, and 3D materials for sculpture.</a:t>
            </a:r>
          </a:p>
          <a:p>
            <a:r>
              <a:rPr lang="en-US" dirty="0"/>
              <a:t>Learn the basics of portrait drawing</a:t>
            </a:r>
          </a:p>
          <a:p>
            <a:r>
              <a:rPr lang="en-US" dirty="0"/>
              <a:t>Try your hand at cartooning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A440C0-C9EB-41D3-97D4-18F6B0583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5"/>
    </mc:Choice>
    <mc:Fallback xmlns="">
      <p:transition spd="slow" advTm="2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A007C-B21C-4AF3-835B-1EDD61CA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/>
              <a:t>Some more things you will learn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004DB-1EE3-4929-8DC0-C584D118EF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56" y="643467"/>
            <a:ext cx="3499555" cy="2624667"/>
          </a:xfrm>
          <a:prstGeom prst="rect">
            <a:avLst/>
          </a:prstGeom>
          <a:noFill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BEDF34-54F3-4A53-B8F3-4258FEFA6FD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55" y="3589863"/>
            <a:ext cx="3499557" cy="2624668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DD9ADE-BDAF-4E83-BC7D-90968AA9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286000"/>
            <a:ext cx="5978072" cy="3477088"/>
          </a:xfrm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n-US" dirty="0"/>
              <a:t>Realistic drawing – using observation of real life and of reference photos to create something amazing.</a:t>
            </a:r>
          </a:p>
          <a:p>
            <a:pPr marL="36900" indent="0">
              <a:buNone/>
            </a:pPr>
            <a:r>
              <a:rPr lang="en-US" dirty="0"/>
              <a:t>Abstraction – take something from real life and make it difficult to recognize by changing the </a:t>
            </a:r>
            <a:r>
              <a:rPr lang="en-US" dirty="0" err="1"/>
              <a:t>colours</a:t>
            </a:r>
            <a:r>
              <a:rPr lang="en-US" dirty="0"/>
              <a:t>, shapes, etc.</a:t>
            </a:r>
          </a:p>
          <a:p>
            <a:pPr marL="36900" indent="0">
              <a:buNone/>
            </a:pPr>
            <a:r>
              <a:rPr lang="en-US" dirty="0"/>
              <a:t>Art History – learn about famous artists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90C442-89E8-4626-BF45-7D25EB62E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4"/>
    </mc:Choice>
    <mc:Fallback xmlns="">
      <p:transition spd="slow" advTm="1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4AB50-209D-4C55-AAFC-853AC100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540336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Even more … Sculpture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779861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3F3B9027-20B8-4BD8-918A-0C1ABB5F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324" y="540336"/>
            <a:ext cx="6319003" cy="1850651"/>
          </a:xfrm>
        </p:spPr>
        <p:txBody>
          <a:bodyPr anchor="ctr">
            <a:normAutofit fontScale="92500" lnSpcReduction="10000"/>
          </a:bodyPr>
          <a:lstStyle/>
          <a:p>
            <a:pPr marL="36900" indent="0">
              <a:buNone/>
            </a:pPr>
            <a:r>
              <a:rPr lang="en-US" sz="2800" dirty="0"/>
              <a:t>3-D Thursday </a:t>
            </a:r>
          </a:p>
          <a:p>
            <a:pPr marL="36900" indent="0">
              <a:buNone/>
            </a:pPr>
            <a:r>
              <a:rPr lang="en-US" sz="2800" dirty="0"/>
              <a:t>Once a week, we create something three-dimensional using materials like tinfoil, paper, pop cans, etc. </a:t>
            </a:r>
          </a:p>
        </p:txBody>
      </p:sp>
      <p:pic>
        <p:nvPicPr>
          <p:cNvPr id="2050" name="Picture 2" descr="Origami Dragon (Jo Nakashima) - YouTube">
            <a:extLst>
              <a:ext uri="{FF2B5EF4-FFF2-40B4-BE49-F238E27FC236}">
                <a16:creationId xmlns:a16="http://schemas.microsoft.com/office/drawing/2014/main" id="{E89F8BAE-8515-45A7-9974-8C80960F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3313690"/>
            <a:ext cx="4010822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06A2-DF0C-418F-89DB-F7EF9B130E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23777" y="3283093"/>
            <a:ext cx="3053723" cy="2290292"/>
          </a:xfrm>
          <a:prstGeom prst="rect">
            <a:avLst/>
          </a:prstGeom>
          <a:noFill/>
        </p:spPr>
      </p:pic>
      <p:pic>
        <p:nvPicPr>
          <p:cNvPr id="2052" name="Picture 4" descr="DIY Twig Art ~ Simple and Fun Crafts for Kids using Sticks from Nature">
            <a:extLst>
              <a:ext uri="{FF2B5EF4-FFF2-40B4-BE49-F238E27FC236}">
                <a16:creationId xmlns:a16="http://schemas.microsoft.com/office/drawing/2014/main" id="{2DE5AB30-9F95-4FEA-BE45-E9A8C0B4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1691" y="2937403"/>
            <a:ext cx="2998635" cy="29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901209-7E16-4286-A6CC-282C2E2D8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6"/>
    </mc:Choice>
    <mc:Fallback xmlns="">
      <p:transition spd="slow" advTm="1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3EAF1-50CC-41AD-B012-058D714E3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441" y="1233378"/>
            <a:ext cx="5441285" cy="2364964"/>
          </a:xfrm>
        </p:spPr>
        <p:txBody>
          <a:bodyPr>
            <a:normAutofit/>
          </a:bodyPr>
          <a:lstStyle/>
          <a:p>
            <a:r>
              <a:rPr lang="en-US" dirty="0"/>
              <a:t>Visual Art 110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E17F2-A367-455F-B1EB-B62FC9ECF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9441" y="3598339"/>
            <a:ext cx="5441286" cy="16753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F6A48"/>
                </a:solidFill>
              </a:rPr>
              <a:t>Find Your Style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6146" name="Picture 2" descr="Quotes From Famous Artists About Art &amp; Creativity // Read More for 50 Beautiful Art Quotes Quotable Quotes, Me Quotes, Motivational Quotes, Inspirational Quotes, Art Qoutes, Art Sayings, Quote Art, Citation Art, Psy Art">
            <a:extLst>
              <a:ext uri="{FF2B5EF4-FFF2-40B4-BE49-F238E27FC236}">
                <a16:creationId xmlns:a16="http://schemas.microsoft.com/office/drawing/2014/main" id="{8761A8A4-F797-459B-A634-EB349190C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8926"/>
          <a:stretch/>
        </p:blipFill>
        <p:spPr bwMode="auto">
          <a:xfrm>
            <a:off x="20" y="10"/>
            <a:ext cx="457162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F4133F-54D8-44ED-8B76-A0274657C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7"/>
    </mc:Choice>
    <mc:Fallback xmlns="">
      <p:transition spd="slow" advTm="2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86660-FCC8-4572-AB77-3320DCAE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4208220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Visual Art 110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098" name="Picture 2" descr="Image result for portraits of famous artists">
            <a:extLst>
              <a:ext uri="{FF2B5EF4-FFF2-40B4-BE49-F238E27FC236}">
                <a16:creationId xmlns:a16="http://schemas.microsoft.com/office/drawing/2014/main" id="{C3D30A36-02D9-482E-88B9-3D05AF5A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821659"/>
            <a:ext cx="4010822" cy="26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0 Beautiful Self Portraits by Famous Artists">
            <a:extLst>
              <a:ext uri="{FF2B5EF4-FFF2-40B4-BE49-F238E27FC236}">
                <a16:creationId xmlns:a16="http://schemas.microsoft.com/office/drawing/2014/main" id="{B7D7FBB5-1656-4F64-B853-A5CC41E8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4582" y="644106"/>
            <a:ext cx="2032113" cy="30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ighly Detailed Close-Ups of Amazing Hyper Realistic Pencil ...">
            <a:extLst>
              <a:ext uri="{FF2B5EF4-FFF2-40B4-BE49-F238E27FC236}">
                <a16:creationId xmlns:a16="http://schemas.microsoft.com/office/drawing/2014/main" id="{47AACA97-A48C-477B-BA68-3DFE13D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210" y="643467"/>
            <a:ext cx="2275596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4447745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B2F8B-5593-4A99-9FF0-9F4438183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60" y="3896752"/>
            <a:ext cx="6657668" cy="2162120"/>
          </a:xfrm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In this course, you will continue to develop: 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your understanding of the elements and principles of art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your realistic drawing skills</a:t>
            </a:r>
          </a:p>
          <a:p>
            <a:pPr>
              <a:buFontTx/>
              <a:buChar char="-"/>
            </a:pPr>
            <a:r>
              <a:rPr lang="en-US" sz="1600" i="1" dirty="0">
                <a:latin typeface="Arial Black" panose="020B0A04020102020204" pitchFamily="34" charset="0"/>
                <a:cs typeface="Aldhabi" panose="020B0604020202020204" pitchFamily="2" charset="-78"/>
              </a:rPr>
              <a:t>an appreciation for art history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CF3521-A619-4E02-B5EF-B91F12DF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"/>
    </mc:Choice>
    <mc:Fallback xmlns="">
      <p:transition spd="slow" advTm="1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33F5045-5779-4E8F-9507-636D7A19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DD1E6-5A4C-44D3-9D7D-DAFE0542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651" y="609600"/>
            <a:ext cx="4469936" cy="1905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Visual Art 110 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13F2863-8C93-42A4-AA17-B3D342647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5126" name="Picture 6" descr="Handmade Book Artist Spotlight: Lana Stuart -">
            <a:extLst>
              <a:ext uri="{FF2B5EF4-FFF2-40B4-BE49-F238E27FC236}">
                <a16:creationId xmlns:a16="http://schemas.microsoft.com/office/drawing/2014/main" id="{5794A314-25F0-49C1-9C11-597C4B3AF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r="6597" b="-2"/>
          <a:stretch/>
        </p:blipFill>
        <p:spPr bwMode="auto">
          <a:xfrm>
            <a:off x="166650" y="141983"/>
            <a:ext cx="2807208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3 Halloween Tips and Tricks | Halloween hacks, Halloween deco ...">
            <a:extLst>
              <a:ext uri="{FF2B5EF4-FFF2-40B4-BE49-F238E27FC236}">
                <a16:creationId xmlns:a16="http://schemas.microsoft.com/office/drawing/2014/main" id="{1F30B6BE-BF75-4100-8375-4B276982A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1" b="-3"/>
          <a:stretch/>
        </p:blipFill>
        <p:spPr bwMode="auto">
          <a:xfrm>
            <a:off x="3122648" y="141988"/>
            <a:ext cx="2806701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ancer #38 Drawing | Dancing drawings, Drawings">
            <a:extLst>
              <a:ext uri="{FF2B5EF4-FFF2-40B4-BE49-F238E27FC236}">
                <a16:creationId xmlns:a16="http://schemas.microsoft.com/office/drawing/2014/main" id="{B3E6F90C-16C0-48E2-88DF-533335BB3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r="1" b="7995"/>
          <a:stretch/>
        </p:blipFill>
        <p:spPr bwMode="auto">
          <a:xfrm>
            <a:off x="166650" y="3497324"/>
            <a:ext cx="2807208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KTOBER SKETCHBOOK TOUR 2019 - YouTube">
            <a:extLst>
              <a:ext uri="{FF2B5EF4-FFF2-40B4-BE49-F238E27FC236}">
                <a16:creationId xmlns:a16="http://schemas.microsoft.com/office/drawing/2014/main" id="{E6D1D36C-070D-47CC-AACB-A302DBF8E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r="29214" b="1"/>
          <a:stretch/>
        </p:blipFill>
        <p:spPr bwMode="auto">
          <a:xfrm>
            <a:off x="3122648" y="3498684"/>
            <a:ext cx="2806701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25EF-FCFF-411E-9875-95A85CC3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651" y="1969477"/>
            <a:ext cx="4469936" cy="38217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New Things You will Learn: 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draw the human figure in correct proportion using a variety of techniques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a sculpture using clay or packing tape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illustrations for an </a:t>
            </a:r>
            <a:r>
              <a:rPr lang="en-US" sz="1800" i="1" dirty="0" err="1">
                <a:latin typeface="Aharoni" panose="02010803020104030203" pitchFamily="2" charset="-79"/>
                <a:cs typeface="Aharoni" panose="02010803020104030203" pitchFamily="2" charset="-79"/>
              </a:rPr>
              <a:t>Inktober</a:t>
            </a: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 sketchbook</a:t>
            </a:r>
          </a:p>
          <a:p>
            <a:pPr>
              <a:lnSpc>
                <a:spcPct val="100000"/>
              </a:lnSpc>
            </a:pPr>
            <a:r>
              <a:rPr lang="en-US" sz="1800" i="1" dirty="0">
                <a:latin typeface="Aharoni" panose="02010803020104030203" pitchFamily="2" charset="-79"/>
                <a:cs typeface="Aharoni" panose="02010803020104030203" pitchFamily="2" charset="-79"/>
              </a:rPr>
              <a:t>How to create your own sketchbook (cover, binding, etc.) from scratch to display your work.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C872BD-FE6F-4DCD-A90F-F207BAB39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4"/>
    </mc:Choice>
    <mc:Fallback xmlns="">
      <p:transition spd="slow" advTm="3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7F4E-B147-4A71-9680-2180C794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Art 120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D34E1DA-3271-4107-A443-94C760815B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2076450"/>
            <a:ext cx="7429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78BE1A-6B12-4254-8713-DFCB42F1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"/>
    </mc:Choice>
    <mc:Fallback xmlns="">
      <p:transition spd="slow" advTm="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9B8BAD5CADE45ADECACBE7C7FF032" ma:contentTypeVersion="0" ma:contentTypeDescription="Create a new document." ma:contentTypeScope="" ma:versionID="10552a8a31a1d511808356613d9d452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D24A02-6008-477E-85D6-C638D6E8A151}"/>
</file>

<file path=customXml/itemProps2.xml><?xml version="1.0" encoding="utf-8"?>
<ds:datastoreItem xmlns:ds="http://schemas.openxmlformats.org/officeDocument/2006/customXml" ds:itemID="{046B9C76-B7B4-4016-AF55-640C296AAFE8}"/>
</file>

<file path=customXml/itemProps3.xml><?xml version="1.0" encoding="utf-8"?>
<ds:datastoreItem xmlns:ds="http://schemas.openxmlformats.org/officeDocument/2006/customXml" ds:itemID="{F9202C04-297F-4746-A6EB-C8E7ADBC389B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376</Words>
  <Application>Microsoft Office PowerPoint</Application>
  <PresentationFormat>Widescreen</PresentationFormat>
  <Paragraphs>42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SlateVTI</vt:lpstr>
      <vt:lpstr>Visual Arts </vt:lpstr>
      <vt:lpstr>Art Nine and Art Ten </vt:lpstr>
      <vt:lpstr>Some things you will learn</vt:lpstr>
      <vt:lpstr>Some more things you will learn</vt:lpstr>
      <vt:lpstr>Even more … Sculpture</vt:lpstr>
      <vt:lpstr>Visual Art 110</vt:lpstr>
      <vt:lpstr>Visual Art 110 </vt:lpstr>
      <vt:lpstr>Visual Art 110 </vt:lpstr>
      <vt:lpstr>Visual Art 120</vt:lpstr>
      <vt:lpstr>In Visual Art 120, you will have:</vt:lpstr>
      <vt:lpstr>Contribute to Your Community</vt:lpstr>
      <vt:lpstr>Hope to See you Next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Arts </dc:title>
  <dc:creator>Cooper, Kelly (ASD-S)</dc:creator>
  <cp:lastModifiedBy>Chaisson, Stephanie (ASD-S)</cp:lastModifiedBy>
  <cp:revision>4</cp:revision>
  <dcterms:created xsi:type="dcterms:W3CDTF">2020-05-15T13:33:29Z</dcterms:created>
  <dcterms:modified xsi:type="dcterms:W3CDTF">2021-03-22T11:43:11Z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0x0101004B79B8BAD5CADE45ADECACBE7C7FF032</vt:lpwstr>
  </property>
</Properties>
</file>