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76" r:id="rId6"/>
    <p:sldId id="261" r:id="rId7"/>
    <p:sldId id="269" r:id="rId8"/>
    <p:sldId id="267" r:id="rId9"/>
    <p:sldId id="268" r:id="rId10"/>
    <p:sldId id="270" r:id="rId11"/>
    <p:sldId id="273" r:id="rId12"/>
    <p:sldId id="271" r:id="rId13"/>
    <p:sldId id="274" r:id="rId14"/>
    <p:sldId id="272" r:id="rId15"/>
    <p:sldId id="262" r:id="rId16"/>
    <p:sldId id="26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C8748-71FA-4FBC-895E-67EF6502585B}" v="11" dt="2021-03-19T15:55:41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7" autoAdjust="0"/>
    <p:restoredTop sz="94660"/>
  </p:normalViewPr>
  <p:slideViewPr>
    <p:cSldViewPr>
      <p:cViewPr varScale="1">
        <p:scale>
          <a:sx n="64" d="100"/>
          <a:sy n="64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isson, Stephanie (ASD-S)" userId="1470745d-cafa-47c4-9c46-5cb4e168f15b" providerId="ADAL" clId="{14EC8748-71FA-4FBC-895E-67EF6502585B}"/>
    <pc:docChg chg="custSel modSld">
      <pc:chgData name="Chaisson, Stephanie (ASD-S)" userId="1470745d-cafa-47c4-9c46-5cb4e168f15b" providerId="ADAL" clId="{14EC8748-71FA-4FBC-895E-67EF6502585B}" dt="2021-03-19T15:55:41.638" v="59" actId="255"/>
      <pc:docMkLst>
        <pc:docMk/>
      </pc:docMkLst>
      <pc:sldChg chg="modSp mod">
        <pc:chgData name="Chaisson, Stephanie (ASD-S)" userId="1470745d-cafa-47c4-9c46-5cb4e168f15b" providerId="ADAL" clId="{14EC8748-71FA-4FBC-895E-67EF6502585B}" dt="2021-03-19T15:47:02.463" v="22" actId="1076"/>
        <pc:sldMkLst>
          <pc:docMk/>
          <pc:sldMk cId="0" sldId="261"/>
        </pc:sldMkLst>
        <pc:picChg chg="mod">
          <ac:chgData name="Chaisson, Stephanie (ASD-S)" userId="1470745d-cafa-47c4-9c46-5cb4e168f15b" providerId="ADAL" clId="{14EC8748-71FA-4FBC-895E-67EF6502585B}" dt="2021-03-19T15:46:52.706" v="20" actId="1076"/>
          <ac:picMkLst>
            <pc:docMk/>
            <pc:sldMk cId="0" sldId="261"/>
            <ac:picMk id="6" creationId="{7CFE7C93-CBC9-4E50-B846-F2B88BE3CF2B}"/>
          </ac:picMkLst>
        </pc:picChg>
        <pc:picChg chg="mod">
          <ac:chgData name="Chaisson, Stephanie (ASD-S)" userId="1470745d-cafa-47c4-9c46-5cb4e168f15b" providerId="ADAL" clId="{14EC8748-71FA-4FBC-895E-67EF6502585B}" dt="2021-03-19T15:47:02.463" v="22" actId="1076"/>
          <ac:picMkLst>
            <pc:docMk/>
            <pc:sldMk cId="0" sldId="261"/>
            <ac:picMk id="7" creationId="{65165298-91C0-4615-9A09-DCFCF408324B}"/>
          </ac:picMkLst>
        </pc:picChg>
        <pc:picChg chg="mod">
          <ac:chgData name="Chaisson, Stephanie (ASD-S)" userId="1470745d-cafa-47c4-9c46-5cb4e168f15b" providerId="ADAL" clId="{14EC8748-71FA-4FBC-895E-67EF6502585B}" dt="2021-03-19T15:46:50.912" v="19" actId="1076"/>
          <ac:picMkLst>
            <pc:docMk/>
            <pc:sldMk cId="0" sldId="261"/>
            <ac:picMk id="9" creationId="{2D4486E3-9FB0-41F8-B873-C67CD82A85D9}"/>
          </ac:picMkLst>
        </pc:picChg>
      </pc:sldChg>
      <pc:sldChg chg="modSp">
        <pc:chgData name="Chaisson, Stephanie (ASD-S)" userId="1470745d-cafa-47c4-9c46-5cb4e168f15b" providerId="ADAL" clId="{14EC8748-71FA-4FBC-895E-67EF6502585B}" dt="2021-03-19T15:55:41.638" v="59" actId="255"/>
        <pc:sldMkLst>
          <pc:docMk/>
          <pc:sldMk cId="0" sldId="262"/>
        </pc:sldMkLst>
        <pc:spChg chg="mod">
          <ac:chgData name="Chaisson, Stephanie (ASD-S)" userId="1470745d-cafa-47c4-9c46-5cb4e168f15b" providerId="ADAL" clId="{14EC8748-71FA-4FBC-895E-67EF6502585B}" dt="2021-03-19T15:55:41.638" v="59" actId="255"/>
          <ac:spMkLst>
            <pc:docMk/>
            <pc:sldMk cId="0" sldId="262"/>
            <ac:spMk id="3" creationId="{00000000-0000-0000-0000-000000000000}"/>
          </ac:spMkLst>
        </pc:spChg>
      </pc:sldChg>
      <pc:sldChg chg="addSp delSp modSp mod delAnim">
        <pc:chgData name="Chaisson, Stephanie (ASD-S)" userId="1470745d-cafa-47c4-9c46-5cb4e168f15b" providerId="ADAL" clId="{14EC8748-71FA-4FBC-895E-67EF6502585B}" dt="2021-03-19T15:51:06.411" v="31" actId="1076"/>
        <pc:sldMkLst>
          <pc:docMk/>
          <pc:sldMk cId="505436039" sldId="269"/>
        </pc:sldMkLst>
        <pc:picChg chg="del">
          <ac:chgData name="Chaisson, Stephanie (ASD-S)" userId="1470745d-cafa-47c4-9c46-5cb4e168f15b" providerId="ADAL" clId="{14EC8748-71FA-4FBC-895E-67EF6502585B}" dt="2021-03-19T15:48:08.537" v="24" actId="478"/>
          <ac:picMkLst>
            <pc:docMk/>
            <pc:sldMk cId="505436039" sldId="269"/>
            <ac:picMk id="3" creationId="{00000000-0000-0000-0000-000000000000}"/>
          </ac:picMkLst>
        </pc:picChg>
        <pc:picChg chg="add mod">
          <ac:chgData name="Chaisson, Stephanie (ASD-S)" userId="1470745d-cafa-47c4-9c46-5cb4e168f15b" providerId="ADAL" clId="{14EC8748-71FA-4FBC-895E-67EF6502585B}" dt="2021-03-19T15:48:30.756" v="29" actId="1076"/>
          <ac:picMkLst>
            <pc:docMk/>
            <pc:sldMk cId="505436039" sldId="269"/>
            <ac:picMk id="6" creationId="{9EC55296-0729-41A6-BCE6-7397A9A14361}"/>
          </ac:picMkLst>
        </pc:picChg>
        <pc:picChg chg="del">
          <ac:chgData name="Chaisson, Stephanie (ASD-S)" userId="1470745d-cafa-47c4-9c46-5cb4e168f15b" providerId="ADAL" clId="{14EC8748-71FA-4FBC-895E-67EF6502585B}" dt="2021-03-19T15:48:07.001" v="23" actId="478"/>
          <ac:picMkLst>
            <pc:docMk/>
            <pc:sldMk cId="505436039" sldId="269"/>
            <ac:picMk id="7" creationId="{00000000-0000-0000-0000-000000000000}"/>
          </ac:picMkLst>
        </pc:picChg>
        <pc:picChg chg="add mod">
          <ac:chgData name="Chaisson, Stephanie (ASD-S)" userId="1470745d-cafa-47c4-9c46-5cb4e168f15b" providerId="ADAL" clId="{14EC8748-71FA-4FBC-895E-67EF6502585B}" dt="2021-03-19T15:51:06.411" v="31" actId="1076"/>
          <ac:picMkLst>
            <pc:docMk/>
            <pc:sldMk cId="505436039" sldId="269"/>
            <ac:picMk id="8" creationId="{136D8619-D483-4FBC-9BB2-47EAD707D6A0}"/>
          </ac:picMkLst>
        </pc:picChg>
      </pc:sldChg>
      <pc:sldChg chg="addSp delSp modSp mod">
        <pc:chgData name="Chaisson, Stephanie (ASD-S)" userId="1470745d-cafa-47c4-9c46-5cb4e168f15b" providerId="ADAL" clId="{14EC8748-71FA-4FBC-895E-67EF6502585B}" dt="2021-03-19T15:53:14.323" v="42" actId="1582"/>
        <pc:sldMkLst>
          <pc:docMk/>
          <pc:sldMk cId="4139257927" sldId="270"/>
        </pc:sldMkLst>
        <pc:picChg chg="del">
          <ac:chgData name="Chaisson, Stephanie (ASD-S)" userId="1470745d-cafa-47c4-9c46-5cb4e168f15b" providerId="ADAL" clId="{14EC8748-71FA-4FBC-895E-67EF6502585B}" dt="2021-03-19T15:51:22.573" v="32" actId="478"/>
          <ac:picMkLst>
            <pc:docMk/>
            <pc:sldMk cId="4139257927" sldId="270"/>
            <ac:picMk id="4" creationId="{00000000-0000-0000-0000-000000000000}"/>
          </ac:picMkLst>
        </pc:picChg>
        <pc:picChg chg="add mod">
          <ac:chgData name="Chaisson, Stephanie (ASD-S)" userId="1470745d-cafa-47c4-9c46-5cb4e168f15b" providerId="ADAL" clId="{14EC8748-71FA-4FBC-895E-67EF6502585B}" dt="2021-03-19T15:53:08.858" v="41" actId="1582"/>
          <ac:picMkLst>
            <pc:docMk/>
            <pc:sldMk cId="4139257927" sldId="270"/>
            <ac:picMk id="8" creationId="{0B4DB72B-0BC2-4265-A590-770C6D84ACD6}"/>
          </ac:picMkLst>
        </pc:picChg>
        <pc:picChg chg="add mod">
          <ac:chgData name="Chaisson, Stephanie (ASD-S)" userId="1470745d-cafa-47c4-9c46-5cb4e168f15b" providerId="ADAL" clId="{14EC8748-71FA-4FBC-895E-67EF6502585B}" dt="2021-03-19T15:53:14.323" v="42" actId="1582"/>
          <ac:picMkLst>
            <pc:docMk/>
            <pc:sldMk cId="4139257927" sldId="270"/>
            <ac:picMk id="1026" creationId="{E0F1F36E-F522-4824-8F6E-2470A25DD1A6}"/>
          </ac:picMkLst>
        </pc:picChg>
      </pc:sldChg>
      <pc:sldChg chg="addSp delSp modSp mod delAnim">
        <pc:chgData name="Chaisson, Stephanie (ASD-S)" userId="1470745d-cafa-47c4-9c46-5cb4e168f15b" providerId="ADAL" clId="{14EC8748-71FA-4FBC-895E-67EF6502585B}" dt="2021-03-19T15:55:13.848" v="55" actId="1076"/>
        <pc:sldMkLst>
          <pc:docMk/>
          <pc:sldMk cId="273426128" sldId="271"/>
        </pc:sldMkLst>
        <pc:spChg chg="mod">
          <ac:chgData name="Chaisson, Stephanie (ASD-S)" userId="1470745d-cafa-47c4-9c46-5cb4e168f15b" providerId="ADAL" clId="{14EC8748-71FA-4FBC-895E-67EF6502585B}" dt="2021-03-19T15:44:58.744" v="13" actId="255"/>
          <ac:spMkLst>
            <pc:docMk/>
            <pc:sldMk cId="273426128" sldId="271"/>
            <ac:spMk id="3" creationId="{00000000-0000-0000-0000-000000000000}"/>
          </ac:spMkLst>
        </pc:spChg>
        <pc:spChg chg="add mod">
          <ac:chgData name="Chaisson, Stephanie (ASD-S)" userId="1470745d-cafa-47c4-9c46-5cb4e168f15b" providerId="ADAL" clId="{14EC8748-71FA-4FBC-895E-67EF6502585B}" dt="2021-03-19T15:44:51.502" v="12" actId="255"/>
          <ac:spMkLst>
            <pc:docMk/>
            <pc:sldMk cId="273426128" sldId="271"/>
            <ac:spMk id="9" creationId="{0F14D677-AB38-41D8-B1C1-5DEB37BDA373}"/>
          </ac:spMkLst>
        </pc:spChg>
        <pc:picChg chg="del mod">
          <ac:chgData name="Chaisson, Stephanie (ASD-S)" userId="1470745d-cafa-47c4-9c46-5cb4e168f15b" providerId="ADAL" clId="{14EC8748-71FA-4FBC-895E-67EF6502585B}" dt="2021-03-19T15:55:05.292" v="50" actId="478"/>
          <ac:picMkLst>
            <pc:docMk/>
            <pc:sldMk cId="273426128" sldId="271"/>
            <ac:picMk id="4" creationId="{00000000-0000-0000-0000-000000000000}"/>
          </ac:picMkLst>
        </pc:picChg>
        <pc:picChg chg="del">
          <ac:chgData name="Chaisson, Stephanie (ASD-S)" userId="1470745d-cafa-47c4-9c46-5cb4e168f15b" providerId="ADAL" clId="{14EC8748-71FA-4FBC-895E-67EF6502585B}" dt="2021-03-19T15:43:37.441" v="0" actId="478"/>
          <ac:picMkLst>
            <pc:docMk/>
            <pc:sldMk cId="273426128" sldId="271"/>
            <ac:picMk id="5" creationId="{00000000-0000-0000-0000-000000000000}"/>
          </ac:picMkLst>
        </pc:picChg>
        <pc:picChg chg="add mod">
          <ac:chgData name="Chaisson, Stephanie (ASD-S)" userId="1470745d-cafa-47c4-9c46-5cb4e168f15b" providerId="ADAL" clId="{14EC8748-71FA-4FBC-895E-67EF6502585B}" dt="2021-03-19T15:54:27.049" v="43" actId="1582"/>
          <ac:picMkLst>
            <pc:docMk/>
            <pc:sldMk cId="273426128" sldId="271"/>
            <ac:picMk id="7" creationId="{037AA5A8-9190-4E63-9434-717F97592D45}"/>
          </ac:picMkLst>
        </pc:picChg>
        <pc:picChg chg="add mod">
          <ac:chgData name="Chaisson, Stephanie (ASD-S)" userId="1470745d-cafa-47c4-9c46-5cb4e168f15b" providerId="ADAL" clId="{14EC8748-71FA-4FBC-895E-67EF6502585B}" dt="2021-03-19T15:55:13.848" v="55" actId="1076"/>
          <ac:picMkLst>
            <pc:docMk/>
            <pc:sldMk cId="273426128" sldId="271"/>
            <ac:picMk id="10" creationId="{07544B43-19D2-4FD8-A0B8-0CF2E926E0E9}"/>
          </ac:picMkLst>
        </pc:picChg>
      </pc:sldChg>
      <pc:sldChg chg="delSp modSp mod">
        <pc:chgData name="Chaisson, Stephanie (ASD-S)" userId="1470745d-cafa-47c4-9c46-5cb4e168f15b" providerId="ADAL" clId="{14EC8748-71FA-4FBC-895E-67EF6502585B}" dt="2021-03-19T15:55:21.312" v="57" actId="1076"/>
        <pc:sldMkLst>
          <pc:docMk/>
          <pc:sldMk cId="467795013" sldId="274"/>
        </pc:sldMkLst>
        <pc:picChg chg="del mod">
          <ac:chgData name="Chaisson, Stephanie (ASD-S)" userId="1470745d-cafa-47c4-9c46-5cb4e168f15b" providerId="ADAL" clId="{14EC8748-71FA-4FBC-895E-67EF6502585B}" dt="2021-03-19T15:55:00.260" v="49" actId="21"/>
          <ac:picMkLst>
            <pc:docMk/>
            <pc:sldMk cId="467795013" sldId="274"/>
            <ac:picMk id="4" creationId="{00000000-0000-0000-0000-000000000000}"/>
          </ac:picMkLst>
        </pc:picChg>
        <pc:picChg chg="mod">
          <ac:chgData name="Chaisson, Stephanie (ASD-S)" userId="1470745d-cafa-47c4-9c46-5cb4e168f15b" providerId="ADAL" clId="{14EC8748-71FA-4FBC-895E-67EF6502585B}" dt="2021-03-19T15:55:18.192" v="56" actId="1076"/>
          <ac:picMkLst>
            <pc:docMk/>
            <pc:sldMk cId="467795013" sldId="274"/>
            <ac:picMk id="5" creationId="{00000000-0000-0000-0000-000000000000}"/>
          </ac:picMkLst>
        </pc:picChg>
        <pc:picChg chg="mod">
          <ac:chgData name="Chaisson, Stephanie (ASD-S)" userId="1470745d-cafa-47c4-9c46-5cb4e168f15b" providerId="ADAL" clId="{14EC8748-71FA-4FBC-895E-67EF6502585B}" dt="2021-03-19T15:55:21.312" v="57" actId="1076"/>
          <ac:picMkLst>
            <pc:docMk/>
            <pc:sldMk cId="467795013" sldId="274"/>
            <ac:picMk id="6" creationId="{00000000-0000-0000-0000-000000000000}"/>
          </ac:picMkLst>
        </pc:picChg>
        <pc:picChg chg="mod">
          <ac:chgData name="Chaisson, Stephanie (ASD-S)" userId="1470745d-cafa-47c4-9c46-5cb4e168f15b" providerId="ADAL" clId="{14EC8748-71FA-4FBC-895E-67EF6502585B}" dt="2021-03-19T15:54:40.504" v="45" actId="1582"/>
          <ac:picMkLst>
            <pc:docMk/>
            <pc:sldMk cId="467795013" sldId="274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8D488-7C08-4313-BE0A-8EA4DFAF740B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369A0-7807-47BC-A92D-7711FCCA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7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introductory</a:t>
            </a:r>
            <a:r>
              <a:rPr lang="en-US" baseline="0" dirty="0"/>
              <a:t> course to explore several of our course offerings; carpentry, electrical, plumbing and drafting. </a:t>
            </a:r>
          </a:p>
          <a:p>
            <a:r>
              <a:rPr lang="en-US" baseline="0" dirty="0"/>
              <a:t>Advanced Tech looks at the advances in technology with design; environmental concerns, energy efficiency, sustainability and teamwork.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369A0-7807-47BC-A92D-7711FCCA71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88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F6D786-94E5-4901-B0F9-ED96CB6BDAED}" type="datetimeFigureOut">
              <a:rPr lang="en-CA" smtClean="0"/>
              <a:t>2021-03-19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2EB3C4-D625-4E50-91AF-7C2D09766AC2}" type="slidenum">
              <a:rPr lang="en-CA" smtClean="0"/>
              <a:t>‹#›</a:t>
            </a:fld>
            <a:endParaRPr lang="en-C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448" y="2060848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en-CA" sz="6000" dirty="0"/>
              <a:t>Applied Technology </a:t>
            </a:r>
            <a:br>
              <a:rPr lang="en-CA" sz="6000" dirty="0"/>
            </a:br>
            <a:r>
              <a:rPr lang="en-CA" sz="6000" dirty="0"/>
              <a:t>&amp; Skilled Trades</a:t>
            </a:r>
            <a:br>
              <a:rPr lang="en-CA" sz="6000" dirty="0"/>
            </a:br>
            <a:endParaRPr lang="en-CA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5968" y="3523957"/>
            <a:ext cx="5472608" cy="898376"/>
          </a:xfrm>
        </p:spPr>
        <p:txBody>
          <a:bodyPr>
            <a:normAutofit/>
          </a:bodyPr>
          <a:lstStyle/>
          <a:p>
            <a:pPr algn="l"/>
            <a:r>
              <a:rPr lang="en-CA" sz="3200" dirty="0"/>
              <a:t>Course Selection Presentation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"/>
    </mc:Choice>
    <mc:Fallback xmlns="">
      <p:transition spd="slow" advTm="51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7"/>
            <a:ext cx="5987360" cy="1301355"/>
          </a:xfrm>
        </p:spPr>
        <p:txBody>
          <a:bodyPr>
            <a:normAutofit fontScale="90000"/>
          </a:bodyPr>
          <a:lstStyle/>
          <a:p>
            <a:r>
              <a:rPr lang="en-US" dirty="0"/>
              <a:t>Would you like to learn more about the science of food.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Agriculture Science 120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Nutrition for Healthy Living 120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46" y="4308410"/>
            <a:ext cx="2465182" cy="18488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20891"/>
            <a:ext cx="4067944" cy="2711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07996"/>
            <a:ext cx="2242003" cy="22420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7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">
        <p:sndAc>
          <p:stSnd>
            <p:snd r:embed="rId3" name="wind.wav"/>
          </p:stSnd>
        </p:sndAc>
      </p:transition>
    </mc:Choice>
    <mc:Fallback xmlns="">
      <p:transition spd="slow" advTm="9440"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en-US" dirty="0"/>
              <a:t>Still haven’t found what you are looking for?  </a:t>
            </a:r>
            <a:br>
              <a:rPr lang="en-US" dirty="0"/>
            </a:br>
            <a:r>
              <a:rPr lang="en-US" dirty="0"/>
              <a:t>We’ve got Co-op Placements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3183632"/>
          </a:xfrm>
        </p:spPr>
        <p:txBody>
          <a:bodyPr>
            <a:normAutofit/>
          </a:bodyPr>
          <a:lstStyle/>
          <a:p>
            <a:r>
              <a:rPr lang="en-US" dirty="0"/>
              <a:t>On the job experience</a:t>
            </a:r>
          </a:p>
          <a:p>
            <a:r>
              <a:rPr lang="en-US" dirty="0"/>
              <a:t>Job trends and career paths</a:t>
            </a:r>
          </a:p>
          <a:p>
            <a:r>
              <a:rPr lang="en-US" dirty="0"/>
              <a:t>Excellent opportunity to discover if a job is right for you. </a:t>
            </a:r>
          </a:p>
          <a:p>
            <a:r>
              <a:rPr lang="en-US" b="1" dirty="0"/>
              <a:t>Co-Op Education 120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0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0"/>
    </mc:Choice>
    <mc:Fallback xmlns="">
      <p:transition spd="slow" advTm="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we can offer you!!!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80" y="2428144"/>
            <a:ext cx="8229600" cy="3725768"/>
          </a:xfrm>
        </p:spPr>
        <p:txBody>
          <a:bodyPr>
            <a:noAutofit/>
          </a:bodyPr>
          <a:lstStyle/>
          <a:p>
            <a:r>
              <a:rPr lang="en-CA" sz="2800" dirty="0"/>
              <a:t>Experiences in......</a:t>
            </a:r>
          </a:p>
          <a:p>
            <a:pPr>
              <a:buNone/>
            </a:pPr>
            <a:r>
              <a:rPr lang="en-CA" sz="1800" dirty="0"/>
              <a:t>       </a:t>
            </a:r>
          </a:p>
          <a:p>
            <a:pPr>
              <a:buNone/>
            </a:pPr>
            <a:r>
              <a:rPr lang="en-CA" sz="1800" dirty="0"/>
              <a:t>      Carpentry and Woodworking		            The Electrical Trade</a:t>
            </a:r>
          </a:p>
          <a:p>
            <a:pPr>
              <a:buNone/>
            </a:pPr>
            <a:r>
              <a:rPr lang="en-CA" sz="1800" dirty="0"/>
              <a:t>      </a:t>
            </a:r>
          </a:p>
          <a:p>
            <a:pPr>
              <a:buNone/>
            </a:pPr>
            <a:r>
              <a:rPr lang="en-CA" sz="1800" dirty="0"/>
              <a:t>	Automotive Industry			            Hospitality and Tourism</a:t>
            </a:r>
          </a:p>
          <a:p>
            <a:pPr>
              <a:buNone/>
            </a:pPr>
            <a:endParaRPr lang="en-CA" sz="1800" dirty="0"/>
          </a:p>
          <a:p>
            <a:pPr>
              <a:buNone/>
            </a:pPr>
            <a:r>
              <a:rPr lang="en-CA" sz="1800" dirty="0"/>
              <a:t>	Agriculture	  				Co-Op Opportunities</a:t>
            </a:r>
          </a:p>
          <a:p>
            <a:pPr>
              <a:buNone/>
            </a:pPr>
            <a:endParaRPr lang="en-CA" sz="1800" dirty="0"/>
          </a:p>
          <a:p>
            <a:pPr>
              <a:buNone/>
            </a:pPr>
            <a:r>
              <a:rPr lang="en-CA" sz="1800" dirty="0"/>
              <a:t>	Culinary      		 Accounting 	 	 Welding/ Metals </a:t>
            </a:r>
          </a:p>
          <a:p>
            <a:pPr>
              <a:buNone/>
            </a:pPr>
            <a:endParaRPr lang="en-CA" sz="1800" dirty="0"/>
          </a:p>
          <a:p>
            <a:pPr>
              <a:buNone/>
            </a:pPr>
            <a:r>
              <a:rPr lang="en-CA" sz="1800" dirty="0"/>
              <a:t>Housing and Interior Design		Early Childhood Services  		</a:t>
            </a:r>
          </a:p>
          <a:p>
            <a:pPr>
              <a:buNone/>
            </a:pPr>
            <a:endParaRPr lang="en-CA" sz="1800" dirty="0"/>
          </a:p>
          <a:p>
            <a:pPr>
              <a:buNone/>
            </a:pPr>
            <a:endParaRPr lang="en-CA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379788"/>
            <a:ext cx="12557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9">
        <p:sndAc>
          <p:stSnd>
            <p:snd r:embed="rId3" name="cashreg.wav"/>
          </p:stSnd>
        </p:sndAc>
      </p:transition>
    </mc:Choice>
    <mc:Fallback xmlns="">
      <p:transition spd="slow" advTm="6249"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6134"/>
          </a:xfrm>
        </p:spPr>
        <p:txBody>
          <a:bodyPr>
            <a:normAutofit fontScale="90000"/>
          </a:bodyPr>
          <a:lstStyle/>
          <a:p>
            <a:r>
              <a:rPr lang="en-CA" dirty="0"/>
              <a:t>  What to do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0222"/>
            <a:ext cx="8229600" cy="4914378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Consider your interests</a:t>
            </a:r>
          </a:p>
          <a:p>
            <a:r>
              <a:rPr lang="en-CA" dirty="0"/>
              <a:t>What are you already good at? </a:t>
            </a:r>
          </a:p>
          <a:p>
            <a:r>
              <a:rPr lang="en-CA" dirty="0"/>
              <a:t>Talk to your parents</a:t>
            </a:r>
          </a:p>
          <a:p>
            <a:r>
              <a:rPr lang="en-CA" dirty="0"/>
              <a:t>Talk to your older friends about courses</a:t>
            </a:r>
          </a:p>
          <a:p>
            <a:r>
              <a:rPr lang="en-CA" dirty="0"/>
              <a:t>Visit the Workroom </a:t>
            </a:r>
          </a:p>
          <a:p>
            <a:r>
              <a:rPr lang="en-CA" dirty="0"/>
              <a:t>Go online and see what the prerequisites are at the  school you want to attend</a:t>
            </a:r>
          </a:p>
          <a:p>
            <a:r>
              <a:rPr lang="en-CA" dirty="0"/>
              <a:t>Look at the course selection guide</a:t>
            </a:r>
          </a:p>
          <a:p>
            <a:r>
              <a:rPr lang="en-CA" dirty="0"/>
              <a:t>Take a interest quiz</a:t>
            </a:r>
          </a:p>
          <a:p>
            <a:r>
              <a:rPr lang="en-CA" dirty="0"/>
              <a:t>Utilize www.myBlueprint.ca/anglophonesouth</a:t>
            </a:r>
          </a:p>
          <a:p>
            <a:pPr marL="0" indent="0" algn="ctr">
              <a:buNone/>
            </a:pPr>
            <a:r>
              <a:rPr lang="en-CA" i="1" dirty="0"/>
              <a:t>“Find something you love to do and </a:t>
            </a:r>
          </a:p>
          <a:p>
            <a:pPr marL="0" indent="0" algn="ctr">
              <a:buNone/>
            </a:pPr>
            <a:r>
              <a:rPr lang="en-CA" i="1" dirty="0"/>
              <a:t>you will never have to work a day in your life”</a:t>
            </a:r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693852"/>
            <a:ext cx="2857500" cy="1990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6"/>
    </mc:Choice>
    <mc:Fallback xmlns="">
      <p:transition spd="slow" advTm="1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334388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If you are interested in a technical career or want to learn more about our courses, please reach out to a Guidance Counsellor or consult the Course Handbook on our website.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8FBD1-F144-422D-81A6-217A7AEF5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23510"/>
            <a:ext cx="8229600" cy="2069584"/>
          </a:xfrm>
        </p:spPr>
        <p:txBody>
          <a:bodyPr/>
          <a:lstStyle/>
          <a:p>
            <a:r>
              <a:rPr lang="en-US" dirty="0"/>
              <a:t>Mrs. Rachel Bennett Rachel.bennett@nbed.nb.ca</a:t>
            </a:r>
          </a:p>
          <a:p>
            <a:r>
              <a:rPr lang="en-US" dirty="0"/>
              <a:t>Mrs. Carmen Meehan carmen.meehan@nbed.nb.ca</a:t>
            </a:r>
          </a:p>
        </p:txBody>
      </p:sp>
    </p:spTree>
    <p:extLst>
      <p:ext uri="{BB962C8B-B14F-4D97-AF65-F5344CB8AC3E}">
        <p14:creationId xmlns:p14="http://schemas.microsoft.com/office/powerpoint/2010/main" val="35802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3">
        <p:sndAc>
          <p:stSnd>
            <p:snd r:embed="rId2" name="camera.wav"/>
          </p:stSnd>
        </p:sndAc>
      </p:transition>
    </mc:Choice>
    <mc:Fallback xmlns="">
      <p:transition spd="slow" advTm="12353">
        <p:sndAc>
          <p:stSnd>
            <p:snd r:embed="rId6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7144-1A4E-4598-83BE-C92754286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List of Course We Can Offer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48A599-9813-4448-AE02-E38DF69C7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7" y="1628800"/>
            <a:ext cx="8497486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14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13420"/>
          </a:xfrm>
        </p:spPr>
        <p:txBody>
          <a:bodyPr>
            <a:normAutofit fontScale="90000"/>
          </a:bodyPr>
          <a:lstStyle/>
          <a:p>
            <a:r>
              <a:rPr lang="en-US" dirty="0"/>
              <a:t>Are you thinking about Business?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2060"/>
            <a:ext cx="8229600" cy="5522540"/>
          </a:xfrm>
        </p:spPr>
        <p:txBody>
          <a:bodyPr/>
          <a:lstStyle/>
          <a:p>
            <a:r>
              <a:rPr lang="en-US" dirty="0"/>
              <a:t>Business Organization and Management 120</a:t>
            </a:r>
          </a:p>
          <a:p>
            <a:r>
              <a:rPr lang="en-US" dirty="0"/>
              <a:t>Entrepreneurship 110</a:t>
            </a:r>
          </a:p>
          <a:p>
            <a:r>
              <a:rPr lang="en-US" dirty="0"/>
              <a:t>Introduction to Accounting 120</a:t>
            </a:r>
          </a:p>
          <a:p>
            <a:r>
              <a:rPr lang="en-US" dirty="0"/>
              <a:t>Graphic Art and Design 110</a:t>
            </a:r>
          </a:p>
          <a:p>
            <a:r>
              <a:rPr lang="en-US" dirty="0"/>
              <a:t>Media Studies 110</a:t>
            </a:r>
          </a:p>
          <a:p>
            <a:r>
              <a:rPr lang="en-US" dirty="0"/>
              <a:t>Economics 120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82591"/>
            <a:ext cx="2016224" cy="2222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FE7C93-CBC9-4E50-B846-F2B88BE3C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715" y="3922888"/>
            <a:ext cx="3056967" cy="2377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65298-91C0-4615-9A09-DCFCF4083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710" y="4161834"/>
            <a:ext cx="2056816" cy="20568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486E3-9FB0-41F8-B873-C67CD82A8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73" y="4055885"/>
            <a:ext cx="1703049" cy="22687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5">
        <p:sndAc>
          <p:stSnd>
            <p:snd r:embed="rId3" name="cashreg.wav"/>
          </p:stSnd>
        </p:sndAc>
      </p:transition>
    </mc:Choice>
    <mc:Fallback xmlns="">
      <p:transition spd="slow" advTm="14925"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Autofit/>
          </a:bodyPr>
          <a:lstStyle/>
          <a:p>
            <a:r>
              <a:rPr lang="en-US" sz="3200" dirty="0"/>
              <a:t>Do the trades seem to match your interests and your strengths? You can find out in this course: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3566" y="2305650"/>
            <a:ext cx="4040188" cy="659352"/>
          </a:xfrm>
        </p:spPr>
        <p:txBody>
          <a:bodyPr/>
          <a:lstStyle/>
          <a:p>
            <a:pPr algn="ctr"/>
            <a:r>
              <a:rPr lang="en-US" dirty="0"/>
              <a:t>Intro to Applied Tech 110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9244408"/>
            <a:ext cx="4572000" cy="81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EC55296-0729-41A6-BCE6-7397A9A14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27864"/>
            <a:ext cx="3057804" cy="4077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D8619-D483-4FBC-9BB2-47EAD707D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004" y="3717032"/>
            <a:ext cx="2828925" cy="1619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4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9"/>
    </mc:Choice>
    <mc:Fallback xmlns="">
      <p:transition spd="slow" advTm="9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41" y="1424168"/>
            <a:ext cx="2965155" cy="2724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Automotive Industry?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618856" cy="4389120"/>
          </a:xfrm>
        </p:spPr>
        <p:txBody>
          <a:bodyPr>
            <a:normAutofit/>
          </a:bodyPr>
          <a:lstStyle/>
          <a:p>
            <a:r>
              <a:rPr lang="en-US" sz="2000" dirty="0"/>
              <a:t>Automotive Electrical Systems 120</a:t>
            </a:r>
          </a:p>
          <a:p>
            <a:r>
              <a:rPr lang="en-US" sz="2000" dirty="0"/>
              <a:t>Automotive Exploration 120</a:t>
            </a:r>
          </a:p>
          <a:p>
            <a:r>
              <a:rPr lang="en-US" sz="2000" dirty="0"/>
              <a:t>Internal Combustion Engines 110</a:t>
            </a:r>
          </a:p>
          <a:p>
            <a:r>
              <a:rPr lang="en-US" sz="2000" dirty="0"/>
              <a:t>Power Train and Chassis 120</a:t>
            </a:r>
          </a:p>
          <a:p>
            <a:r>
              <a:rPr lang="en-US" sz="2000" dirty="0"/>
              <a:t>Tune-up and Emissions 120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" y="3858774"/>
            <a:ext cx="2627784" cy="1963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47" y="4452795"/>
            <a:ext cx="2944366" cy="1982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61" y="4139946"/>
            <a:ext cx="1792237" cy="2013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3" y="4765118"/>
            <a:ext cx="1763688" cy="1982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5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8">
        <p:sndAc>
          <p:stSnd>
            <p:snd r:embed="rId3" name="bomb.wav"/>
          </p:stSnd>
        </p:sndAc>
      </p:transition>
    </mc:Choice>
    <mc:Fallback xmlns="">
      <p:transition spd="slow" advTm="17358">
        <p:sndAc>
          <p:stSnd>
            <p:snd r:embed="rId9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0" y="3710029"/>
            <a:ext cx="4179279" cy="2772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Carpentry?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Framing and Sheathing 110</a:t>
            </a:r>
          </a:p>
          <a:p>
            <a:r>
              <a:rPr lang="en-US" dirty="0"/>
              <a:t>Mill &amp; cabinet 120</a:t>
            </a:r>
          </a:p>
          <a:p>
            <a:r>
              <a:rPr lang="en-US" dirty="0"/>
              <a:t>Residential Finish 120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377" y="1430828"/>
            <a:ext cx="6084168" cy="4050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3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0">
        <p:sndAc>
          <p:stSnd>
            <p:snd r:embed="rId3" name="hammer.wav"/>
          </p:stSnd>
        </p:sndAc>
      </p:transition>
    </mc:Choice>
    <mc:Fallback xmlns="">
      <p:transition spd="slow" advTm="14900">
        <p:sndAc>
          <p:stSnd>
            <p:snd r:embed="rId6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5536" y="836712"/>
            <a:ext cx="4040188" cy="936104"/>
          </a:xfrm>
        </p:spPr>
        <p:txBody>
          <a:bodyPr/>
          <a:lstStyle/>
          <a:p>
            <a:r>
              <a:rPr lang="en-US" sz="4000" dirty="0"/>
              <a:t>Electrical?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645025" y="908721"/>
            <a:ext cx="4041775" cy="864096"/>
          </a:xfrm>
        </p:spPr>
        <p:txBody>
          <a:bodyPr>
            <a:normAutofit/>
          </a:bodyPr>
          <a:lstStyle/>
          <a:p>
            <a:r>
              <a:rPr lang="en-US" sz="4000" dirty="0"/>
              <a:t>Welding?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988840"/>
            <a:ext cx="4040188" cy="4371480"/>
          </a:xfrm>
        </p:spPr>
        <p:txBody>
          <a:bodyPr/>
          <a:lstStyle/>
          <a:p>
            <a:r>
              <a:rPr lang="en-US" dirty="0"/>
              <a:t>Advanced Wiring 120</a:t>
            </a:r>
          </a:p>
          <a:p>
            <a:r>
              <a:rPr lang="en-US" dirty="0"/>
              <a:t>Electrical Wiring 110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71480"/>
          </a:xfrm>
        </p:spPr>
        <p:txBody>
          <a:bodyPr/>
          <a:lstStyle/>
          <a:p>
            <a:r>
              <a:rPr lang="en-US" dirty="0"/>
              <a:t>Metals Fabrication 110</a:t>
            </a:r>
          </a:p>
          <a:p>
            <a:r>
              <a:rPr lang="en-US" dirty="0"/>
              <a:t>Metals Fabrication 120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ow to Wire and Install Single-Pole Switches">
            <a:extLst>
              <a:ext uri="{FF2B5EF4-FFF2-40B4-BE49-F238E27FC236}">
                <a16:creationId xmlns:a16="http://schemas.microsoft.com/office/drawing/2014/main" id="{E0F1F36E-F522-4824-8F6E-2470A25D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2847975" cy="1600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indoor, floor, several&#10;&#10;Description automatically generated">
            <a:extLst>
              <a:ext uri="{FF2B5EF4-FFF2-40B4-BE49-F238E27FC236}">
                <a16:creationId xmlns:a16="http://schemas.microsoft.com/office/drawing/2014/main" id="{0B4DB72B-0BC2-4265-A590-770C6D84A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96" y="2852936"/>
            <a:ext cx="2895786" cy="38610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2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">
        <p:sndAc>
          <p:stSnd>
            <p:snd r:embed="rId3" name="whoosh.wav"/>
          </p:stSnd>
        </p:sndAc>
      </p:transition>
    </mc:Choice>
    <mc:Fallback xmlns="">
      <p:transition spd="slow" advTm="8633"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Perhaps you’re interested in a helping profession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 Studies 120</a:t>
            </a:r>
          </a:p>
          <a:p>
            <a:r>
              <a:rPr lang="en-US" dirty="0"/>
              <a:t>Early Childhood Services 110</a:t>
            </a:r>
          </a:p>
          <a:p>
            <a:r>
              <a:rPr lang="en-US" dirty="0"/>
              <a:t>Early Childhood Services 120 </a:t>
            </a:r>
          </a:p>
          <a:p>
            <a:r>
              <a:rPr lang="en-US" dirty="0"/>
              <a:t>Human Services 110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87055"/>
            <a:ext cx="4032448" cy="3024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3059832" cy="2037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6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3"/>
    </mc:Choice>
    <mc:Fallback xmlns="">
      <p:transition spd="slow" advTm="1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 of adventure?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Culinary Technology 110/ 120</a:t>
            </a:r>
          </a:p>
          <a:p>
            <a:r>
              <a:rPr lang="en-US" sz="2400" dirty="0"/>
              <a:t>Hospitality and Tourism 110</a:t>
            </a:r>
          </a:p>
          <a:p>
            <a:endParaRPr lang="en-US" dirty="0"/>
          </a:p>
        </p:txBody>
      </p:sp>
      <p:pic>
        <p:nvPicPr>
          <p:cNvPr id="7" name="Picture 6" descr="A picture containing text, indoor, floor, desk&#10;&#10;Description automatically generated">
            <a:extLst>
              <a:ext uri="{FF2B5EF4-FFF2-40B4-BE49-F238E27FC236}">
                <a16:creationId xmlns:a16="http://schemas.microsoft.com/office/drawing/2014/main" id="{037AA5A8-9190-4E63-9434-717F97592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3" y="3396376"/>
            <a:ext cx="3563888" cy="26729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14D677-AB38-41D8-B1C1-5DEB37BDA373}"/>
              </a:ext>
            </a:extLst>
          </p:cNvPr>
          <p:cNvSpPr txBox="1"/>
          <p:nvPr/>
        </p:nvSpPr>
        <p:spPr>
          <a:xfrm>
            <a:off x="4138654" y="3907953"/>
            <a:ext cx="45869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tx2"/>
                </a:solidFill>
                <a:latin typeface="+mj-lt"/>
              </a:rPr>
              <a:t>Do you possess a Sense of style and love of architecture?</a:t>
            </a:r>
          </a:p>
          <a:p>
            <a:r>
              <a:rPr lang="en-US" sz="2400" dirty="0"/>
              <a:t>Housing and Interior Design 120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544B43-19D2-4FD8-A0B8-0CF2E926E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49" y="786739"/>
            <a:ext cx="2048688" cy="30770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2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6"/>
    </mc:Choice>
    <mc:Fallback xmlns="">
      <p:transition spd="slow" advTm="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.5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4|0.4|0.4|0.3|0.3|0.4|0.3|0.3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3|1.8|1.5|1.6|1.5|1.5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|1.5|1.6|1.5|1.5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0.8|0.7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0.8|0.7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79B8BAD5CADE45ADECACBE7C7FF032" ma:contentTypeVersion="0" ma:contentTypeDescription="Create a new document." ma:contentTypeScope="" ma:versionID="10552a8a31a1d511808356613d9d452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B3F9DA-2617-4F8B-BB8E-B103028E7B91}"/>
</file>

<file path=customXml/itemProps2.xml><?xml version="1.0" encoding="utf-8"?>
<ds:datastoreItem xmlns:ds="http://schemas.openxmlformats.org/officeDocument/2006/customXml" ds:itemID="{1D955F2E-3A01-4B61-ACB0-1302662AD41B}"/>
</file>

<file path=customXml/itemProps3.xml><?xml version="1.0" encoding="utf-8"?>
<ds:datastoreItem xmlns:ds="http://schemas.openxmlformats.org/officeDocument/2006/customXml" ds:itemID="{8D6AEA6D-D55D-40A3-A482-789CD02A7D3B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2188</TotalTime>
  <Words>478</Words>
  <Application>Microsoft Office PowerPoint</Application>
  <PresentationFormat>On-screen Show (4:3)</PresentationFormat>
  <Paragraphs>85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Constantia</vt:lpstr>
      <vt:lpstr>Wingdings 2</vt:lpstr>
      <vt:lpstr>Flow</vt:lpstr>
      <vt:lpstr>Applied Technology  &amp; Skilled Trades </vt:lpstr>
      <vt:lpstr>List of Course We Can Offer</vt:lpstr>
      <vt:lpstr>Are you thinking about Business? </vt:lpstr>
      <vt:lpstr>Do the trades seem to match your interests and your strengths? You can find out in this course:</vt:lpstr>
      <vt:lpstr>Automotive Industry?</vt:lpstr>
      <vt:lpstr>Carpentry? </vt:lpstr>
      <vt:lpstr>PowerPoint Presentation</vt:lpstr>
      <vt:lpstr>Perhaps you’re interested in a helping profession</vt:lpstr>
      <vt:lpstr>Sense of adventure?  </vt:lpstr>
      <vt:lpstr>Would you like to learn more about the science of food.   </vt:lpstr>
      <vt:lpstr>Still haven’t found what you are looking for?   We’ve got Co-op Placements  </vt:lpstr>
      <vt:lpstr>What we can offer you!!!</vt:lpstr>
      <vt:lpstr>  What to do now</vt:lpstr>
      <vt:lpstr>If you are interested in a technical career or want to learn more about our courses, please reach out to a Guidance Counsellor or consult the Course Handbook on our website.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 Department</dc:title>
  <dc:creator>greg</dc:creator>
  <cp:lastModifiedBy>Chaisson, Stephanie (ASD-S)</cp:lastModifiedBy>
  <cp:revision>53</cp:revision>
  <dcterms:created xsi:type="dcterms:W3CDTF">2012-02-29T12:27:36Z</dcterms:created>
  <dcterms:modified xsi:type="dcterms:W3CDTF">2021-03-19T15:55:47Z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0x0101004B79B8BAD5CADE45ADECACBE7C7FF032</vt:lpwstr>
  </property>
</Properties>
</file>