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isson, Stephanie (ASD-S)" userId="1470745d-cafa-47c4-9c46-5cb4e168f15b" providerId="ADAL" clId="{CFC59A82-AF0B-46FC-BBD5-C7792F583868}"/>
    <pc:docChg chg="custSel modSld">
      <pc:chgData name="Chaisson, Stephanie (ASD-S)" userId="1470745d-cafa-47c4-9c46-5cb4e168f15b" providerId="ADAL" clId="{CFC59A82-AF0B-46FC-BBD5-C7792F583868}" dt="2021-03-19T15:23:39.029" v="13" actId="20577"/>
      <pc:docMkLst>
        <pc:docMk/>
      </pc:docMkLst>
      <pc:sldChg chg="modSp mod">
        <pc:chgData name="Chaisson, Stephanie (ASD-S)" userId="1470745d-cafa-47c4-9c46-5cb4e168f15b" providerId="ADAL" clId="{CFC59A82-AF0B-46FC-BBD5-C7792F583868}" dt="2021-03-19T15:23:39.029" v="13" actId="20577"/>
        <pc:sldMkLst>
          <pc:docMk/>
          <pc:sldMk cId="895440623" sldId="257"/>
        </pc:sldMkLst>
        <pc:spChg chg="mod">
          <ac:chgData name="Chaisson, Stephanie (ASD-S)" userId="1470745d-cafa-47c4-9c46-5cb4e168f15b" providerId="ADAL" clId="{CFC59A82-AF0B-46FC-BBD5-C7792F583868}" dt="2021-03-19T15:23:39.029" v="13" actId="20577"/>
          <ac:spMkLst>
            <pc:docMk/>
            <pc:sldMk cId="895440623" sldId="257"/>
            <ac:spMk id="3" creationId="{00000000-0000-0000-0000-000000000000}"/>
          </ac:spMkLst>
        </pc:spChg>
      </pc:sldChg>
      <pc:sldChg chg="modSp mod">
        <pc:chgData name="Chaisson, Stephanie (ASD-S)" userId="1470745d-cafa-47c4-9c46-5cb4e168f15b" providerId="ADAL" clId="{CFC59A82-AF0B-46FC-BBD5-C7792F583868}" dt="2021-03-19T15:21:50.654" v="3" actId="20577"/>
        <pc:sldMkLst>
          <pc:docMk/>
          <pc:sldMk cId="3327250086" sldId="259"/>
        </pc:sldMkLst>
        <pc:spChg chg="mod">
          <ac:chgData name="Chaisson, Stephanie (ASD-S)" userId="1470745d-cafa-47c4-9c46-5cb4e168f15b" providerId="ADAL" clId="{CFC59A82-AF0B-46FC-BBD5-C7792F583868}" dt="2021-03-19T15:21:50.654" v="3" actId="20577"/>
          <ac:spMkLst>
            <pc:docMk/>
            <pc:sldMk cId="3327250086" sldId="259"/>
            <ac:spMk id="3" creationId="{00000000-0000-0000-0000-000000000000}"/>
          </ac:spMkLst>
        </pc:spChg>
      </pc:sldChg>
      <pc:sldChg chg="modSp mod">
        <pc:chgData name="Chaisson, Stephanie (ASD-S)" userId="1470745d-cafa-47c4-9c46-5cb4e168f15b" providerId="ADAL" clId="{CFC59A82-AF0B-46FC-BBD5-C7792F583868}" dt="2021-03-19T15:22:48.982" v="8" actId="20577"/>
        <pc:sldMkLst>
          <pc:docMk/>
          <pc:sldMk cId="1794472768" sldId="260"/>
        </pc:sldMkLst>
        <pc:spChg chg="mod">
          <ac:chgData name="Chaisson, Stephanie (ASD-S)" userId="1470745d-cafa-47c4-9c46-5cb4e168f15b" providerId="ADAL" clId="{CFC59A82-AF0B-46FC-BBD5-C7792F583868}" dt="2021-03-19T15:22:48.982" v="8" actId="20577"/>
          <ac:spMkLst>
            <pc:docMk/>
            <pc:sldMk cId="1794472768" sldId="26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19813C-645B-4A61-BC07-512AB2F60D3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2332114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19813C-645B-4A61-BC07-512AB2F60D3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55084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19813C-645B-4A61-BC07-512AB2F60D3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92A96-005D-4C4C-8C3B-4ACA85CDF89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39190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19813C-645B-4A61-BC07-512AB2F60D3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386768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19813C-645B-4A61-BC07-512AB2F60D3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92A96-005D-4C4C-8C3B-4ACA85CDF89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712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19813C-645B-4A61-BC07-512AB2F60D3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2753440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19813C-645B-4A61-BC07-512AB2F60D3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605929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19813C-645B-4A61-BC07-512AB2F60D3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3132570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19813C-645B-4A61-BC07-512AB2F60D3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1280924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19813C-645B-4A61-BC07-512AB2F60D3F}"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263537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19813C-645B-4A61-BC07-512AB2F60D3F}" type="datetimeFigureOut">
              <a:rPr lang="en-US" smtClean="0"/>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2526512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19813C-645B-4A61-BC07-512AB2F60D3F}" type="datetimeFigureOut">
              <a:rPr lang="en-US" smtClean="0"/>
              <a:t>3/19/2021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390425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19813C-645B-4A61-BC07-512AB2F60D3F}" type="datetimeFigureOut">
              <a:rPr lang="en-US" smtClean="0"/>
              <a:t>3/19/2021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2564768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19813C-645B-4A61-BC07-512AB2F60D3F}" type="datetimeFigureOut">
              <a:rPr lang="en-US" smtClean="0"/>
              <a:t>3/19/2021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3493463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19813C-645B-4A61-BC07-512AB2F60D3F}" type="datetimeFigureOut">
              <a:rPr lang="en-US" smtClean="0"/>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2890238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719813C-645B-4A61-BC07-512AB2F60D3F}" type="datetimeFigureOut">
              <a:rPr lang="en-US" smtClean="0"/>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92A96-005D-4C4C-8C3B-4ACA85CDF896}" type="slidenum">
              <a:rPr lang="en-US" smtClean="0"/>
              <a:t>‹#›</a:t>
            </a:fld>
            <a:endParaRPr lang="en-US"/>
          </a:p>
        </p:txBody>
      </p:sp>
    </p:spTree>
    <p:extLst>
      <p:ext uri="{BB962C8B-B14F-4D97-AF65-F5344CB8AC3E}">
        <p14:creationId xmlns:p14="http://schemas.microsoft.com/office/powerpoint/2010/main" val="3056329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719813C-645B-4A61-BC07-512AB2F60D3F}" type="datetimeFigureOut">
              <a:rPr lang="en-US" smtClean="0"/>
              <a:t>3/19/2021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0092A96-005D-4C4C-8C3B-4ACA85CDF896}" type="slidenum">
              <a:rPr lang="en-US" smtClean="0"/>
              <a:t>‹#›</a:t>
            </a:fld>
            <a:endParaRPr lang="en-US"/>
          </a:p>
        </p:txBody>
      </p:sp>
    </p:spTree>
    <p:extLst>
      <p:ext uri="{BB962C8B-B14F-4D97-AF65-F5344CB8AC3E}">
        <p14:creationId xmlns:p14="http://schemas.microsoft.com/office/powerpoint/2010/main" val="227490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Physical Education SPR </a:t>
            </a:r>
          </a:p>
        </p:txBody>
      </p:sp>
      <p:sp>
        <p:nvSpPr>
          <p:cNvPr id="3" name="Subtitle 2"/>
          <p:cNvSpPr>
            <a:spLocks noGrp="1"/>
          </p:cNvSpPr>
          <p:nvPr>
            <p:ph type="subTitle" idx="1"/>
          </p:nvPr>
        </p:nvSpPr>
        <p:spPr/>
        <p:txBody>
          <a:bodyPr/>
          <a:lstStyle/>
          <a:p>
            <a:r>
              <a:rPr lang="en-US" dirty="0"/>
              <a:t>Course Selection</a:t>
            </a:r>
          </a:p>
        </p:txBody>
      </p:sp>
    </p:spTree>
    <p:extLst>
      <p:ext uri="{BB962C8B-B14F-4D97-AF65-F5344CB8AC3E}">
        <p14:creationId xmlns:p14="http://schemas.microsoft.com/office/powerpoint/2010/main" val="3028713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and Physical Education 10</a:t>
            </a:r>
          </a:p>
        </p:txBody>
      </p:sp>
      <p:sp>
        <p:nvSpPr>
          <p:cNvPr id="3" name="Content Placeholder 2"/>
          <p:cNvSpPr>
            <a:spLocks noGrp="1"/>
          </p:cNvSpPr>
          <p:nvPr>
            <p:ph idx="1"/>
          </p:nvPr>
        </p:nvSpPr>
        <p:spPr>
          <a:xfrm>
            <a:off x="677334" y="1930399"/>
            <a:ext cx="8596668" cy="4110963"/>
          </a:xfrm>
        </p:spPr>
        <p:txBody>
          <a:bodyPr>
            <a:normAutofit/>
          </a:bodyPr>
          <a:lstStyle/>
          <a:p>
            <a:r>
              <a:rPr lang="en-US" sz="2400" dirty="0"/>
              <a:t>Recommendation: Successful completion of H + PE 9</a:t>
            </a:r>
          </a:p>
          <a:p>
            <a:endParaRPr lang="en-US" sz="2400" dirty="0"/>
          </a:p>
          <a:p>
            <a:r>
              <a:rPr lang="en-US" sz="2400" dirty="0"/>
              <a:t>The focus of this course is to do things that are more individual/small group based.  Activities include track and field, golf, badminton, tennis, archery and fitness.  </a:t>
            </a:r>
          </a:p>
          <a:p>
            <a:endParaRPr lang="en-US" sz="2400" dirty="0"/>
          </a:p>
          <a:p>
            <a:r>
              <a:rPr lang="en-US" sz="2400" dirty="0"/>
              <a:t>Health units are Systems of the Body, Nutrition, Fitness and Conflict Resolution.  </a:t>
            </a:r>
          </a:p>
          <a:p>
            <a:endParaRPr lang="en-US" sz="2400" dirty="0"/>
          </a:p>
          <a:p>
            <a:endParaRPr lang="en-US" sz="2400" dirty="0"/>
          </a:p>
        </p:txBody>
      </p:sp>
    </p:spTree>
    <p:extLst>
      <p:ext uri="{BB962C8B-B14F-4D97-AF65-F5344CB8AC3E}">
        <p14:creationId xmlns:p14="http://schemas.microsoft.com/office/powerpoint/2010/main" val="2864587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Wellness 110</a:t>
            </a:r>
          </a:p>
        </p:txBody>
      </p:sp>
      <p:sp>
        <p:nvSpPr>
          <p:cNvPr id="3" name="Content Placeholder 2"/>
          <p:cNvSpPr>
            <a:spLocks noGrp="1"/>
          </p:cNvSpPr>
          <p:nvPr>
            <p:ph idx="1"/>
          </p:nvPr>
        </p:nvSpPr>
        <p:spPr>
          <a:xfrm>
            <a:off x="677334" y="1537855"/>
            <a:ext cx="8596668" cy="4503508"/>
          </a:xfrm>
        </p:spPr>
        <p:txBody>
          <a:bodyPr>
            <a:noAutofit/>
          </a:bodyPr>
          <a:lstStyle/>
          <a:p>
            <a:pPr>
              <a:lnSpc>
                <a:spcPct val="107000"/>
              </a:lnSpc>
              <a:spcAft>
                <a:spcPts val="800"/>
              </a:spcAft>
            </a:pPr>
            <a:r>
              <a:rPr lang="en-US" sz="2000" dirty="0">
                <a:effectLst/>
                <a:ea typeface="Calibri" panose="020F0502020204030204" pitchFamily="34" charset="0"/>
                <a:cs typeface="Times New Roman" panose="02020603050405020304" pitchFamily="18" charset="0"/>
              </a:rPr>
              <a:t>The goal of this course is to promote healthy active living for life. Students will be active in the fitness room, gym and outdoors.  </a:t>
            </a:r>
          </a:p>
          <a:p>
            <a:pPr>
              <a:lnSpc>
                <a:spcPct val="107000"/>
              </a:lnSpc>
              <a:spcAft>
                <a:spcPts val="800"/>
              </a:spcAft>
            </a:pPr>
            <a:r>
              <a:rPr lang="en-US" sz="2000" dirty="0">
                <a:effectLst/>
                <a:ea typeface="Calibri" panose="020F0502020204030204" pitchFamily="34" charset="0"/>
                <a:cs typeface="Times New Roman" panose="02020603050405020304" pitchFamily="18" charset="0"/>
              </a:rPr>
              <a:t>As part of the course, they will be expected to create and implement a personal healthy active living plan. </a:t>
            </a:r>
          </a:p>
          <a:p>
            <a:pPr>
              <a:lnSpc>
                <a:spcPct val="107000"/>
              </a:lnSpc>
              <a:spcAft>
                <a:spcPts val="800"/>
              </a:spcAft>
            </a:pPr>
            <a:r>
              <a:rPr lang="en-US" sz="2000" dirty="0">
                <a:effectLst/>
                <a:ea typeface="Calibri" panose="020F0502020204030204" pitchFamily="34" charset="0"/>
                <a:cs typeface="Times New Roman" panose="02020603050405020304" pitchFamily="18" charset="0"/>
              </a:rPr>
              <a:t>The course will focus on all the dimensions of wellness and encourage a healthy, balanced lifestyle.</a:t>
            </a:r>
          </a:p>
        </p:txBody>
      </p:sp>
    </p:spTree>
    <p:extLst>
      <p:ext uri="{BB962C8B-B14F-4D97-AF65-F5344CB8AC3E}">
        <p14:creationId xmlns:p14="http://schemas.microsoft.com/office/powerpoint/2010/main" val="895440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00545"/>
          </a:xfrm>
        </p:spPr>
        <p:txBody>
          <a:bodyPr/>
          <a:lstStyle/>
          <a:p>
            <a:r>
              <a:rPr lang="en-US" dirty="0"/>
              <a:t>Outdoor Education 110</a:t>
            </a:r>
          </a:p>
        </p:txBody>
      </p:sp>
      <p:sp>
        <p:nvSpPr>
          <p:cNvPr id="3" name="Content Placeholder 2"/>
          <p:cNvSpPr>
            <a:spLocks noGrp="1"/>
          </p:cNvSpPr>
          <p:nvPr>
            <p:ph idx="1"/>
          </p:nvPr>
        </p:nvSpPr>
        <p:spPr>
          <a:xfrm>
            <a:off x="677334" y="1620981"/>
            <a:ext cx="8596668" cy="4420381"/>
          </a:xfrm>
        </p:spPr>
        <p:txBody>
          <a:bodyPr>
            <a:noAutofit/>
          </a:bodyPr>
          <a:lstStyle/>
          <a:p>
            <a:pPr>
              <a:lnSpc>
                <a:spcPct val="107000"/>
              </a:lnSpc>
              <a:spcAft>
                <a:spcPts val="800"/>
              </a:spcAft>
            </a:pPr>
            <a:r>
              <a:rPr lang="en-US" sz="2000" dirty="0">
                <a:effectLst/>
                <a:latin typeface="+mj-lt"/>
                <a:ea typeface="Calibri" panose="020F0502020204030204" pitchFamily="34" charset="0"/>
                <a:cs typeface="Times New Roman" panose="02020603050405020304" pitchFamily="18" charset="0"/>
              </a:rPr>
              <a:t>The course will develop personal outdoor recreation skills based on environmental ethics. Students must complete a series of out-trips that may take more than one period, including a couple of overnight camping trips. The course will take advantage of our local resources and will include camping, hiking, canoeing and other outdoor adventure activities. Students must be prepared to go outside in a variety of weather conditions. </a:t>
            </a:r>
          </a:p>
          <a:p>
            <a:pPr>
              <a:lnSpc>
                <a:spcPct val="107000"/>
              </a:lnSpc>
              <a:spcAft>
                <a:spcPts val="800"/>
              </a:spcAft>
            </a:pPr>
            <a:r>
              <a:rPr lang="en-US" sz="2000" dirty="0">
                <a:effectLst/>
                <a:latin typeface="+mj-lt"/>
                <a:ea typeface="Calibri" panose="020F0502020204030204" pitchFamily="34" charset="0"/>
                <a:cs typeface="Times New Roman" panose="02020603050405020304" pitchFamily="18" charset="0"/>
              </a:rPr>
              <a:t>Students will be responsible to plan, lead, and evaluate their outdoor experiences. Students must have a teacher complete a student evaluation screening form prior to admission in the course. These forms will be in the office at course selection time. A fee will be charged for this course upon acceptance. This pays for some trips as well as other consumables throughout the year. </a:t>
            </a:r>
          </a:p>
        </p:txBody>
      </p:sp>
    </p:spTree>
    <p:extLst>
      <p:ext uri="{BB962C8B-B14F-4D97-AF65-F5344CB8AC3E}">
        <p14:creationId xmlns:p14="http://schemas.microsoft.com/office/powerpoint/2010/main" val="3327250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Physical Education 120</a:t>
            </a:r>
          </a:p>
        </p:txBody>
      </p:sp>
      <p:sp>
        <p:nvSpPr>
          <p:cNvPr id="3" name="Content Placeholder 2"/>
          <p:cNvSpPr>
            <a:spLocks noGrp="1"/>
          </p:cNvSpPr>
          <p:nvPr>
            <p:ph idx="1"/>
          </p:nvPr>
        </p:nvSpPr>
        <p:spPr>
          <a:xfrm>
            <a:off x="677334" y="1690255"/>
            <a:ext cx="8596668" cy="4351107"/>
          </a:xfrm>
        </p:spPr>
        <p:txBody>
          <a:bodyPr>
            <a:noAutofit/>
          </a:bodyPr>
          <a:lstStyle/>
          <a:p>
            <a:pPr>
              <a:lnSpc>
                <a:spcPct val="107000"/>
              </a:lnSpc>
              <a:spcAft>
                <a:spcPts val="800"/>
              </a:spcAft>
            </a:pPr>
            <a:r>
              <a:rPr lang="en-US" sz="2000" dirty="0">
                <a:effectLst/>
                <a:ea typeface="Calibri" panose="020F0502020204030204" pitchFamily="34" charset="0"/>
                <a:cs typeface="Times New Roman" panose="02020603050405020304" pitchFamily="18" charset="0"/>
              </a:rPr>
              <a:t>This course is an elective one for students with special interest in physical activities and healthful living, combined with a desire to develop leadership skills which will enable them to help in the community. This course consists of units in management of athletic events, teaching, coaching, officiating, sports in contemporary society and selected health topics. </a:t>
            </a:r>
          </a:p>
          <a:p>
            <a:pPr>
              <a:lnSpc>
                <a:spcPct val="107000"/>
              </a:lnSpc>
              <a:spcAft>
                <a:spcPts val="800"/>
              </a:spcAft>
            </a:pPr>
            <a:r>
              <a:rPr lang="en-US" sz="2000" dirty="0">
                <a:effectLst/>
                <a:ea typeface="Calibri" panose="020F0502020204030204" pitchFamily="34" charset="0"/>
                <a:cs typeface="Times New Roman" panose="02020603050405020304" pitchFamily="18" charset="0"/>
              </a:rPr>
              <a:t>As a member of the PE 120 Leadership Class, each student will be expected to complete some volunteer work, outside of school time, that make our school or our community a better place. These hours place the students in a responsible role throughout the community, helping them better understand the need for leaders and their individual potential as leaders.</a:t>
            </a:r>
          </a:p>
          <a:p>
            <a:endParaRPr lang="en-US" sz="2000" dirty="0"/>
          </a:p>
          <a:p>
            <a:pPr marL="0" indent="0">
              <a:buNone/>
            </a:pPr>
            <a:r>
              <a:rPr lang="en-US" sz="2000" dirty="0"/>
              <a:t> </a:t>
            </a:r>
          </a:p>
          <a:p>
            <a:endParaRPr lang="en-US" sz="2000" dirty="0"/>
          </a:p>
          <a:p>
            <a:endParaRPr lang="en-US" sz="2000" dirty="0"/>
          </a:p>
        </p:txBody>
      </p:sp>
    </p:spTree>
    <p:extLst>
      <p:ext uri="{BB962C8B-B14F-4D97-AF65-F5344CB8AC3E}">
        <p14:creationId xmlns:p14="http://schemas.microsoft.com/office/powerpoint/2010/main" val="179447276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B79B8BAD5CADE45ADECACBE7C7FF032" ma:contentTypeVersion="0" ma:contentTypeDescription="Create a new document." ma:contentTypeScope="" ma:versionID="10552a8a31a1d511808356613d9d452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34AF913-FEF7-4F42-9664-69966B899ED4}"/>
</file>

<file path=customXml/itemProps2.xml><?xml version="1.0" encoding="utf-8"?>
<ds:datastoreItem xmlns:ds="http://schemas.openxmlformats.org/officeDocument/2006/customXml" ds:itemID="{91828EB5-6959-436C-BD7B-251E10B34202}"/>
</file>

<file path=customXml/itemProps3.xml><?xml version="1.0" encoding="utf-8"?>
<ds:datastoreItem xmlns:ds="http://schemas.openxmlformats.org/officeDocument/2006/customXml" ds:itemID="{60AE3809-FFB2-4EEC-93F4-CB4CD622E575}"/>
</file>

<file path=docProps/app.xml><?xml version="1.0" encoding="utf-8"?>
<Properties xmlns="http://schemas.openxmlformats.org/officeDocument/2006/extended-properties" xmlns:vt="http://schemas.openxmlformats.org/officeDocument/2006/docPropsVTypes">
  <Template>Facet</Template>
  <TotalTime>460</TotalTime>
  <Words>414</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vt:lpstr>
      <vt:lpstr>Physical Education SPR </vt:lpstr>
      <vt:lpstr>Health and Physical Education 10</vt:lpstr>
      <vt:lpstr>Wellness 110</vt:lpstr>
      <vt:lpstr>Outdoor Education 110</vt:lpstr>
      <vt:lpstr>Leadership Physical Education 120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Specialties SPR Group</dc:title>
  <dc:creator>End User</dc:creator>
  <cp:lastModifiedBy>Chaisson, Stephanie (ASD-S)</cp:lastModifiedBy>
  <cp:revision>11</cp:revision>
  <dcterms:created xsi:type="dcterms:W3CDTF">2018-03-26T12:26:37Z</dcterms:created>
  <dcterms:modified xsi:type="dcterms:W3CDTF">2021-03-19T15:23:43Z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0x0101004B79B8BAD5CADE45ADECACBE7C7FF032</vt:lpwstr>
  </property>
</Properties>
</file>