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isson, Stephanie (ASD-S)" userId="1470745d-cafa-47c4-9c46-5cb4e168f15b" providerId="ADAL" clId="{B52A39A7-EC1A-4613-8548-EE363EFB107F}"/>
    <pc:docChg chg="modSld">
      <pc:chgData name="Chaisson, Stephanie (ASD-S)" userId="1470745d-cafa-47c4-9c46-5cb4e168f15b" providerId="ADAL" clId="{B52A39A7-EC1A-4613-8548-EE363EFB107F}" dt="2021-03-19T13:35:55.306" v="6" actId="2711"/>
      <pc:docMkLst>
        <pc:docMk/>
      </pc:docMkLst>
      <pc:sldChg chg="modSp mod">
        <pc:chgData name="Chaisson, Stephanie (ASD-S)" userId="1470745d-cafa-47c4-9c46-5cb4e168f15b" providerId="ADAL" clId="{B52A39A7-EC1A-4613-8548-EE363EFB107F}" dt="2021-03-19T13:35:55.306" v="6" actId="2711"/>
        <pc:sldMkLst>
          <pc:docMk/>
          <pc:sldMk cId="1281350160" sldId="263"/>
        </pc:sldMkLst>
        <pc:spChg chg="mod">
          <ac:chgData name="Chaisson, Stephanie (ASD-S)" userId="1470745d-cafa-47c4-9c46-5cb4e168f15b" providerId="ADAL" clId="{B52A39A7-EC1A-4613-8548-EE363EFB107F}" dt="2021-03-19T13:35:55.306" v="6" actId="2711"/>
          <ac:spMkLst>
            <pc:docMk/>
            <pc:sldMk cId="1281350160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182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71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0484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0275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7684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6514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7386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1435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978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149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873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085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769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031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8467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15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082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93F345D-E4B2-413B-BE3F-C537A63088BF}" type="datetimeFigureOut">
              <a:rPr lang="en-CA" smtClean="0"/>
              <a:t>2021-03-19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D5240-28C4-474A-9DDF-D273206CF6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61610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ELA Course Selection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369420"/>
          </a:xfrm>
        </p:spPr>
        <p:txBody>
          <a:bodyPr/>
          <a:lstStyle/>
          <a:p>
            <a:r>
              <a:rPr lang="en-CA" dirty="0"/>
              <a:t>Email Mr. Polley if you have any questions:</a:t>
            </a:r>
          </a:p>
          <a:p>
            <a:r>
              <a:rPr lang="en-CA" dirty="0"/>
              <a:t>Jason.polley@nbed.nb.ca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5699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Discuss with your ELA teacher what level you should take</a:t>
            </a:r>
          </a:p>
          <a:p>
            <a:r>
              <a:rPr lang="en-CA" dirty="0"/>
              <a:t>Ask previous teachers of other subjects if you want further information</a:t>
            </a:r>
          </a:p>
          <a:p>
            <a:r>
              <a:rPr lang="en-CA" dirty="0"/>
              <a:t>Q&amp;A?</a:t>
            </a:r>
          </a:p>
        </p:txBody>
      </p:sp>
    </p:spTree>
    <p:extLst>
      <p:ext uri="{BB962C8B-B14F-4D97-AF65-F5344CB8AC3E}">
        <p14:creationId xmlns:p14="http://schemas.microsoft.com/office/powerpoint/2010/main" val="2268828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English 11 1/2/3</a:t>
            </a:r>
          </a:p>
          <a:p>
            <a:r>
              <a:rPr lang="en-CA" dirty="0"/>
              <a:t>Canadian Literature 120</a:t>
            </a:r>
          </a:p>
          <a:p>
            <a:r>
              <a:rPr lang="en-CA" dirty="0"/>
              <a:t>Journalism 120</a:t>
            </a:r>
          </a:p>
          <a:p>
            <a:r>
              <a:rPr lang="en-CA" dirty="0"/>
              <a:t>Dramatic Arts 110</a:t>
            </a:r>
          </a:p>
          <a:p>
            <a:r>
              <a:rPr lang="en-CA" dirty="0"/>
              <a:t>Dramatic/Theatre Arts 120</a:t>
            </a:r>
          </a:p>
          <a:p>
            <a:r>
              <a:rPr lang="en-CA" dirty="0"/>
              <a:t>Writing 110</a:t>
            </a:r>
          </a:p>
          <a:p>
            <a:endParaRPr lang="en-CA" dirty="0"/>
          </a:p>
          <a:p>
            <a:r>
              <a:rPr lang="en-CA" dirty="0"/>
              <a:t>Psychology 120</a:t>
            </a:r>
          </a:p>
        </p:txBody>
      </p:sp>
    </p:spTree>
    <p:extLst>
      <p:ext uri="{BB962C8B-B14F-4D97-AF65-F5344CB8AC3E}">
        <p14:creationId xmlns:p14="http://schemas.microsoft.com/office/powerpoint/2010/main" val="1837265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English 11 1/2/3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b="1" dirty="0"/>
              <a:t>From the SRHS Course Selection Handbook: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Level 1 – “for students with an exceptional talent and/or interest in the 	subject with at least an 85% in Grade 10”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Level 2 – “for students with good study and work ethic skills, average to 	above-average ability and interest in the subject area with at least 	70% in Grade 10”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Level 3 – “for students interested in the basic, practical aspects of the 	subject… level 3 courses may be eligible to apply to some 	programs at post secondary institutions”</a:t>
            </a:r>
          </a:p>
        </p:txBody>
      </p:sp>
    </p:spTree>
    <p:extLst>
      <p:ext uri="{BB962C8B-B14F-4D97-AF65-F5344CB8AC3E}">
        <p14:creationId xmlns:p14="http://schemas.microsoft.com/office/powerpoint/2010/main" val="855936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Most important decision…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Each year students end up feeling stress or anxiousness because they don’t end up in the right level. </a:t>
            </a:r>
          </a:p>
          <a:p>
            <a:r>
              <a:rPr lang="en-CA" dirty="0"/>
              <a:t>Your English teacher will recommend what level you take – to be written on your course selection planning sheet that will also be signed by your parents.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847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Canadian Literature 120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“Promote an interest in important Canadian Literature and other creative texts… and to explore Canadian Identity through a variety of literary texts”</a:t>
            </a:r>
          </a:p>
        </p:txBody>
      </p:sp>
    </p:spTree>
    <p:extLst>
      <p:ext uri="{BB962C8B-B14F-4D97-AF65-F5344CB8AC3E}">
        <p14:creationId xmlns:p14="http://schemas.microsoft.com/office/powerpoint/2010/main" val="727509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Journalism 120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“A writing course with emphasis on communicative skills, principles of journalistic expression and the practice of both”</a:t>
            </a:r>
          </a:p>
          <a:p>
            <a:pPr lvl="1"/>
            <a:r>
              <a:rPr lang="en-CA" dirty="0"/>
              <a:t>Practice in writing and editing for brevity and clarity</a:t>
            </a:r>
          </a:p>
          <a:p>
            <a:pPr marL="4572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00269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Theatre Arts 120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“Students will read and interpret scripted drama, learn how to analyze scripted drama, and learn how to stage and perform scripted and improvised drama”</a:t>
            </a:r>
          </a:p>
        </p:txBody>
      </p:sp>
    </p:spTree>
    <p:extLst>
      <p:ext uri="{BB962C8B-B14F-4D97-AF65-F5344CB8AC3E}">
        <p14:creationId xmlns:p14="http://schemas.microsoft.com/office/powerpoint/2010/main" val="2593336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Writing 110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dirty="0">
                <a:effectLst/>
                <a:ea typeface="Times New Roman" panose="02020603050405020304" pitchFamily="18" charset="0"/>
              </a:rPr>
              <a:t>Recommended that students are taking Level 1 or Level 2 English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dirty="0">
                <a:effectLst/>
                <a:ea typeface="Times New Roman" panose="02020603050405020304" pitchFamily="18" charset="0"/>
              </a:rPr>
              <a:t>Students complete four mandatory modules: 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Personal</a:t>
            </a:r>
            <a:endParaRPr lang="en-US" sz="2000" dirty="0">
              <a:effectLst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Persuasive</a:t>
            </a:r>
            <a:endParaRPr lang="en-US" sz="2000" dirty="0">
              <a:effectLst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Fiction</a:t>
            </a:r>
            <a:endParaRPr lang="en-US" sz="2000" dirty="0">
              <a:effectLst/>
              <a:ea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Informational</a:t>
            </a:r>
            <a:endParaRPr lang="en-US" sz="20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dirty="0">
                <a:effectLst/>
                <a:ea typeface="Times New Roman" panose="02020603050405020304" pitchFamily="18" charset="0"/>
              </a:rPr>
              <a:t>Students also complete two self-directed modules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US" dirty="0">
                <a:effectLst/>
                <a:ea typeface="Times New Roman" panose="02020603050405020304" pitchFamily="18" charset="0"/>
              </a:rPr>
              <a:t>The class takes a writer’s workshop approach where peer feedback and collaboration play a large role 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81350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Psychology 120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English Level 2 and Biology Level 2 recommended</a:t>
            </a:r>
          </a:p>
          <a:p>
            <a:r>
              <a:rPr lang="en-CA" dirty="0"/>
              <a:t>Fast paced course that usually discusses the following units:</a:t>
            </a:r>
          </a:p>
          <a:p>
            <a:pPr lvl="1"/>
            <a:r>
              <a:rPr lang="en-CA" dirty="0"/>
              <a:t>Science and History of Psychology</a:t>
            </a:r>
          </a:p>
          <a:p>
            <a:pPr lvl="1"/>
            <a:r>
              <a:rPr lang="en-CA" dirty="0"/>
              <a:t>Memory</a:t>
            </a:r>
          </a:p>
          <a:p>
            <a:pPr lvl="1"/>
            <a:r>
              <a:rPr lang="en-CA" dirty="0"/>
              <a:t>The Brain</a:t>
            </a:r>
          </a:p>
          <a:p>
            <a:pPr lvl="1"/>
            <a:r>
              <a:rPr lang="en-CA" dirty="0"/>
              <a:t>Sensation and Perception</a:t>
            </a:r>
          </a:p>
          <a:p>
            <a:pPr lvl="1"/>
            <a:r>
              <a:rPr lang="en-CA" dirty="0"/>
              <a:t>Learning</a:t>
            </a:r>
          </a:p>
          <a:p>
            <a:pPr lvl="1"/>
            <a:r>
              <a:rPr lang="en-CA" dirty="0"/>
              <a:t>Personality</a:t>
            </a:r>
          </a:p>
          <a:p>
            <a:pPr lvl="1"/>
            <a:r>
              <a:rPr lang="en-CA" dirty="0"/>
              <a:t>Intelligence</a:t>
            </a:r>
          </a:p>
          <a:p>
            <a:pPr lvl="1"/>
            <a:r>
              <a:rPr lang="en-CA" dirty="0"/>
              <a:t>Psychological Disorders and Treatments</a:t>
            </a:r>
          </a:p>
          <a:p>
            <a:pPr lvl="1"/>
            <a:r>
              <a:rPr lang="en-CA" dirty="0"/>
              <a:t>Social Psychology</a:t>
            </a:r>
          </a:p>
        </p:txBody>
      </p:sp>
    </p:spTree>
    <p:extLst>
      <p:ext uri="{BB962C8B-B14F-4D97-AF65-F5344CB8AC3E}">
        <p14:creationId xmlns:p14="http://schemas.microsoft.com/office/powerpoint/2010/main" val="2131755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79B8BAD5CADE45ADECACBE7C7FF032" ma:contentTypeVersion="0" ma:contentTypeDescription="Create a new document." ma:contentTypeScope="" ma:versionID="10552a8a31a1d511808356613d9d452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C2C65B-F0E6-4D5E-9711-CD602DD8055A}"/>
</file>

<file path=customXml/itemProps2.xml><?xml version="1.0" encoding="utf-8"?>
<ds:datastoreItem xmlns:ds="http://schemas.openxmlformats.org/officeDocument/2006/customXml" ds:itemID="{7F07AC1E-70E4-4708-9451-AEC083285E52}"/>
</file>

<file path=customXml/itemProps3.xml><?xml version="1.0" encoding="utf-8"?>
<ds:datastoreItem xmlns:ds="http://schemas.openxmlformats.org/officeDocument/2006/customXml" ds:itemID="{964F20C6-439F-4B8F-BB82-C2E8FA9CE546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128</TotalTime>
  <Words>404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Courier New</vt:lpstr>
      <vt:lpstr>Wingdings 3</vt:lpstr>
      <vt:lpstr>Ion</vt:lpstr>
      <vt:lpstr>ELA Course Selection</vt:lpstr>
      <vt:lpstr>Examples:</vt:lpstr>
      <vt:lpstr>English 11 1/2/3</vt:lpstr>
      <vt:lpstr>Most important decision…</vt:lpstr>
      <vt:lpstr>Canadian Literature 120</vt:lpstr>
      <vt:lpstr>Journalism 120</vt:lpstr>
      <vt:lpstr>Theatre Arts 120</vt:lpstr>
      <vt:lpstr>Writing 110</vt:lpstr>
      <vt:lpstr>Psychology 120</vt:lpstr>
      <vt:lpstr>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 Course Selection</dc:title>
  <dc:creator>Polley, Jason (ASD-S)</dc:creator>
  <cp:lastModifiedBy>Chaisson, Stephanie (ASD-S)</cp:lastModifiedBy>
  <cp:revision>15</cp:revision>
  <dcterms:created xsi:type="dcterms:W3CDTF">2019-03-11T16:12:35Z</dcterms:created>
  <dcterms:modified xsi:type="dcterms:W3CDTF">2021-03-19T13:36:00Z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0x0101004B79B8BAD5CADE45ADECACBE7C7FF032</vt:lpwstr>
  </property>
</Properties>
</file>